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81640" y="3168000"/>
            <a:ext cx="344520" cy="398160"/>
          </a:xfrm>
          <a:custGeom>
            <a:avLst/>
            <a:gdLst/>
            <a:ahLst/>
            <a:rect l="0" t="0" r="r" b="b"/>
            <a:pathLst>
              <a:path w="957" h="1106">
                <a:moveTo>
                  <a:pt x="934" y="514"/>
                </a:moveTo>
                <a:lnTo>
                  <a:pt x="626" y="400"/>
                </a:lnTo>
                <a:lnTo>
                  <a:pt x="511" y="24"/>
                </a:lnTo>
                <a:cubicBezTo>
                  <a:pt x="506" y="10"/>
                  <a:pt x="493" y="0"/>
                  <a:pt x="478" y="0"/>
                </a:cubicBezTo>
                <a:cubicBezTo>
                  <a:pt x="463" y="0"/>
                  <a:pt x="449" y="10"/>
                  <a:pt x="445" y="24"/>
                </a:cubicBezTo>
                <a:lnTo>
                  <a:pt x="330" y="400"/>
                </a:lnTo>
                <a:lnTo>
                  <a:pt x="23" y="514"/>
                </a:lnTo>
                <a:cubicBezTo>
                  <a:pt x="9" y="519"/>
                  <a:pt x="0" y="532"/>
                  <a:pt x="0" y="547"/>
                </a:cubicBezTo>
                <a:cubicBezTo>
                  <a:pt x="0" y="561"/>
                  <a:pt x="9" y="574"/>
                  <a:pt x="23" y="579"/>
                </a:cubicBezTo>
                <a:lnTo>
                  <a:pt x="330" y="694"/>
                </a:lnTo>
                <a:lnTo>
                  <a:pt x="445" y="1082"/>
                </a:lnTo>
                <a:cubicBezTo>
                  <a:pt x="449" y="1096"/>
                  <a:pt x="462" y="1106"/>
                  <a:pt x="478" y="1106"/>
                </a:cubicBezTo>
                <a:cubicBezTo>
                  <a:pt x="493" y="1106"/>
                  <a:pt x="507" y="1096"/>
                  <a:pt x="511" y="1081"/>
                </a:cubicBezTo>
                <a:lnTo>
                  <a:pt x="626" y="694"/>
                </a:lnTo>
                <a:lnTo>
                  <a:pt x="934" y="579"/>
                </a:lnTo>
                <a:cubicBezTo>
                  <a:pt x="948" y="574"/>
                  <a:pt x="957" y="561"/>
                  <a:pt x="957" y="547"/>
                </a:cubicBezTo>
                <a:cubicBezTo>
                  <a:pt x="957" y="532"/>
                  <a:pt x="948" y="519"/>
                  <a:pt x="934" y="51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02800" y="3172320"/>
            <a:ext cx="174600" cy="406440"/>
          </a:xfrm>
          <a:custGeom>
            <a:avLst/>
            <a:gdLst/>
            <a:ahLst/>
            <a:rect l="0" t="0" r="r" b="b"/>
            <a:pathLst>
              <a:path w="485" h="1129">
                <a:moveTo>
                  <a:pt x="462" y="883"/>
                </a:moveTo>
                <a:lnTo>
                  <a:pt x="381" y="854"/>
                </a:lnTo>
                <a:lnTo>
                  <a:pt x="350" y="739"/>
                </a:lnTo>
                <a:cubicBezTo>
                  <a:pt x="346" y="724"/>
                  <a:pt x="332" y="713"/>
                  <a:pt x="317" y="713"/>
                </a:cubicBezTo>
                <a:cubicBezTo>
                  <a:pt x="301" y="713"/>
                  <a:pt x="288" y="724"/>
                  <a:pt x="283" y="739"/>
                </a:cubicBezTo>
                <a:lnTo>
                  <a:pt x="252" y="854"/>
                </a:lnTo>
                <a:lnTo>
                  <a:pt x="172" y="883"/>
                </a:lnTo>
                <a:cubicBezTo>
                  <a:pt x="159" y="888"/>
                  <a:pt x="150" y="901"/>
                  <a:pt x="150" y="916"/>
                </a:cubicBezTo>
                <a:cubicBezTo>
                  <a:pt x="150" y="930"/>
                  <a:pt x="159" y="943"/>
                  <a:pt x="172" y="948"/>
                </a:cubicBezTo>
                <a:lnTo>
                  <a:pt x="252" y="978"/>
                </a:lnTo>
                <a:lnTo>
                  <a:pt x="283" y="1103"/>
                </a:lnTo>
                <a:cubicBezTo>
                  <a:pt x="287" y="1118"/>
                  <a:pt x="301" y="1129"/>
                  <a:pt x="317" y="1129"/>
                </a:cubicBezTo>
                <a:cubicBezTo>
                  <a:pt x="333" y="1129"/>
                  <a:pt x="346" y="1118"/>
                  <a:pt x="350" y="1103"/>
                </a:cubicBezTo>
                <a:lnTo>
                  <a:pt x="382" y="977"/>
                </a:lnTo>
                <a:lnTo>
                  <a:pt x="462" y="948"/>
                </a:lnTo>
                <a:cubicBezTo>
                  <a:pt x="476" y="943"/>
                  <a:pt x="485" y="930"/>
                  <a:pt x="485" y="916"/>
                </a:cubicBezTo>
                <a:cubicBezTo>
                  <a:pt x="485" y="901"/>
                  <a:pt x="476" y="888"/>
                  <a:pt x="462" y="883"/>
                </a:cubicBezTo>
                <a:moveTo>
                  <a:pt x="311" y="134"/>
                </a:moveTo>
                <a:lnTo>
                  <a:pt x="230" y="104"/>
                </a:lnTo>
                <a:lnTo>
                  <a:pt x="199" y="22"/>
                </a:lnTo>
                <a:cubicBezTo>
                  <a:pt x="194" y="8"/>
                  <a:pt x="181" y="0"/>
                  <a:pt x="167" y="0"/>
                </a:cubicBezTo>
                <a:cubicBezTo>
                  <a:pt x="153" y="0"/>
                  <a:pt x="140" y="8"/>
                  <a:pt x="135" y="22"/>
                </a:cubicBezTo>
                <a:lnTo>
                  <a:pt x="104" y="104"/>
                </a:lnTo>
                <a:lnTo>
                  <a:pt x="23" y="134"/>
                </a:lnTo>
                <a:cubicBezTo>
                  <a:pt x="9" y="139"/>
                  <a:pt x="0" y="152"/>
                  <a:pt x="0" y="166"/>
                </a:cubicBezTo>
                <a:cubicBezTo>
                  <a:pt x="0" y="181"/>
                  <a:pt x="9" y="194"/>
                  <a:pt x="23" y="199"/>
                </a:cubicBezTo>
                <a:lnTo>
                  <a:pt x="104" y="229"/>
                </a:lnTo>
                <a:lnTo>
                  <a:pt x="135" y="311"/>
                </a:lnTo>
                <a:cubicBezTo>
                  <a:pt x="140" y="324"/>
                  <a:pt x="153" y="333"/>
                  <a:pt x="167" y="333"/>
                </a:cubicBezTo>
                <a:cubicBezTo>
                  <a:pt x="181" y="333"/>
                  <a:pt x="194" y="324"/>
                  <a:pt x="199" y="311"/>
                </a:cubicBezTo>
                <a:lnTo>
                  <a:pt x="230" y="229"/>
                </a:lnTo>
                <a:lnTo>
                  <a:pt x="311" y="199"/>
                </a:lnTo>
                <a:cubicBezTo>
                  <a:pt x="325" y="194"/>
                  <a:pt x="334" y="181"/>
                  <a:pt x="334" y="166"/>
                </a:cubicBezTo>
                <a:cubicBezTo>
                  <a:pt x="334" y="152"/>
                  <a:pt x="325" y="139"/>
                  <a:pt x="311" y="13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255680" y="3066480"/>
            <a:ext cx="299088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Book Security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52400" y="1276200"/>
            <a:ext cx="66960" cy="3905640"/>
          </a:xfrm>
          <a:custGeom>
            <a:avLst/>
            <a:gdLst/>
            <a:ahLst/>
            <a:rect l="0" t="0" r="r" b="b"/>
            <a:pathLst>
              <a:path w="186" h="10849">
                <a:moveTo>
                  <a:pt x="0" y="0"/>
                </a:moveTo>
                <a:lnTo>
                  <a:pt x="186" y="0"/>
                </a:lnTo>
                <a:lnTo>
                  <a:pt x="186" y="10849"/>
                </a:lnTo>
                <a:lnTo>
                  <a:pt x="0" y="108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6248160"/>
            <a:ext cx="1667160" cy="543240"/>
          </a:xfrm>
          <a:custGeom>
            <a:avLst/>
            <a:gdLst/>
            <a:ahLst/>
            <a:rect l="0" t="0" r="r" b="b"/>
            <a:pathLst>
              <a:path w="4631" h="1509">
                <a:moveTo>
                  <a:pt x="0" y="0"/>
                </a:moveTo>
                <a:lnTo>
                  <a:pt x="4631" y="0"/>
                </a:lnTo>
                <a:lnTo>
                  <a:pt x="463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2419200" y="6248160"/>
            <a:ext cx="9020520" cy="543240"/>
          </a:xfrm>
          <a:custGeom>
            <a:avLst/>
            <a:gdLst/>
            <a:ahLst/>
            <a:rect l="0" t="0" r="r" b="b"/>
            <a:pathLst>
              <a:path w="25057" h="1509">
                <a:moveTo>
                  <a:pt x="0" y="0"/>
                </a:moveTo>
                <a:lnTo>
                  <a:pt x="25057" y="0"/>
                </a:lnTo>
                <a:lnTo>
                  <a:pt x="2505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6791040"/>
            <a:ext cx="1667160" cy="952920"/>
          </a:xfrm>
          <a:custGeom>
            <a:avLst/>
            <a:gdLst/>
            <a:ahLst/>
            <a:rect l="0" t="0" r="r" b="b"/>
            <a:pathLst>
              <a:path w="4631" h="2647">
                <a:moveTo>
                  <a:pt x="0" y="0"/>
                </a:moveTo>
                <a:lnTo>
                  <a:pt x="4631" y="0"/>
                </a:lnTo>
                <a:lnTo>
                  <a:pt x="4631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2419200" y="6791040"/>
            <a:ext cx="9020520" cy="952920"/>
          </a:xfrm>
          <a:custGeom>
            <a:avLst/>
            <a:gdLst/>
            <a:ahLst/>
            <a:rect l="0" t="0" r="r" b="b"/>
            <a:pathLst>
              <a:path w="25057" h="2647">
                <a:moveTo>
                  <a:pt x="0" y="0"/>
                </a:moveTo>
                <a:lnTo>
                  <a:pt x="25057" y="0"/>
                </a:lnTo>
                <a:lnTo>
                  <a:pt x="2505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52400" y="6248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52400" y="6248160"/>
            <a:ext cx="1676520" cy="10080"/>
          </a:xfrm>
          <a:custGeom>
            <a:avLst/>
            <a:gdLst/>
            <a:ahLst/>
            <a:rect l="0" t="0" r="r" b="b"/>
            <a:pathLst>
              <a:path w="4657" h="28">
                <a:moveTo>
                  <a:pt x="0" y="0"/>
                </a:moveTo>
                <a:lnTo>
                  <a:pt x="4657" y="0"/>
                </a:lnTo>
                <a:lnTo>
                  <a:pt x="46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2419200" y="6248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2428560" y="6248160"/>
            <a:ext cx="9020520" cy="10080"/>
          </a:xfrm>
          <a:custGeom>
            <a:avLst/>
            <a:gdLst/>
            <a:ahLst/>
            <a:rect l="0" t="0" r="r" b="b"/>
            <a:pathLst>
              <a:path w="25057" h="28">
                <a:moveTo>
                  <a:pt x="0" y="0"/>
                </a:moveTo>
                <a:lnTo>
                  <a:pt x="25057" y="0"/>
                </a:lnTo>
                <a:lnTo>
                  <a:pt x="250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1439360" y="6248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752400" y="6781680"/>
            <a:ext cx="1676520" cy="9720"/>
          </a:xfrm>
          <a:custGeom>
            <a:avLst/>
            <a:gdLst/>
            <a:ahLst/>
            <a:rect l="0" t="0" r="r" b="b"/>
            <a:pathLst>
              <a:path w="4657" h="27">
                <a:moveTo>
                  <a:pt x="0" y="0"/>
                </a:moveTo>
                <a:lnTo>
                  <a:pt x="4657" y="0"/>
                </a:lnTo>
                <a:lnTo>
                  <a:pt x="465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2428560" y="6781680"/>
            <a:ext cx="9020520" cy="9720"/>
          </a:xfrm>
          <a:custGeom>
            <a:avLst/>
            <a:gdLst/>
            <a:ahLst/>
            <a:rect l="0" t="0" r="r" b="b"/>
            <a:pathLst>
              <a:path w="25057" h="27">
                <a:moveTo>
                  <a:pt x="0" y="0"/>
                </a:moveTo>
                <a:lnTo>
                  <a:pt x="25057" y="0"/>
                </a:lnTo>
                <a:lnTo>
                  <a:pt x="2505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679104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2419200" y="679104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1439360" y="679104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747720" y="729360"/>
            <a:ext cx="8190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Book: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2885760" y="132372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50" y="0"/>
                  <a:pt x="160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8" y="33"/>
                  <a:pt x="2276" y="39"/>
                  <a:pt x="2283" y="47"/>
                </a:cubicBezTo>
                <a:cubicBezTo>
                  <a:pt x="2291" y="54"/>
                  <a:pt x="2297" y="62"/>
                  <a:pt x="2303" y="71"/>
                </a:cubicBezTo>
                <a:cubicBezTo>
                  <a:pt x="2309" y="79"/>
                  <a:pt x="2314" y="89"/>
                  <a:pt x="2318" y="98"/>
                </a:cubicBezTo>
                <a:cubicBezTo>
                  <a:pt x="2322" y="108"/>
                  <a:pt x="2325" y="118"/>
                  <a:pt x="2327" y="128"/>
                </a:cubicBezTo>
                <a:cubicBezTo>
                  <a:pt x="2329" y="138"/>
                  <a:pt x="2330" y="149"/>
                  <a:pt x="2330" y="159"/>
                </a:cubicBezTo>
                <a:lnTo>
                  <a:pt x="2330" y="873"/>
                </a:lnTo>
                <a:cubicBezTo>
                  <a:pt x="2330" y="884"/>
                  <a:pt x="2329" y="894"/>
                  <a:pt x="2327" y="904"/>
                </a:cubicBezTo>
                <a:cubicBezTo>
                  <a:pt x="2325" y="915"/>
                  <a:pt x="2322" y="924"/>
                  <a:pt x="2318" y="934"/>
                </a:cubicBezTo>
                <a:cubicBezTo>
                  <a:pt x="2314" y="944"/>
                  <a:pt x="2309" y="953"/>
                  <a:pt x="2303" y="962"/>
                </a:cubicBezTo>
                <a:cubicBezTo>
                  <a:pt x="2297" y="971"/>
                  <a:pt x="2291" y="979"/>
                  <a:pt x="2283" y="987"/>
                </a:cubicBezTo>
                <a:cubicBezTo>
                  <a:pt x="2276" y="994"/>
                  <a:pt x="2268" y="1001"/>
                  <a:pt x="2259" y="1006"/>
                </a:cubicBezTo>
                <a:cubicBezTo>
                  <a:pt x="2250" y="1012"/>
                  <a:pt x="2241" y="1017"/>
                  <a:pt x="2232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090440" y="1292760"/>
            <a:ext cx="1798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2982960" y="141552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@Name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6524280" y="1323720"/>
            <a:ext cx="2896200" cy="371880"/>
          </a:xfrm>
          <a:custGeom>
            <a:avLst/>
            <a:gdLst/>
            <a:ahLst/>
            <a:rect l="0" t="0" r="r" b="b"/>
            <a:pathLst>
              <a:path w="8045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886" y="0"/>
                </a:lnTo>
                <a:cubicBezTo>
                  <a:pt x="7896" y="0"/>
                  <a:pt x="7907" y="1"/>
                  <a:pt x="7917" y="3"/>
                </a:cubicBezTo>
                <a:cubicBezTo>
                  <a:pt x="7927" y="5"/>
                  <a:pt x="7937" y="8"/>
                  <a:pt x="7947" y="12"/>
                </a:cubicBezTo>
                <a:cubicBezTo>
                  <a:pt x="7956" y="16"/>
                  <a:pt x="7966" y="21"/>
                  <a:pt x="7974" y="27"/>
                </a:cubicBezTo>
                <a:cubicBezTo>
                  <a:pt x="7983" y="33"/>
                  <a:pt x="7991" y="39"/>
                  <a:pt x="7998" y="47"/>
                </a:cubicBezTo>
                <a:cubicBezTo>
                  <a:pt x="8006" y="54"/>
                  <a:pt x="8012" y="62"/>
                  <a:pt x="8018" y="71"/>
                </a:cubicBezTo>
                <a:cubicBezTo>
                  <a:pt x="8024" y="79"/>
                  <a:pt x="8029" y="89"/>
                  <a:pt x="8033" y="98"/>
                </a:cubicBezTo>
                <a:cubicBezTo>
                  <a:pt x="8037" y="108"/>
                  <a:pt x="8040" y="118"/>
                  <a:pt x="8042" y="128"/>
                </a:cubicBezTo>
                <a:cubicBezTo>
                  <a:pt x="8044" y="138"/>
                  <a:pt x="8045" y="149"/>
                  <a:pt x="8045" y="159"/>
                </a:cubicBezTo>
                <a:lnTo>
                  <a:pt x="8045" y="873"/>
                </a:lnTo>
                <a:cubicBezTo>
                  <a:pt x="8045" y="884"/>
                  <a:pt x="8044" y="894"/>
                  <a:pt x="8042" y="904"/>
                </a:cubicBezTo>
                <a:cubicBezTo>
                  <a:pt x="8040" y="915"/>
                  <a:pt x="8037" y="924"/>
                  <a:pt x="8033" y="934"/>
                </a:cubicBezTo>
                <a:cubicBezTo>
                  <a:pt x="8029" y="944"/>
                  <a:pt x="8024" y="953"/>
                  <a:pt x="8018" y="962"/>
                </a:cubicBezTo>
                <a:cubicBezTo>
                  <a:pt x="8012" y="971"/>
                  <a:pt x="8006" y="979"/>
                  <a:pt x="7998" y="987"/>
                </a:cubicBezTo>
                <a:cubicBezTo>
                  <a:pt x="7991" y="994"/>
                  <a:pt x="7983" y="1001"/>
                  <a:pt x="7974" y="1006"/>
                </a:cubicBezTo>
                <a:cubicBezTo>
                  <a:pt x="7966" y="1012"/>
                  <a:pt x="7956" y="1017"/>
                  <a:pt x="7947" y="1021"/>
                </a:cubicBezTo>
                <a:cubicBezTo>
                  <a:pt x="7937" y="1025"/>
                  <a:pt x="7927" y="1028"/>
                  <a:pt x="7917" y="1030"/>
                </a:cubicBezTo>
                <a:cubicBezTo>
                  <a:pt x="7907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4"/>
                </a:cubicBezTo>
                <a:cubicBezTo>
                  <a:pt x="9" y="924"/>
                  <a:pt x="6" y="915"/>
                  <a:pt x="4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3722040" y="1292760"/>
            <a:ext cx="2801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as an 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6617160" y="141552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9421920" y="1292760"/>
            <a:ext cx="1695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420040" y="174276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7"/>
                </a:cubicBezTo>
                <a:cubicBezTo>
                  <a:pt x="2267" y="33"/>
                  <a:pt x="2275" y="40"/>
                  <a:pt x="2283" y="47"/>
                </a:cubicBezTo>
                <a:cubicBezTo>
                  <a:pt x="2290" y="54"/>
                  <a:pt x="2296" y="62"/>
                  <a:pt x="2302" y="71"/>
                </a:cubicBezTo>
                <a:cubicBezTo>
                  <a:pt x="2308" y="80"/>
                  <a:pt x="2313" y="89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8" y="138"/>
                  <a:pt x="2329" y="149"/>
                  <a:pt x="2329" y="159"/>
                </a:cubicBezTo>
                <a:lnTo>
                  <a:pt x="2329" y="874"/>
                </a:lnTo>
                <a:cubicBezTo>
                  <a:pt x="2329" y="885"/>
                  <a:pt x="2328" y="895"/>
                  <a:pt x="2326" y="905"/>
                </a:cubicBezTo>
                <a:cubicBezTo>
                  <a:pt x="2324" y="916"/>
                  <a:pt x="2321" y="926"/>
                  <a:pt x="2317" y="935"/>
                </a:cubicBezTo>
                <a:cubicBezTo>
                  <a:pt x="2313" y="945"/>
                  <a:pt x="2308" y="954"/>
                  <a:pt x="2302" y="963"/>
                </a:cubicBezTo>
                <a:cubicBezTo>
                  <a:pt x="2296" y="971"/>
                  <a:pt x="2290" y="979"/>
                  <a:pt x="2283" y="987"/>
                </a:cubicBezTo>
                <a:cubicBezTo>
                  <a:pt x="2275" y="994"/>
                  <a:pt x="2267" y="1001"/>
                  <a:pt x="2258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1" y="1025"/>
                  <a:pt x="2211" y="1028"/>
                  <a:pt x="2201" y="1030"/>
                </a:cubicBezTo>
                <a:cubicBezTo>
                  <a:pt x="2191" y="1032"/>
                  <a:pt x="2181" y="1033"/>
                  <a:pt x="21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090440" y="1711800"/>
            <a:ext cx="7331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8517600" y="183456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@Talk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256680" y="1711800"/>
            <a:ext cx="1172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090440" y="213084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2400120" y="273348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1"/>
                  <a:pt x="2916" y="3"/>
                </a:cubicBezTo>
                <a:cubicBezTo>
                  <a:pt x="2926" y="5"/>
                  <a:pt x="2936" y="8"/>
                  <a:pt x="2946" y="12"/>
                </a:cubicBezTo>
                <a:cubicBezTo>
                  <a:pt x="2955" y="16"/>
                  <a:pt x="2964" y="21"/>
                  <a:pt x="2973" y="27"/>
                </a:cubicBezTo>
                <a:cubicBezTo>
                  <a:pt x="2982" y="33"/>
                  <a:pt x="2990" y="39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79"/>
                  <a:pt x="3028" y="88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8"/>
                  <a:pt x="3044" y="149"/>
                  <a:pt x="3044" y="160"/>
                </a:cubicBezTo>
                <a:lnTo>
                  <a:pt x="3044" y="874"/>
                </a:lnTo>
                <a:cubicBezTo>
                  <a:pt x="3044" y="885"/>
                  <a:pt x="3043" y="895"/>
                  <a:pt x="3041" y="905"/>
                </a:cubicBezTo>
                <a:cubicBezTo>
                  <a:pt x="3039" y="915"/>
                  <a:pt x="3036" y="925"/>
                  <a:pt x="3032" y="935"/>
                </a:cubicBezTo>
                <a:cubicBezTo>
                  <a:pt x="3028" y="945"/>
                  <a:pt x="3023" y="954"/>
                  <a:pt x="3017" y="962"/>
                </a:cubicBezTo>
                <a:cubicBezTo>
                  <a:pt x="3011" y="971"/>
                  <a:pt x="3005" y="979"/>
                  <a:pt x="2997" y="986"/>
                </a:cubicBezTo>
                <a:cubicBezTo>
                  <a:pt x="2990" y="994"/>
                  <a:pt x="2982" y="1000"/>
                  <a:pt x="2973" y="1006"/>
                </a:cubicBezTo>
                <a:cubicBezTo>
                  <a:pt x="2964" y="1012"/>
                  <a:pt x="2955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5" y="1033"/>
                  <a:pt x="288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090440" y="2702160"/>
            <a:ext cx="1346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PERSONA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2493360" y="2825280"/>
            <a:ext cx="9075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@George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5628960" y="2733480"/>
            <a:ext cx="2905560" cy="371880"/>
          </a:xfrm>
          <a:custGeom>
            <a:avLst/>
            <a:gdLst/>
            <a:ahLst/>
            <a:rect l="0" t="0" r="r" b="b"/>
            <a:pathLst>
              <a:path w="8071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912" y="0"/>
                </a:lnTo>
                <a:cubicBezTo>
                  <a:pt x="7923" y="0"/>
                  <a:pt x="7933" y="1"/>
                  <a:pt x="7943" y="3"/>
                </a:cubicBezTo>
                <a:cubicBezTo>
                  <a:pt x="7954" y="5"/>
                  <a:pt x="7964" y="8"/>
                  <a:pt x="7973" y="12"/>
                </a:cubicBezTo>
                <a:cubicBezTo>
                  <a:pt x="7983" y="16"/>
                  <a:pt x="7992" y="21"/>
                  <a:pt x="8001" y="27"/>
                </a:cubicBezTo>
                <a:cubicBezTo>
                  <a:pt x="8009" y="33"/>
                  <a:pt x="8017" y="39"/>
                  <a:pt x="8025" y="47"/>
                </a:cubicBezTo>
                <a:cubicBezTo>
                  <a:pt x="8032" y="54"/>
                  <a:pt x="8039" y="62"/>
                  <a:pt x="8044" y="71"/>
                </a:cubicBezTo>
                <a:cubicBezTo>
                  <a:pt x="8050" y="79"/>
                  <a:pt x="8055" y="88"/>
                  <a:pt x="8059" y="98"/>
                </a:cubicBezTo>
                <a:cubicBezTo>
                  <a:pt x="8063" y="108"/>
                  <a:pt x="8066" y="118"/>
                  <a:pt x="8068" y="128"/>
                </a:cubicBezTo>
                <a:cubicBezTo>
                  <a:pt x="8070" y="138"/>
                  <a:pt x="8071" y="149"/>
                  <a:pt x="8071" y="160"/>
                </a:cubicBezTo>
                <a:lnTo>
                  <a:pt x="8071" y="874"/>
                </a:lnTo>
                <a:cubicBezTo>
                  <a:pt x="8071" y="885"/>
                  <a:pt x="8070" y="895"/>
                  <a:pt x="8068" y="905"/>
                </a:cubicBezTo>
                <a:cubicBezTo>
                  <a:pt x="8066" y="915"/>
                  <a:pt x="8063" y="925"/>
                  <a:pt x="8059" y="935"/>
                </a:cubicBezTo>
                <a:cubicBezTo>
                  <a:pt x="8055" y="945"/>
                  <a:pt x="8050" y="954"/>
                  <a:pt x="8044" y="962"/>
                </a:cubicBezTo>
                <a:cubicBezTo>
                  <a:pt x="8039" y="971"/>
                  <a:pt x="8032" y="979"/>
                  <a:pt x="8025" y="986"/>
                </a:cubicBezTo>
                <a:cubicBezTo>
                  <a:pt x="8017" y="994"/>
                  <a:pt x="8009" y="1000"/>
                  <a:pt x="8001" y="1006"/>
                </a:cubicBezTo>
                <a:cubicBezTo>
                  <a:pt x="7992" y="1012"/>
                  <a:pt x="7983" y="1017"/>
                  <a:pt x="7973" y="1021"/>
                </a:cubicBezTo>
                <a:cubicBezTo>
                  <a:pt x="7964" y="1025"/>
                  <a:pt x="7954" y="1028"/>
                  <a:pt x="7943" y="1030"/>
                </a:cubicBezTo>
                <a:cubicBezTo>
                  <a:pt x="7933" y="1032"/>
                  <a:pt x="7923" y="1033"/>
                  <a:pt x="7912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490920" y="2702160"/>
            <a:ext cx="2142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5726160" y="28252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8531280" y="2702160"/>
            <a:ext cx="7477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event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2838240" y="3152520"/>
            <a:ext cx="2895840" cy="371880"/>
          </a:xfrm>
          <a:custGeom>
            <a:avLst/>
            <a:gdLst/>
            <a:ahLst/>
            <a:rect l="0" t="0" r="r" b="b"/>
            <a:pathLst>
              <a:path w="8044" h="1033">
                <a:moveTo>
                  <a:pt x="0" y="874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0"/>
                  <a:pt x="27" y="72"/>
                </a:cubicBezTo>
                <a:cubicBezTo>
                  <a:pt x="33" y="63"/>
                  <a:pt x="39" y="55"/>
                  <a:pt x="47" y="48"/>
                </a:cubicBezTo>
                <a:cubicBezTo>
                  <a:pt x="54" y="40"/>
                  <a:pt x="62" y="34"/>
                  <a:pt x="71" y="28"/>
                </a:cubicBezTo>
                <a:cubicBezTo>
                  <a:pt x="79" y="22"/>
                  <a:pt x="88" y="17"/>
                  <a:pt x="98" y="13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886" y="0"/>
                </a:lnTo>
                <a:cubicBezTo>
                  <a:pt x="7896" y="0"/>
                  <a:pt x="7906" y="1"/>
                  <a:pt x="7917" y="3"/>
                </a:cubicBezTo>
                <a:cubicBezTo>
                  <a:pt x="7927" y="5"/>
                  <a:pt x="7937" y="9"/>
                  <a:pt x="7946" y="13"/>
                </a:cubicBezTo>
                <a:cubicBezTo>
                  <a:pt x="7956" y="17"/>
                  <a:pt x="7965" y="22"/>
                  <a:pt x="7974" y="28"/>
                </a:cubicBezTo>
                <a:cubicBezTo>
                  <a:pt x="7983" y="34"/>
                  <a:pt x="7991" y="40"/>
                  <a:pt x="7998" y="48"/>
                </a:cubicBezTo>
                <a:cubicBezTo>
                  <a:pt x="8005" y="55"/>
                  <a:pt x="8012" y="63"/>
                  <a:pt x="8018" y="72"/>
                </a:cubicBezTo>
                <a:cubicBezTo>
                  <a:pt x="8023" y="80"/>
                  <a:pt x="8028" y="90"/>
                  <a:pt x="8032" y="99"/>
                </a:cubicBezTo>
                <a:cubicBezTo>
                  <a:pt x="8036" y="109"/>
                  <a:pt x="8039" y="119"/>
                  <a:pt x="8041" y="129"/>
                </a:cubicBezTo>
                <a:cubicBezTo>
                  <a:pt x="8043" y="139"/>
                  <a:pt x="8044" y="150"/>
                  <a:pt x="8044" y="160"/>
                </a:cubicBezTo>
                <a:lnTo>
                  <a:pt x="8044" y="874"/>
                </a:lnTo>
                <a:cubicBezTo>
                  <a:pt x="8044" y="885"/>
                  <a:pt x="8043" y="895"/>
                  <a:pt x="8041" y="905"/>
                </a:cubicBezTo>
                <a:cubicBezTo>
                  <a:pt x="8039" y="916"/>
                  <a:pt x="8036" y="925"/>
                  <a:pt x="8032" y="935"/>
                </a:cubicBezTo>
                <a:cubicBezTo>
                  <a:pt x="8028" y="945"/>
                  <a:pt x="8023" y="954"/>
                  <a:pt x="8018" y="963"/>
                </a:cubicBezTo>
                <a:cubicBezTo>
                  <a:pt x="8012" y="971"/>
                  <a:pt x="8005" y="979"/>
                  <a:pt x="7998" y="987"/>
                </a:cubicBezTo>
                <a:cubicBezTo>
                  <a:pt x="7991" y="994"/>
                  <a:pt x="7983" y="1001"/>
                  <a:pt x="7974" y="1006"/>
                </a:cubicBezTo>
                <a:cubicBezTo>
                  <a:pt x="7965" y="1012"/>
                  <a:pt x="7956" y="1017"/>
                  <a:pt x="7946" y="1021"/>
                </a:cubicBezTo>
                <a:cubicBezTo>
                  <a:pt x="7937" y="1025"/>
                  <a:pt x="7927" y="1028"/>
                  <a:pt x="7917" y="1030"/>
                </a:cubicBezTo>
                <a:cubicBezTo>
                  <a:pt x="7906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090440" y="3121560"/>
            <a:ext cx="1792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KNOWLEDGE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2928240" y="324432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5733000" y="3121560"/>
            <a:ext cx="32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supercoolconference.com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090440" y="3540600"/>
            <a:ext cx="24285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LANGUAGE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English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090440" y="3950280"/>
            <a:ext cx="2280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TONE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Professional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090440" y="4369320"/>
            <a:ext cx="2529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FORMAT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Markdown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090440" y="4778640"/>
            <a:ext cx="3479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LENGTH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10 words - 2 pages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47720" y="5390640"/>
            <a:ext cx="731592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Separation of data and instructions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213200" y="6331320"/>
            <a:ext cx="768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Name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687000" y="6331320"/>
            <a:ext cx="541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Talk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881640" y="1081440"/>
            <a:ext cx="344520" cy="389880"/>
          </a:xfrm>
          <a:custGeom>
            <a:avLst/>
            <a:gdLst/>
            <a:ahLst/>
            <a:rect l="0" t="0" r="r" b="b"/>
            <a:pathLst>
              <a:path w="957" h="1083">
                <a:moveTo>
                  <a:pt x="934" y="503"/>
                </a:moveTo>
                <a:lnTo>
                  <a:pt x="626" y="392"/>
                </a:lnTo>
                <a:lnTo>
                  <a:pt x="511" y="24"/>
                </a:lnTo>
                <a:cubicBezTo>
                  <a:pt x="506" y="10"/>
                  <a:pt x="493" y="0"/>
                  <a:pt x="478" y="0"/>
                </a:cubicBezTo>
                <a:cubicBezTo>
                  <a:pt x="463" y="0"/>
                  <a:pt x="449" y="10"/>
                  <a:pt x="445" y="24"/>
                </a:cubicBezTo>
                <a:lnTo>
                  <a:pt x="330" y="392"/>
                </a:lnTo>
                <a:lnTo>
                  <a:pt x="23" y="503"/>
                </a:lnTo>
                <a:cubicBezTo>
                  <a:pt x="9" y="508"/>
                  <a:pt x="0" y="521"/>
                  <a:pt x="0" y="535"/>
                </a:cubicBezTo>
                <a:cubicBezTo>
                  <a:pt x="0" y="549"/>
                  <a:pt x="9" y="562"/>
                  <a:pt x="23" y="567"/>
                </a:cubicBezTo>
                <a:lnTo>
                  <a:pt x="330" y="678"/>
                </a:lnTo>
                <a:lnTo>
                  <a:pt x="445" y="1059"/>
                </a:lnTo>
                <a:cubicBezTo>
                  <a:pt x="449" y="1073"/>
                  <a:pt x="462" y="1083"/>
                  <a:pt x="478" y="1083"/>
                </a:cubicBezTo>
                <a:cubicBezTo>
                  <a:pt x="493" y="1083"/>
                  <a:pt x="507" y="1073"/>
                  <a:pt x="511" y="1059"/>
                </a:cubicBezTo>
                <a:lnTo>
                  <a:pt x="626" y="678"/>
                </a:lnTo>
                <a:lnTo>
                  <a:pt x="934" y="567"/>
                </a:lnTo>
                <a:cubicBezTo>
                  <a:pt x="948" y="562"/>
                  <a:pt x="957" y="549"/>
                  <a:pt x="957" y="535"/>
                </a:cubicBezTo>
                <a:cubicBezTo>
                  <a:pt x="957" y="521"/>
                  <a:pt x="948" y="508"/>
                  <a:pt x="934" y="50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802800" y="1085400"/>
            <a:ext cx="174600" cy="398160"/>
          </a:xfrm>
          <a:custGeom>
            <a:avLst/>
            <a:gdLst/>
            <a:ahLst/>
            <a:rect l="0" t="0" r="r" b="b"/>
            <a:pathLst>
              <a:path w="485" h="1106">
                <a:moveTo>
                  <a:pt x="462" y="865"/>
                </a:moveTo>
                <a:lnTo>
                  <a:pt x="381" y="835"/>
                </a:lnTo>
                <a:lnTo>
                  <a:pt x="350" y="724"/>
                </a:lnTo>
                <a:cubicBezTo>
                  <a:pt x="346" y="709"/>
                  <a:pt x="332" y="699"/>
                  <a:pt x="317" y="699"/>
                </a:cubicBezTo>
                <a:cubicBezTo>
                  <a:pt x="301" y="699"/>
                  <a:pt x="288" y="709"/>
                  <a:pt x="283" y="724"/>
                </a:cubicBezTo>
                <a:lnTo>
                  <a:pt x="252" y="835"/>
                </a:lnTo>
                <a:lnTo>
                  <a:pt x="172" y="865"/>
                </a:lnTo>
                <a:cubicBezTo>
                  <a:pt x="159" y="870"/>
                  <a:pt x="150" y="883"/>
                  <a:pt x="150" y="897"/>
                </a:cubicBezTo>
                <a:cubicBezTo>
                  <a:pt x="150" y="911"/>
                  <a:pt x="159" y="924"/>
                  <a:pt x="172" y="929"/>
                </a:cubicBezTo>
                <a:lnTo>
                  <a:pt x="252" y="958"/>
                </a:lnTo>
                <a:lnTo>
                  <a:pt x="283" y="1080"/>
                </a:lnTo>
                <a:cubicBezTo>
                  <a:pt x="287" y="1095"/>
                  <a:pt x="301" y="1106"/>
                  <a:pt x="317" y="1106"/>
                </a:cubicBezTo>
                <a:cubicBezTo>
                  <a:pt x="333" y="1106"/>
                  <a:pt x="346" y="1095"/>
                  <a:pt x="350" y="1080"/>
                </a:cubicBezTo>
                <a:lnTo>
                  <a:pt x="382" y="958"/>
                </a:lnTo>
                <a:lnTo>
                  <a:pt x="462" y="929"/>
                </a:lnTo>
                <a:cubicBezTo>
                  <a:pt x="476" y="924"/>
                  <a:pt x="485" y="911"/>
                  <a:pt x="485" y="897"/>
                </a:cubicBezTo>
                <a:cubicBezTo>
                  <a:pt x="485" y="883"/>
                  <a:pt x="476" y="870"/>
                  <a:pt x="462" y="865"/>
                </a:cubicBezTo>
                <a:moveTo>
                  <a:pt x="311" y="132"/>
                </a:moveTo>
                <a:lnTo>
                  <a:pt x="230" y="102"/>
                </a:lnTo>
                <a:lnTo>
                  <a:pt x="199" y="22"/>
                </a:lnTo>
                <a:cubicBezTo>
                  <a:pt x="194" y="9"/>
                  <a:pt x="181" y="0"/>
                  <a:pt x="167" y="0"/>
                </a:cubicBezTo>
                <a:cubicBezTo>
                  <a:pt x="153" y="0"/>
                  <a:pt x="140" y="9"/>
                  <a:pt x="135" y="22"/>
                </a:cubicBezTo>
                <a:lnTo>
                  <a:pt x="104" y="102"/>
                </a:lnTo>
                <a:lnTo>
                  <a:pt x="23" y="132"/>
                </a:lnTo>
                <a:cubicBezTo>
                  <a:pt x="9" y="137"/>
                  <a:pt x="0" y="150"/>
                  <a:pt x="0" y="164"/>
                </a:cubicBezTo>
                <a:cubicBezTo>
                  <a:pt x="0" y="178"/>
                  <a:pt x="9" y="191"/>
                  <a:pt x="23" y="195"/>
                </a:cubicBezTo>
                <a:lnTo>
                  <a:pt x="104" y="225"/>
                </a:lnTo>
                <a:lnTo>
                  <a:pt x="135" y="305"/>
                </a:lnTo>
                <a:cubicBezTo>
                  <a:pt x="140" y="318"/>
                  <a:pt x="153" y="327"/>
                  <a:pt x="167" y="327"/>
                </a:cubicBezTo>
                <a:cubicBezTo>
                  <a:pt x="181" y="327"/>
                  <a:pt x="194" y="318"/>
                  <a:pt x="199" y="305"/>
                </a:cubicBezTo>
                <a:lnTo>
                  <a:pt x="230" y="225"/>
                </a:lnTo>
                <a:lnTo>
                  <a:pt x="311" y="195"/>
                </a:lnTo>
                <a:cubicBezTo>
                  <a:pt x="325" y="191"/>
                  <a:pt x="334" y="178"/>
                  <a:pt x="334" y="164"/>
                </a:cubicBezTo>
                <a:cubicBezTo>
                  <a:pt x="334" y="150"/>
                  <a:pt x="325" y="137"/>
                  <a:pt x="311" y="13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255680" y="970920"/>
            <a:ext cx="290880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Let's Connect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47720" y="1845000"/>
            <a:ext cx="1641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47720" y="2264040"/>
            <a:ext cx="842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47720" y="2673720"/>
            <a:ext cx="4476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github.com/webgptorg/promptbook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747720" y="3245400"/>
            <a:ext cx="1070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Jiří Jahn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47720" y="3654720"/>
            <a:ext cx="14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747720" y="407376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747720" y="4636080"/>
            <a:ext cx="1544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Pavol Hejný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47720" y="5055120"/>
            <a:ext cx="1768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747720" y="546444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