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154296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2771640" y="154296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2085840"/>
            <a:ext cx="2019600" cy="533880"/>
          </a:xfrm>
          <a:custGeom>
            <a:avLst/>
            <a:gdLst/>
            <a:ahLst/>
            <a:rect l="0" t="0" r="r" b="b"/>
            <a:pathLst>
              <a:path w="5610" h="1483">
                <a:moveTo>
                  <a:pt x="0" y="0"/>
                </a:moveTo>
                <a:lnTo>
                  <a:pt x="5610" y="0"/>
                </a:lnTo>
                <a:lnTo>
                  <a:pt x="56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771640" y="2085840"/>
            <a:ext cx="4391280" cy="533880"/>
          </a:xfrm>
          <a:custGeom>
            <a:avLst/>
            <a:gdLst/>
            <a:ahLst/>
            <a:rect l="0" t="0" r="r" b="b"/>
            <a:pathLst>
              <a:path w="12198" h="1483">
                <a:moveTo>
                  <a:pt x="0" y="0"/>
                </a:moveTo>
                <a:lnTo>
                  <a:pt x="12198" y="0"/>
                </a:lnTo>
                <a:lnTo>
                  <a:pt x="121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61936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2771640" y="261936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3162240"/>
            <a:ext cx="2019600" cy="533520"/>
          </a:xfrm>
          <a:custGeom>
            <a:avLst/>
            <a:gdLst/>
            <a:ahLst/>
            <a:rect l="0" t="0" r="r" b="b"/>
            <a:pathLst>
              <a:path w="5610" h="1482">
                <a:moveTo>
                  <a:pt x="0" y="0"/>
                </a:moveTo>
                <a:lnTo>
                  <a:pt x="5610" y="0"/>
                </a:lnTo>
                <a:lnTo>
                  <a:pt x="56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771640" y="3162240"/>
            <a:ext cx="4391280" cy="533520"/>
          </a:xfrm>
          <a:custGeom>
            <a:avLst/>
            <a:gdLst/>
            <a:ahLst/>
            <a:rect l="0" t="0" r="r" b="b"/>
            <a:pathLst>
              <a:path w="12198" h="1482">
                <a:moveTo>
                  <a:pt x="0" y="0"/>
                </a:moveTo>
                <a:lnTo>
                  <a:pt x="12198" y="0"/>
                </a:lnTo>
                <a:lnTo>
                  <a:pt x="1219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369540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771640" y="369540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4238280"/>
            <a:ext cx="2019600" cy="533880"/>
          </a:xfrm>
          <a:custGeom>
            <a:avLst/>
            <a:gdLst/>
            <a:ahLst/>
            <a:rect l="0" t="0" r="r" b="b"/>
            <a:pathLst>
              <a:path w="5610" h="1483">
                <a:moveTo>
                  <a:pt x="0" y="0"/>
                </a:moveTo>
                <a:lnTo>
                  <a:pt x="5610" y="0"/>
                </a:lnTo>
                <a:lnTo>
                  <a:pt x="56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2771640" y="4238280"/>
            <a:ext cx="4391280" cy="533880"/>
          </a:xfrm>
          <a:custGeom>
            <a:avLst/>
            <a:gdLst/>
            <a:ahLst/>
            <a:rect l="0" t="0" r="r" b="b"/>
            <a:pathLst>
              <a:path w="12198" h="1483">
                <a:moveTo>
                  <a:pt x="0" y="0"/>
                </a:moveTo>
                <a:lnTo>
                  <a:pt x="12198" y="0"/>
                </a:lnTo>
                <a:lnTo>
                  <a:pt x="121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4771800"/>
            <a:ext cx="2019600" cy="543240"/>
          </a:xfrm>
          <a:custGeom>
            <a:avLst/>
            <a:gdLst/>
            <a:ahLst/>
            <a:rect l="0" t="0" r="r" b="b"/>
            <a:pathLst>
              <a:path w="5610" h="1509">
                <a:moveTo>
                  <a:pt x="0" y="0"/>
                </a:moveTo>
                <a:lnTo>
                  <a:pt x="5610" y="0"/>
                </a:lnTo>
                <a:lnTo>
                  <a:pt x="56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2771640" y="477180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15429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154296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2761920" y="15429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2771640" y="154296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153200" y="15429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207612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2771640" y="207612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20858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761920" y="20858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153200" y="20858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26287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261936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2761920" y="262872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2771640" y="261936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153200" y="26287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3162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315252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2761920" y="31622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2771640" y="315252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153200" y="3162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37051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52400" y="369540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2761920" y="37051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2771640" y="369540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153200" y="37051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52400" y="42382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422892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761920" y="42382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771640" y="422892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153200" y="42382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4781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52400" y="4771800"/>
            <a:ext cx="2019600" cy="10080"/>
          </a:xfrm>
          <a:custGeom>
            <a:avLst/>
            <a:gdLst/>
            <a:ahLst/>
            <a:rect l="0" t="0" r="r" b="b"/>
            <a:pathLst>
              <a:path w="5610" h="28">
                <a:moveTo>
                  <a:pt x="0" y="0"/>
                </a:moveTo>
                <a:lnTo>
                  <a:pt x="5610" y="0"/>
                </a:lnTo>
                <a:lnTo>
                  <a:pt x="561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2761920" y="47815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771640" y="477180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153200" y="4781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52400" y="5305320"/>
            <a:ext cx="2019600" cy="9720"/>
          </a:xfrm>
          <a:custGeom>
            <a:avLst/>
            <a:gdLst/>
            <a:ahLst/>
            <a:rect l="0" t="0" r="r" b="b"/>
            <a:pathLst>
              <a:path w="5610" h="27">
                <a:moveTo>
                  <a:pt x="0" y="0"/>
                </a:moveTo>
                <a:lnTo>
                  <a:pt x="5610" y="0"/>
                </a:lnTo>
                <a:lnTo>
                  <a:pt x="561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2771640" y="530532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86720" y="1626120"/>
            <a:ext cx="768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Name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721760" y="1626120"/>
            <a:ext cx="541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Talk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80920" y="2159280"/>
            <a:ext cx="1757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Albert Einstein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96920" y="2159280"/>
            <a:ext cx="2684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Relativity of AI Agents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880920" y="2702160"/>
            <a:ext cx="1430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96920" y="2702160"/>
            <a:ext cx="3483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AI agents with commitments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880920" y="3235680"/>
            <a:ext cx="1757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George Orwell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896920" y="3235680"/>
            <a:ext cx="3705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2084 - Vision of the AI tyranny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880920" y="3778560"/>
            <a:ext cx="160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Ada Lovelace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896920" y="3778560"/>
            <a:ext cx="2960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The First AI Programmer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880920" y="4312080"/>
            <a:ext cx="956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896920" y="4312080"/>
            <a:ext cx="414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Randomness and Stochastics in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880920" y="4854960"/>
            <a:ext cx="14821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Harry Potter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2896920" y="4854960"/>
            <a:ext cx="2778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Generate spells with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2838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323720" y="2733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7"/>
                  <a:pt x="597" y="768"/>
                  <a:pt x="384" y="768"/>
                </a:cubicBezTo>
                <a:cubicBezTo>
                  <a:pt x="172" y="768"/>
                  <a:pt x="0" y="597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392840" y="281772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5" y="94"/>
                  <a:pt x="103" y="104"/>
                </a:cubicBezTo>
                <a:cubicBezTo>
                  <a:pt x="100" y="113"/>
                  <a:pt x="96" y="121"/>
                  <a:pt x="91" y="128"/>
                </a:cubicBezTo>
                <a:cubicBezTo>
                  <a:pt x="86" y="135"/>
                  <a:pt x="80" y="140"/>
                  <a:pt x="74" y="144"/>
                </a:cubicBezTo>
                <a:cubicBezTo>
                  <a:pt x="67" y="149"/>
                  <a:pt x="60" y="151"/>
                  <a:pt x="53" y="151"/>
                </a:cubicBezTo>
                <a:cubicBezTo>
                  <a:pt x="46" y="151"/>
                  <a:pt x="39" y="149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3"/>
                  <a:pt x="4" y="104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7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10"/>
                  <a:pt x="86" y="15"/>
                  <a:pt x="91" y="22"/>
                </a:cubicBezTo>
                <a:cubicBezTo>
                  <a:pt x="96" y="29"/>
                  <a:pt x="100" y="37"/>
                  <a:pt x="103" y="47"/>
                </a:cubicBezTo>
                <a:cubicBezTo>
                  <a:pt x="105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492560" y="281772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6" y="94"/>
                  <a:pt x="104" y="104"/>
                </a:cubicBezTo>
                <a:cubicBezTo>
                  <a:pt x="101" y="113"/>
                  <a:pt x="97" y="121"/>
                  <a:pt x="92" y="128"/>
                </a:cubicBezTo>
                <a:cubicBezTo>
                  <a:pt x="87" y="135"/>
                  <a:pt x="81" y="140"/>
                  <a:pt x="75" y="144"/>
                </a:cubicBezTo>
                <a:cubicBezTo>
                  <a:pt x="68" y="149"/>
                  <a:pt x="61" y="151"/>
                  <a:pt x="54" y="151"/>
                </a:cubicBezTo>
                <a:cubicBezTo>
                  <a:pt x="47" y="151"/>
                  <a:pt x="40" y="149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3"/>
                  <a:pt x="4" y="104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7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4" y="47"/>
                </a:cubicBezTo>
                <a:cubicBezTo>
                  <a:pt x="106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388880" y="290232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6"/>
                </a:moveTo>
                <a:cubicBezTo>
                  <a:pt x="8" y="130"/>
                  <a:pt x="13" y="130"/>
                  <a:pt x="17" y="127"/>
                </a:cubicBezTo>
                <a:cubicBezTo>
                  <a:pt x="18" y="126"/>
                  <a:pt x="101" y="65"/>
                  <a:pt x="203" y="65"/>
                </a:cubicBezTo>
                <a:cubicBezTo>
                  <a:pt x="304" y="65"/>
                  <a:pt x="388" y="126"/>
                  <a:pt x="389" y="127"/>
                </a:cubicBezTo>
                <a:cubicBezTo>
                  <a:pt x="393" y="130"/>
                  <a:pt x="399" y="129"/>
                  <a:pt x="403" y="126"/>
                </a:cubicBezTo>
                <a:cubicBezTo>
                  <a:pt x="407" y="123"/>
                  <a:pt x="407" y="117"/>
                  <a:pt x="405" y="113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3"/>
                </a:cubicBezTo>
                <a:cubicBezTo>
                  <a:pt x="-1" y="117"/>
                  <a:pt x="0" y="123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47720" y="1818720"/>
            <a:ext cx="302112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Disadvantages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485880" y="272412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6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3"/>
                  <a:pt x="2271" y="61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46"/>
                </a:lnTo>
                <a:cubicBezTo>
                  <a:pt x="2303" y="857"/>
                  <a:pt x="2302" y="867"/>
                  <a:pt x="2300" y="877"/>
                </a:cubicBezTo>
                <a:cubicBezTo>
                  <a:pt x="2298" y="887"/>
                  <a:pt x="2295" y="897"/>
                  <a:pt x="2291" y="907"/>
                </a:cubicBezTo>
                <a:cubicBezTo>
                  <a:pt x="2287" y="917"/>
                  <a:pt x="2282" y="926"/>
                  <a:pt x="2276" y="934"/>
                </a:cubicBezTo>
                <a:cubicBezTo>
                  <a:pt x="2271" y="943"/>
                  <a:pt x="2264" y="951"/>
                  <a:pt x="2257" y="959"/>
                </a:cubicBezTo>
                <a:cubicBezTo>
                  <a:pt x="2249" y="966"/>
                  <a:pt x="2241" y="972"/>
                  <a:pt x="2233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6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2"/>
                  <a:pt x="54" y="966"/>
                  <a:pt x="47" y="959"/>
                </a:cubicBezTo>
                <a:cubicBezTo>
                  <a:pt x="39" y="951"/>
                  <a:pt x="33" y="943"/>
                  <a:pt x="27" y="934"/>
                </a:cubicBezTo>
                <a:cubicBezTo>
                  <a:pt x="21" y="926"/>
                  <a:pt x="16" y="917"/>
                  <a:pt x="12" y="907"/>
                </a:cubicBezTo>
                <a:cubicBezTo>
                  <a:pt x="8" y="897"/>
                  <a:pt x="5" y="887"/>
                  <a:pt x="3" y="877"/>
                </a:cubicBezTo>
                <a:cubicBezTo>
                  <a:pt x="1" y="867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617480" y="2683440"/>
            <a:ext cx="1878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Portability (i.e.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3579840" y="281556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gpt-4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4724280" y="2724120"/>
            <a:ext cx="1476720" cy="362160"/>
          </a:xfrm>
          <a:custGeom>
            <a:avLst/>
            <a:gdLst/>
            <a:ahLst/>
            <a:rect l="0" t="0" r="r" b="b"/>
            <a:pathLst>
              <a:path w="4102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4" y="16"/>
                  <a:pt x="4023" y="21"/>
                  <a:pt x="4031" y="26"/>
                </a:cubicBezTo>
                <a:cubicBezTo>
                  <a:pt x="4040" y="32"/>
                  <a:pt x="4048" y="39"/>
                  <a:pt x="4055" y="46"/>
                </a:cubicBezTo>
                <a:cubicBezTo>
                  <a:pt x="4063" y="53"/>
                  <a:pt x="4069" y="61"/>
                  <a:pt x="4075" y="70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7"/>
                  <a:pt x="4097" y="117"/>
                  <a:pt x="4099" y="127"/>
                </a:cubicBezTo>
                <a:cubicBezTo>
                  <a:pt x="4101" y="138"/>
                  <a:pt x="4102" y="148"/>
                  <a:pt x="4102" y="158"/>
                </a:cubicBezTo>
                <a:lnTo>
                  <a:pt x="4102" y="846"/>
                </a:lnTo>
                <a:cubicBezTo>
                  <a:pt x="4102" y="857"/>
                  <a:pt x="4101" y="867"/>
                  <a:pt x="4099" y="877"/>
                </a:cubicBezTo>
                <a:cubicBezTo>
                  <a:pt x="4097" y="887"/>
                  <a:pt x="4094" y="897"/>
                  <a:pt x="4090" y="907"/>
                </a:cubicBezTo>
                <a:cubicBezTo>
                  <a:pt x="4086" y="917"/>
                  <a:pt x="4081" y="926"/>
                  <a:pt x="4075" y="934"/>
                </a:cubicBezTo>
                <a:cubicBezTo>
                  <a:pt x="4069" y="943"/>
                  <a:pt x="4063" y="951"/>
                  <a:pt x="4055" y="959"/>
                </a:cubicBezTo>
                <a:cubicBezTo>
                  <a:pt x="4048" y="966"/>
                  <a:pt x="4040" y="972"/>
                  <a:pt x="4031" y="979"/>
                </a:cubicBezTo>
                <a:cubicBezTo>
                  <a:pt x="4023" y="985"/>
                  <a:pt x="4014" y="990"/>
                  <a:pt x="4004" y="994"/>
                </a:cubicBezTo>
                <a:cubicBezTo>
                  <a:pt x="3994" y="998"/>
                  <a:pt x="3984" y="1001"/>
                  <a:pt x="3974" y="1003"/>
                </a:cubicBezTo>
                <a:cubicBezTo>
                  <a:pt x="3964" y="1005"/>
                  <a:pt x="3954" y="1006"/>
                  <a:pt x="3943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2"/>
                  <a:pt x="54" y="966"/>
                  <a:pt x="46" y="959"/>
                </a:cubicBezTo>
                <a:cubicBezTo>
                  <a:pt x="39" y="951"/>
                  <a:pt x="32" y="943"/>
                  <a:pt x="27" y="934"/>
                </a:cubicBezTo>
                <a:cubicBezTo>
                  <a:pt x="21" y="926"/>
                  <a:pt x="16" y="917"/>
                  <a:pt x="12" y="907"/>
                </a:cubicBezTo>
                <a:cubicBezTo>
                  <a:pt x="8" y="897"/>
                  <a:pt x="5" y="887"/>
                  <a:pt x="3" y="877"/>
                </a:cubicBezTo>
                <a:cubicBezTo>
                  <a:pt x="1" y="867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4319280" y="2683440"/>
            <a:ext cx="403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vs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4814280" y="2815560"/>
            <a:ext cx="129600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claude-3.7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32372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5"/>
                  <a:pt x="597" y="768"/>
                  <a:pt x="384" y="768"/>
                </a:cubicBezTo>
                <a:cubicBezTo>
                  <a:pt x="172" y="768"/>
                  <a:pt x="0" y="595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392840" y="331308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5" y="94"/>
                  <a:pt x="103" y="103"/>
                </a:cubicBezTo>
                <a:cubicBezTo>
                  <a:pt x="100" y="114"/>
                  <a:pt x="96" y="122"/>
                  <a:pt x="91" y="129"/>
                </a:cubicBezTo>
                <a:cubicBezTo>
                  <a:pt x="86" y="136"/>
                  <a:pt x="80" y="141"/>
                  <a:pt x="74" y="145"/>
                </a:cubicBezTo>
                <a:cubicBezTo>
                  <a:pt x="67" y="149"/>
                  <a:pt x="60" y="151"/>
                  <a:pt x="53" y="151"/>
                </a:cubicBezTo>
                <a:cubicBezTo>
                  <a:pt x="46" y="151"/>
                  <a:pt x="39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2"/>
                  <a:pt x="7" y="114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10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5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492560" y="3313080"/>
            <a:ext cx="38880" cy="54360"/>
          </a:xfrm>
          <a:custGeom>
            <a:avLst/>
            <a:gdLst/>
            <a:ahLst/>
            <a:rect l="0" t="0" r="r" b="b"/>
            <a:pathLst>
              <a:path w="108" h="151">
                <a:moveTo>
                  <a:pt x="108" y="75"/>
                </a:moveTo>
                <a:cubicBezTo>
                  <a:pt x="108" y="85"/>
                  <a:pt x="106" y="94"/>
                  <a:pt x="104" y="103"/>
                </a:cubicBezTo>
                <a:cubicBezTo>
                  <a:pt x="101" y="114"/>
                  <a:pt x="97" y="122"/>
                  <a:pt x="92" y="129"/>
                </a:cubicBezTo>
                <a:cubicBezTo>
                  <a:pt x="87" y="136"/>
                  <a:pt x="81" y="141"/>
                  <a:pt x="75" y="145"/>
                </a:cubicBezTo>
                <a:cubicBezTo>
                  <a:pt x="68" y="149"/>
                  <a:pt x="61" y="151"/>
                  <a:pt x="54" y="151"/>
                </a:cubicBezTo>
                <a:cubicBezTo>
                  <a:pt x="47" y="151"/>
                  <a:pt x="40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2"/>
                  <a:pt x="7" y="114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6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4" y="46"/>
                </a:cubicBezTo>
                <a:cubicBezTo>
                  <a:pt x="106" y="56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388880" y="339768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6"/>
                </a:moveTo>
                <a:cubicBezTo>
                  <a:pt x="8" y="129"/>
                  <a:pt x="13" y="130"/>
                  <a:pt x="17" y="127"/>
                </a:cubicBezTo>
                <a:cubicBezTo>
                  <a:pt x="18" y="126"/>
                  <a:pt x="101" y="65"/>
                  <a:pt x="203" y="65"/>
                </a:cubicBezTo>
                <a:cubicBezTo>
                  <a:pt x="304" y="65"/>
                  <a:pt x="388" y="126"/>
                  <a:pt x="389" y="127"/>
                </a:cubicBezTo>
                <a:cubicBezTo>
                  <a:pt x="393" y="130"/>
                  <a:pt x="399" y="129"/>
                  <a:pt x="403" y="126"/>
                </a:cubicBezTo>
                <a:cubicBezTo>
                  <a:pt x="407" y="122"/>
                  <a:pt x="407" y="117"/>
                  <a:pt x="405" y="113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3"/>
                </a:cubicBezTo>
                <a:cubicBezTo>
                  <a:pt x="-1" y="117"/>
                  <a:pt x="0" y="122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6198840" y="2683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323720" y="37051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4"/>
                </a:cubicBezTo>
                <a:cubicBezTo>
                  <a:pt x="0" y="173"/>
                  <a:pt x="172" y="0"/>
                  <a:pt x="384" y="0"/>
                </a:cubicBezTo>
                <a:cubicBezTo>
                  <a:pt x="597" y="0"/>
                  <a:pt x="768" y="173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392840" y="3789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5"/>
                  <a:pt x="105" y="94"/>
                  <a:pt x="103" y="103"/>
                </a:cubicBezTo>
                <a:cubicBezTo>
                  <a:pt x="100" y="113"/>
                  <a:pt x="96" y="121"/>
                  <a:pt x="91" y="129"/>
                </a:cubicBezTo>
                <a:cubicBezTo>
                  <a:pt x="86" y="136"/>
                  <a:pt x="80" y="141"/>
                  <a:pt x="74" y="145"/>
                </a:cubicBezTo>
                <a:cubicBezTo>
                  <a:pt x="67" y="149"/>
                  <a:pt x="60" y="150"/>
                  <a:pt x="53" y="150"/>
                </a:cubicBezTo>
                <a:cubicBezTo>
                  <a:pt x="46" y="150"/>
                  <a:pt x="39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10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5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492560" y="3789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5"/>
                  <a:pt x="106" y="94"/>
                  <a:pt x="104" y="103"/>
                </a:cubicBezTo>
                <a:cubicBezTo>
                  <a:pt x="101" y="113"/>
                  <a:pt x="97" y="121"/>
                  <a:pt x="92" y="129"/>
                </a:cubicBezTo>
                <a:cubicBezTo>
                  <a:pt x="87" y="136"/>
                  <a:pt x="81" y="141"/>
                  <a:pt x="75" y="145"/>
                </a:cubicBezTo>
                <a:cubicBezTo>
                  <a:pt x="68" y="149"/>
                  <a:pt x="61" y="150"/>
                  <a:pt x="54" y="150"/>
                </a:cubicBezTo>
                <a:cubicBezTo>
                  <a:pt x="47" y="150"/>
                  <a:pt x="40" y="149"/>
                  <a:pt x="33" y="145"/>
                </a:cubicBezTo>
                <a:cubicBezTo>
                  <a:pt x="26" y="141"/>
                  <a:pt x="21" y="136"/>
                  <a:pt x="16" y="129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5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10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10"/>
                  <a:pt x="87" y="15"/>
                  <a:pt x="92" y="22"/>
                </a:cubicBezTo>
                <a:cubicBezTo>
                  <a:pt x="97" y="29"/>
                  <a:pt x="101" y="37"/>
                  <a:pt x="104" y="46"/>
                </a:cubicBezTo>
                <a:cubicBezTo>
                  <a:pt x="106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388880" y="3873960"/>
            <a:ext cx="146160" cy="46080"/>
          </a:xfrm>
          <a:custGeom>
            <a:avLst/>
            <a:gdLst/>
            <a:ahLst/>
            <a:rect l="0" t="0" r="r" b="b"/>
            <a:pathLst>
              <a:path w="406" h="128">
                <a:moveTo>
                  <a:pt x="4" y="126"/>
                </a:moveTo>
                <a:cubicBezTo>
                  <a:pt x="8" y="129"/>
                  <a:pt x="13" y="129"/>
                  <a:pt x="17" y="126"/>
                </a:cubicBezTo>
                <a:cubicBezTo>
                  <a:pt x="18" y="126"/>
                  <a:pt x="101" y="64"/>
                  <a:pt x="203" y="64"/>
                </a:cubicBezTo>
                <a:cubicBezTo>
                  <a:pt x="304" y="64"/>
                  <a:pt x="388" y="126"/>
                  <a:pt x="389" y="126"/>
                </a:cubicBezTo>
                <a:cubicBezTo>
                  <a:pt x="393" y="129"/>
                  <a:pt x="399" y="129"/>
                  <a:pt x="403" y="126"/>
                </a:cubicBezTo>
                <a:cubicBezTo>
                  <a:pt x="407" y="122"/>
                  <a:pt x="407" y="117"/>
                  <a:pt x="405" y="112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2"/>
                </a:cubicBezTo>
                <a:cubicBezTo>
                  <a:pt x="-1" y="117"/>
                  <a:pt x="0" y="122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617480" y="3178440"/>
            <a:ext cx="4752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Need for Programmer or no-code tool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323720" y="4190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597"/>
                  <a:pt x="597" y="768"/>
                  <a:pt x="384" y="768"/>
                </a:cubicBezTo>
                <a:cubicBezTo>
                  <a:pt x="172" y="768"/>
                  <a:pt x="0" y="597"/>
                  <a:pt x="0" y="385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392840" y="4275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4"/>
                </a:moveTo>
                <a:cubicBezTo>
                  <a:pt x="108" y="84"/>
                  <a:pt x="105" y="94"/>
                  <a:pt x="103" y="103"/>
                </a:cubicBezTo>
                <a:cubicBezTo>
                  <a:pt x="100" y="112"/>
                  <a:pt x="96" y="121"/>
                  <a:pt x="91" y="128"/>
                </a:cubicBezTo>
                <a:cubicBezTo>
                  <a:pt x="86" y="135"/>
                  <a:pt x="80" y="140"/>
                  <a:pt x="74" y="144"/>
                </a:cubicBezTo>
                <a:cubicBezTo>
                  <a:pt x="67" y="148"/>
                  <a:pt x="60" y="150"/>
                  <a:pt x="53" y="150"/>
                </a:cubicBezTo>
                <a:cubicBezTo>
                  <a:pt x="46" y="150"/>
                  <a:pt x="39" y="148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2"/>
                  <a:pt x="4" y="103"/>
                </a:cubicBezTo>
                <a:cubicBezTo>
                  <a:pt x="1" y="94"/>
                  <a:pt x="0" y="84"/>
                  <a:pt x="0" y="74"/>
                </a:cubicBezTo>
                <a:cubicBezTo>
                  <a:pt x="0" y="64"/>
                  <a:pt x="1" y="55"/>
                  <a:pt x="4" y="46"/>
                </a:cubicBezTo>
                <a:cubicBezTo>
                  <a:pt x="7" y="37"/>
                  <a:pt x="11" y="28"/>
                  <a:pt x="16" y="21"/>
                </a:cubicBezTo>
                <a:cubicBezTo>
                  <a:pt x="21" y="14"/>
                  <a:pt x="26" y="9"/>
                  <a:pt x="33" y="5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5"/>
                </a:cubicBezTo>
                <a:cubicBezTo>
                  <a:pt x="80" y="9"/>
                  <a:pt x="86" y="14"/>
                  <a:pt x="91" y="21"/>
                </a:cubicBezTo>
                <a:cubicBezTo>
                  <a:pt x="96" y="28"/>
                  <a:pt x="100" y="37"/>
                  <a:pt x="103" y="46"/>
                </a:cubicBezTo>
                <a:cubicBezTo>
                  <a:pt x="105" y="55"/>
                  <a:pt x="108" y="64"/>
                  <a:pt x="108" y="74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492560" y="427536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4"/>
                </a:moveTo>
                <a:cubicBezTo>
                  <a:pt x="108" y="84"/>
                  <a:pt x="106" y="94"/>
                  <a:pt x="104" y="103"/>
                </a:cubicBezTo>
                <a:cubicBezTo>
                  <a:pt x="101" y="112"/>
                  <a:pt x="97" y="121"/>
                  <a:pt x="92" y="128"/>
                </a:cubicBezTo>
                <a:cubicBezTo>
                  <a:pt x="87" y="135"/>
                  <a:pt x="81" y="140"/>
                  <a:pt x="75" y="144"/>
                </a:cubicBezTo>
                <a:cubicBezTo>
                  <a:pt x="68" y="148"/>
                  <a:pt x="61" y="150"/>
                  <a:pt x="54" y="150"/>
                </a:cubicBezTo>
                <a:cubicBezTo>
                  <a:pt x="47" y="150"/>
                  <a:pt x="40" y="148"/>
                  <a:pt x="33" y="144"/>
                </a:cubicBezTo>
                <a:cubicBezTo>
                  <a:pt x="26" y="140"/>
                  <a:pt x="21" y="135"/>
                  <a:pt x="16" y="128"/>
                </a:cubicBezTo>
                <a:cubicBezTo>
                  <a:pt x="11" y="121"/>
                  <a:pt x="7" y="112"/>
                  <a:pt x="4" y="103"/>
                </a:cubicBezTo>
                <a:cubicBezTo>
                  <a:pt x="1" y="94"/>
                  <a:pt x="0" y="84"/>
                  <a:pt x="0" y="74"/>
                </a:cubicBezTo>
                <a:cubicBezTo>
                  <a:pt x="0" y="64"/>
                  <a:pt x="1" y="55"/>
                  <a:pt x="4" y="46"/>
                </a:cubicBezTo>
                <a:cubicBezTo>
                  <a:pt x="7" y="37"/>
                  <a:pt x="11" y="28"/>
                  <a:pt x="16" y="21"/>
                </a:cubicBezTo>
                <a:cubicBezTo>
                  <a:pt x="21" y="14"/>
                  <a:pt x="26" y="9"/>
                  <a:pt x="33" y="5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5"/>
                </a:cubicBezTo>
                <a:cubicBezTo>
                  <a:pt x="81" y="9"/>
                  <a:pt x="87" y="14"/>
                  <a:pt x="92" y="21"/>
                </a:cubicBezTo>
                <a:cubicBezTo>
                  <a:pt x="97" y="28"/>
                  <a:pt x="101" y="37"/>
                  <a:pt x="104" y="46"/>
                </a:cubicBezTo>
                <a:cubicBezTo>
                  <a:pt x="106" y="55"/>
                  <a:pt x="108" y="64"/>
                  <a:pt x="108" y="74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388880" y="435960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6"/>
                </a:moveTo>
                <a:cubicBezTo>
                  <a:pt x="8" y="130"/>
                  <a:pt x="13" y="130"/>
                  <a:pt x="17" y="127"/>
                </a:cubicBezTo>
                <a:cubicBezTo>
                  <a:pt x="18" y="126"/>
                  <a:pt x="101" y="65"/>
                  <a:pt x="203" y="65"/>
                </a:cubicBezTo>
                <a:cubicBezTo>
                  <a:pt x="304" y="65"/>
                  <a:pt x="388" y="126"/>
                  <a:pt x="389" y="127"/>
                </a:cubicBezTo>
                <a:cubicBezTo>
                  <a:pt x="393" y="130"/>
                  <a:pt x="399" y="130"/>
                  <a:pt x="403" y="126"/>
                </a:cubicBezTo>
                <a:cubicBezTo>
                  <a:pt x="407" y="123"/>
                  <a:pt x="407" y="117"/>
                  <a:pt x="405" y="113"/>
                </a:cubicBezTo>
                <a:cubicBezTo>
                  <a:pt x="402" y="108"/>
                  <a:pt x="335" y="0"/>
                  <a:pt x="203" y="0"/>
                </a:cubicBezTo>
                <a:cubicBezTo>
                  <a:pt x="70" y="0"/>
                  <a:pt x="5" y="108"/>
                  <a:pt x="2" y="113"/>
                </a:cubicBezTo>
                <a:cubicBezTo>
                  <a:pt x="-1" y="117"/>
                  <a:pt x="0" y="123"/>
                  <a:pt x="4" y="12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617480" y="3654720"/>
            <a:ext cx="3100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Mixing code and prompt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323720" y="4676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3"/>
                </a:cubicBezTo>
                <a:cubicBezTo>
                  <a:pt x="0" y="171"/>
                  <a:pt x="172" y="0"/>
                  <a:pt x="384" y="0"/>
                </a:cubicBezTo>
                <a:cubicBezTo>
                  <a:pt x="597" y="0"/>
                  <a:pt x="768" y="171"/>
                  <a:pt x="768" y="3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392840" y="476100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4"/>
                  <a:pt x="105" y="94"/>
                  <a:pt x="103" y="103"/>
                </a:cubicBezTo>
                <a:cubicBezTo>
                  <a:pt x="100" y="113"/>
                  <a:pt x="96" y="121"/>
                  <a:pt x="91" y="128"/>
                </a:cubicBezTo>
                <a:cubicBezTo>
                  <a:pt x="86" y="135"/>
                  <a:pt x="80" y="141"/>
                  <a:pt x="74" y="145"/>
                </a:cubicBezTo>
                <a:cubicBezTo>
                  <a:pt x="67" y="148"/>
                  <a:pt x="60" y="150"/>
                  <a:pt x="53" y="150"/>
                </a:cubicBezTo>
                <a:cubicBezTo>
                  <a:pt x="46" y="150"/>
                  <a:pt x="39" y="148"/>
                  <a:pt x="33" y="145"/>
                </a:cubicBezTo>
                <a:cubicBezTo>
                  <a:pt x="26" y="141"/>
                  <a:pt x="21" y="135"/>
                  <a:pt x="16" y="128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4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9"/>
                  <a:pt x="33" y="6"/>
                </a:cubicBezTo>
                <a:cubicBezTo>
                  <a:pt x="39" y="2"/>
                  <a:pt x="46" y="0"/>
                  <a:pt x="53" y="0"/>
                </a:cubicBezTo>
                <a:cubicBezTo>
                  <a:pt x="60" y="0"/>
                  <a:pt x="67" y="2"/>
                  <a:pt x="74" y="6"/>
                </a:cubicBezTo>
                <a:cubicBezTo>
                  <a:pt x="80" y="9"/>
                  <a:pt x="86" y="15"/>
                  <a:pt x="91" y="22"/>
                </a:cubicBezTo>
                <a:cubicBezTo>
                  <a:pt x="96" y="29"/>
                  <a:pt x="100" y="37"/>
                  <a:pt x="103" y="46"/>
                </a:cubicBezTo>
                <a:cubicBezTo>
                  <a:pt x="105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492560" y="4761000"/>
            <a:ext cx="38880" cy="54000"/>
          </a:xfrm>
          <a:custGeom>
            <a:avLst/>
            <a:gdLst/>
            <a:ahLst/>
            <a:rect l="0" t="0" r="r" b="b"/>
            <a:pathLst>
              <a:path w="108" h="150">
                <a:moveTo>
                  <a:pt x="108" y="75"/>
                </a:moveTo>
                <a:cubicBezTo>
                  <a:pt x="108" y="84"/>
                  <a:pt x="106" y="94"/>
                  <a:pt x="104" y="103"/>
                </a:cubicBezTo>
                <a:cubicBezTo>
                  <a:pt x="101" y="113"/>
                  <a:pt x="97" y="121"/>
                  <a:pt x="92" y="128"/>
                </a:cubicBezTo>
                <a:cubicBezTo>
                  <a:pt x="87" y="135"/>
                  <a:pt x="81" y="141"/>
                  <a:pt x="75" y="145"/>
                </a:cubicBezTo>
                <a:cubicBezTo>
                  <a:pt x="68" y="148"/>
                  <a:pt x="61" y="150"/>
                  <a:pt x="54" y="150"/>
                </a:cubicBezTo>
                <a:cubicBezTo>
                  <a:pt x="47" y="150"/>
                  <a:pt x="40" y="148"/>
                  <a:pt x="33" y="145"/>
                </a:cubicBezTo>
                <a:cubicBezTo>
                  <a:pt x="26" y="141"/>
                  <a:pt x="21" y="135"/>
                  <a:pt x="16" y="128"/>
                </a:cubicBezTo>
                <a:cubicBezTo>
                  <a:pt x="11" y="121"/>
                  <a:pt x="7" y="113"/>
                  <a:pt x="4" y="103"/>
                </a:cubicBezTo>
                <a:cubicBezTo>
                  <a:pt x="1" y="94"/>
                  <a:pt x="0" y="84"/>
                  <a:pt x="0" y="75"/>
                </a:cubicBezTo>
                <a:cubicBezTo>
                  <a:pt x="0" y="65"/>
                  <a:pt x="1" y="55"/>
                  <a:pt x="4" y="46"/>
                </a:cubicBezTo>
                <a:cubicBezTo>
                  <a:pt x="7" y="37"/>
                  <a:pt x="11" y="29"/>
                  <a:pt x="16" y="22"/>
                </a:cubicBezTo>
                <a:cubicBezTo>
                  <a:pt x="21" y="15"/>
                  <a:pt x="26" y="9"/>
                  <a:pt x="33" y="6"/>
                </a:cubicBezTo>
                <a:cubicBezTo>
                  <a:pt x="40" y="2"/>
                  <a:pt x="47" y="0"/>
                  <a:pt x="54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1" y="9"/>
                  <a:pt x="87" y="15"/>
                  <a:pt x="92" y="22"/>
                </a:cubicBezTo>
                <a:cubicBezTo>
                  <a:pt x="97" y="29"/>
                  <a:pt x="101" y="37"/>
                  <a:pt x="104" y="46"/>
                </a:cubicBezTo>
                <a:cubicBezTo>
                  <a:pt x="106" y="55"/>
                  <a:pt x="108" y="65"/>
                  <a:pt x="108" y="75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388880" y="4845240"/>
            <a:ext cx="146160" cy="46440"/>
          </a:xfrm>
          <a:custGeom>
            <a:avLst/>
            <a:gdLst/>
            <a:ahLst/>
            <a:rect l="0" t="0" r="r" b="b"/>
            <a:pathLst>
              <a:path w="406" h="129">
                <a:moveTo>
                  <a:pt x="4" y="127"/>
                </a:moveTo>
                <a:cubicBezTo>
                  <a:pt x="8" y="130"/>
                  <a:pt x="13" y="130"/>
                  <a:pt x="17" y="127"/>
                </a:cubicBezTo>
                <a:cubicBezTo>
                  <a:pt x="18" y="127"/>
                  <a:pt x="101" y="64"/>
                  <a:pt x="203" y="64"/>
                </a:cubicBezTo>
                <a:cubicBezTo>
                  <a:pt x="304" y="64"/>
                  <a:pt x="388" y="127"/>
                  <a:pt x="389" y="127"/>
                </a:cubicBezTo>
                <a:cubicBezTo>
                  <a:pt x="393" y="130"/>
                  <a:pt x="399" y="130"/>
                  <a:pt x="403" y="127"/>
                </a:cubicBezTo>
                <a:cubicBezTo>
                  <a:pt x="407" y="123"/>
                  <a:pt x="407" y="118"/>
                  <a:pt x="405" y="113"/>
                </a:cubicBezTo>
                <a:cubicBezTo>
                  <a:pt x="402" y="109"/>
                  <a:pt x="335" y="0"/>
                  <a:pt x="203" y="0"/>
                </a:cubicBezTo>
                <a:cubicBezTo>
                  <a:pt x="70" y="0"/>
                  <a:pt x="5" y="109"/>
                  <a:pt x="2" y="113"/>
                </a:cubicBezTo>
                <a:cubicBezTo>
                  <a:pt x="-1" y="118"/>
                  <a:pt x="0" y="123"/>
                  <a:pt x="4" y="127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617480" y="4140720"/>
            <a:ext cx="4514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Security issues (i.e. prompt injection)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617480" y="4626360"/>
            <a:ext cx="44830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Reliability issues (fails in edge cases)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1742760"/>
            <a:ext cx="66960" cy="3905640"/>
          </a:xfrm>
          <a:custGeom>
            <a:avLst/>
            <a:gdLst/>
            <a:ahLst/>
            <a:rect l="0" t="0" r="r" b="b"/>
            <a:pathLst>
              <a:path w="186" h="10849">
                <a:moveTo>
                  <a:pt x="0" y="0"/>
                </a:moveTo>
                <a:lnTo>
                  <a:pt x="186" y="0"/>
                </a:lnTo>
                <a:lnTo>
                  <a:pt x="186" y="10849"/>
                </a:lnTo>
                <a:lnTo>
                  <a:pt x="0" y="108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1186560"/>
            <a:ext cx="8190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249cff"/>
                </a:solidFill>
                <a:latin typeface="SegoeUI"/>
                <a:ea typeface="SegoeUI"/>
              </a:rPr>
              <a:t>Book: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885760" y="179064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3"/>
                  <a:pt x="2268" y="1000"/>
                  <a:pt x="2259" y="1006"/>
                </a:cubicBezTo>
                <a:cubicBezTo>
                  <a:pt x="2250" y="1012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090440" y="1759320"/>
            <a:ext cx="179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2982960" y="18820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6524280" y="1790640"/>
            <a:ext cx="2896200" cy="371880"/>
          </a:xfrm>
          <a:custGeom>
            <a:avLst/>
            <a:gdLst/>
            <a:ahLst/>
            <a:rect l="0" t="0" r="r" b="b"/>
            <a:pathLst>
              <a:path w="804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886" y="0"/>
                </a:lnTo>
                <a:cubicBezTo>
                  <a:pt x="7896" y="0"/>
                  <a:pt x="7907" y="1"/>
                  <a:pt x="7917" y="3"/>
                </a:cubicBezTo>
                <a:cubicBezTo>
                  <a:pt x="7927" y="5"/>
                  <a:pt x="7937" y="8"/>
                  <a:pt x="7947" y="12"/>
                </a:cubicBezTo>
                <a:cubicBezTo>
                  <a:pt x="7956" y="16"/>
                  <a:pt x="7966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6" y="54"/>
                  <a:pt x="8012" y="62"/>
                  <a:pt x="8018" y="70"/>
                </a:cubicBezTo>
                <a:cubicBezTo>
                  <a:pt x="8024" y="79"/>
                  <a:pt x="8029" y="88"/>
                  <a:pt x="8033" y="98"/>
                </a:cubicBezTo>
                <a:cubicBezTo>
                  <a:pt x="8037" y="107"/>
                  <a:pt x="8040" y="117"/>
                  <a:pt x="8042" y="127"/>
                </a:cubicBezTo>
                <a:cubicBezTo>
                  <a:pt x="8044" y="138"/>
                  <a:pt x="8045" y="148"/>
                  <a:pt x="8045" y="158"/>
                </a:cubicBezTo>
                <a:lnTo>
                  <a:pt x="8045" y="874"/>
                </a:lnTo>
                <a:cubicBezTo>
                  <a:pt x="8045" y="884"/>
                  <a:pt x="8044" y="895"/>
                  <a:pt x="8042" y="905"/>
                </a:cubicBezTo>
                <a:cubicBezTo>
                  <a:pt x="8040" y="915"/>
                  <a:pt x="8037" y="925"/>
                  <a:pt x="8033" y="935"/>
                </a:cubicBezTo>
                <a:cubicBezTo>
                  <a:pt x="8029" y="944"/>
                  <a:pt x="8024" y="953"/>
                  <a:pt x="8018" y="962"/>
                </a:cubicBezTo>
                <a:cubicBezTo>
                  <a:pt x="8012" y="971"/>
                  <a:pt x="8006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6" y="1012"/>
                  <a:pt x="7956" y="1016"/>
                  <a:pt x="7947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7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3722040" y="1759320"/>
            <a:ext cx="2801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as an 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6617160" y="18820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9421920" y="1759320"/>
            <a:ext cx="1695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420040" y="22096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3" y="986"/>
                </a:cubicBezTo>
                <a:cubicBezTo>
                  <a:pt x="2275" y="994"/>
                  <a:pt x="2267" y="1000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090440" y="2178360"/>
            <a:ext cx="7331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8517600" y="23014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@Talk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9256680" y="2178360"/>
            <a:ext cx="117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090440" y="259740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2400120" y="32000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5" y="17"/>
                  <a:pt x="2964" y="21"/>
                  <a:pt x="2973" y="27"/>
                </a:cubicBezTo>
                <a:cubicBezTo>
                  <a:pt x="2982" y="33"/>
                  <a:pt x="2990" y="40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4"/>
                  <a:pt x="3041" y="905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1" y="971"/>
                  <a:pt x="3005" y="980"/>
                  <a:pt x="2997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090440" y="316908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2493360" y="329184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5628960" y="3200040"/>
            <a:ext cx="2905560" cy="371880"/>
          </a:xfrm>
          <a:custGeom>
            <a:avLst/>
            <a:gdLst/>
            <a:ahLst/>
            <a:rect l="0" t="0" r="r" b="b"/>
            <a:pathLst>
              <a:path w="8071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7912" y="0"/>
                </a:lnTo>
                <a:cubicBezTo>
                  <a:pt x="7923" y="0"/>
                  <a:pt x="7933" y="2"/>
                  <a:pt x="7943" y="4"/>
                </a:cubicBezTo>
                <a:cubicBezTo>
                  <a:pt x="7954" y="6"/>
                  <a:pt x="7964" y="9"/>
                  <a:pt x="7973" y="13"/>
                </a:cubicBezTo>
                <a:cubicBezTo>
                  <a:pt x="7983" y="17"/>
                  <a:pt x="7992" y="21"/>
                  <a:pt x="8001" y="27"/>
                </a:cubicBezTo>
                <a:cubicBezTo>
                  <a:pt x="8009" y="33"/>
                  <a:pt x="8017" y="40"/>
                  <a:pt x="8025" y="47"/>
                </a:cubicBezTo>
                <a:cubicBezTo>
                  <a:pt x="8032" y="54"/>
                  <a:pt x="8039" y="62"/>
                  <a:pt x="8044" y="71"/>
                </a:cubicBezTo>
                <a:cubicBezTo>
                  <a:pt x="8050" y="80"/>
                  <a:pt x="8055" y="89"/>
                  <a:pt x="8059" y="98"/>
                </a:cubicBezTo>
                <a:cubicBezTo>
                  <a:pt x="8063" y="108"/>
                  <a:pt x="8066" y="118"/>
                  <a:pt x="8068" y="128"/>
                </a:cubicBezTo>
                <a:cubicBezTo>
                  <a:pt x="8070" y="139"/>
                  <a:pt x="8071" y="149"/>
                  <a:pt x="8071" y="159"/>
                </a:cubicBezTo>
                <a:lnTo>
                  <a:pt x="8071" y="874"/>
                </a:lnTo>
                <a:cubicBezTo>
                  <a:pt x="8071" y="884"/>
                  <a:pt x="8070" y="894"/>
                  <a:pt x="8068" y="905"/>
                </a:cubicBezTo>
                <a:cubicBezTo>
                  <a:pt x="8066" y="916"/>
                  <a:pt x="8063" y="926"/>
                  <a:pt x="8059" y="935"/>
                </a:cubicBezTo>
                <a:cubicBezTo>
                  <a:pt x="8055" y="945"/>
                  <a:pt x="8050" y="954"/>
                  <a:pt x="8044" y="963"/>
                </a:cubicBezTo>
                <a:cubicBezTo>
                  <a:pt x="8039" y="971"/>
                  <a:pt x="8032" y="980"/>
                  <a:pt x="8025" y="987"/>
                </a:cubicBezTo>
                <a:cubicBezTo>
                  <a:pt x="8017" y="994"/>
                  <a:pt x="8009" y="1001"/>
                  <a:pt x="8001" y="1007"/>
                </a:cubicBezTo>
                <a:cubicBezTo>
                  <a:pt x="7992" y="1012"/>
                  <a:pt x="7983" y="1017"/>
                  <a:pt x="7973" y="1021"/>
                </a:cubicBezTo>
                <a:cubicBezTo>
                  <a:pt x="7964" y="1025"/>
                  <a:pt x="7954" y="1028"/>
                  <a:pt x="7943" y="1030"/>
                </a:cubicBezTo>
                <a:cubicBezTo>
                  <a:pt x="7933" y="1032"/>
                  <a:pt x="7923" y="1033"/>
                  <a:pt x="7912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3490920" y="3169080"/>
            <a:ext cx="2142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726160" y="329184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8531280" y="3169080"/>
            <a:ext cx="747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event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838240" y="3619440"/>
            <a:ext cx="2895840" cy="371880"/>
          </a:xfrm>
          <a:custGeom>
            <a:avLst/>
            <a:gdLst/>
            <a:ahLst/>
            <a:rect l="0" t="0" r="r" b="b"/>
            <a:pathLst>
              <a:path w="80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886" y="0"/>
                </a:lnTo>
                <a:cubicBezTo>
                  <a:pt x="7896" y="0"/>
                  <a:pt x="7906" y="1"/>
                  <a:pt x="7917" y="3"/>
                </a:cubicBezTo>
                <a:cubicBezTo>
                  <a:pt x="7927" y="5"/>
                  <a:pt x="7937" y="8"/>
                  <a:pt x="7946" y="12"/>
                </a:cubicBezTo>
                <a:cubicBezTo>
                  <a:pt x="7956" y="16"/>
                  <a:pt x="7965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5" y="54"/>
                  <a:pt x="8012" y="62"/>
                  <a:pt x="8018" y="70"/>
                </a:cubicBezTo>
                <a:cubicBezTo>
                  <a:pt x="8023" y="79"/>
                  <a:pt x="8028" y="88"/>
                  <a:pt x="8032" y="98"/>
                </a:cubicBezTo>
                <a:cubicBezTo>
                  <a:pt x="8036" y="107"/>
                  <a:pt x="8039" y="117"/>
                  <a:pt x="8041" y="127"/>
                </a:cubicBezTo>
                <a:cubicBezTo>
                  <a:pt x="8043" y="138"/>
                  <a:pt x="8044" y="148"/>
                  <a:pt x="8044" y="158"/>
                </a:cubicBezTo>
                <a:lnTo>
                  <a:pt x="8044" y="874"/>
                </a:lnTo>
                <a:cubicBezTo>
                  <a:pt x="8044" y="884"/>
                  <a:pt x="8043" y="895"/>
                  <a:pt x="8041" y="905"/>
                </a:cubicBezTo>
                <a:cubicBezTo>
                  <a:pt x="8039" y="915"/>
                  <a:pt x="8036" y="925"/>
                  <a:pt x="8032" y="935"/>
                </a:cubicBezTo>
                <a:cubicBezTo>
                  <a:pt x="8028" y="944"/>
                  <a:pt x="8023" y="953"/>
                  <a:pt x="8018" y="962"/>
                </a:cubicBezTo>
                <a:cubicBezTo>
                  <a:pt x="8012" y="971"/>
                  <a:pt x="8005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5" y="1012"/>
                  <a:pt x="7956" y="1016"/>
                  <a:pt x="7946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6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090440" y="3588120"/>
            <a:ext cx="179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KNOWLEDGE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2928240" y="37108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5733000" y="358812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supercoolconference.com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090440" y="400716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LANGUAGE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English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090440" y="4416840"/>
            <a:ext cx="2280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TONE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Professional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090440" y="4835880"/>
            <a:ext cx="2529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FORMAT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Markdown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090440" y="524556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LENGTH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10 words - 2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4760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323720" y="2771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5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339200" y="287136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5" y="211"/>
                  <a:pt x="122" y="214"/>
                  <a:pt x="107" y="214"/>
                </a:cubicBezTo>
                <a:cubicBezTo>
                  <a:pt x="93" y="214"/>
                  <a:pt x="80" y="211"/>
                  <a:pt x="67" y="206"/>
                </a:cubicBezTo>
                <a:cubicBezTo>
                  <a:pt x="54" y="201"/>
                  <a:pt x="42" y="193"/>
                  <a:pt x="32" y="183"/>
                </a:cubicBezTo>
                <a:cubicBezTo>
                  <a:pt x="22" y="173"/>
                  <a:pt x="14" y="161"/>
                  <a:pt x="9" y="148"/>
                </a:cubicBezTo>
                <a:cubicBezTo>
                  <a:pt x="3" y="135"/>
                  <a:pt x="0" y="122"/>
                  <a:pt x="0" y="108"/>
                </a:cubicBezTo>
                <a:cubicBezTo>
                  <a:pt x="0" y="93"/>
                  <a:pt x="3" y="80"/>
                  <a:pt x="9" y="67"/>
                </a:cubicBezTo>
                <a:cubicBezTo>
                  <a:pt x="14" y="54"/>
                  <a:pt x="22" y="42"/>
                  <a:pt x="32" y="32"/>
                </a:cubicBezTo>
                <a:cubicBezTo>
                  <a:pt x="42" y="22"/>
                  <a:pt x="54" y="14"/>
                  <a:pt x="67" y="8"/>
                </a:cubicBezTo>
                <a:cubicBezTo>
                  <a:pt x="80" y="3"/>
                  <a:pt x="93" y="0"/>
                  <a:pt x="107" y="0"/>
                </a:cubicBezTo>
                <a:cubicBezTo>
                  <a:pt x="122" y="0"/>
                  <a:pt x="135" y="3"/>
                  <a:pt x="148" y="8"/>
                </a:cubicBezTo>
                <a:cubicBezTo>
                  <a:pt x="161" y="14"/>
                  <a:pt x="173" y="22"/>
                  <a:pt x="183" y="32"/>
                </a:cubicBezTo>
                <a:cubicBezTo>
                  <a:pt x="193" y="42"/>
                  <a:pt x="200" y="54"/>
                  <a:pt x="206" y="67"/>
                </a:cubicBezTo>
                <a:cubicBezTo>
                  <a:pt x="211" y="80"/>
                  <a:pt x="214" y="93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508040" y="287136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2" y="193"/>
                  <a:pt x="160" y="201"/>
                  <a:pt x="147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9" y="211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2"/>
                  <a:pt x="0" y="108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1" y="42"/>
                  <a:pt x="31" y="32"/>
                </a:cubicBezTo>
                <a:cubicBezTo>
                  <a:pt x="41" y="22"/>
                  <a:pt x="52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2" y="22"/>
                  <a:pt x="183" y="32"/>
                </a:cubicBezTo>
                <a:cubicBezTo>
                  <a:pt x="193" y="42"/>
                  <a:pt x="200" y="54"/>
                  <a:pt x="206" y="67"/>
                </a:cubicBezTo>
                <a:cubicBezTo>
                  <a:pt x="211" y="80"/>
                  <a:pt x="214" y="93"/>
                  <a:pt x="214" y="108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377360" y="2855880"/>
            <a:ext cx="169200" cy="127080"/>
          </a:xfrm>
          <a:custGeom>
            <a:avLst/>
            <a:gdLst/>
            <a:ahLst/>
            <a:rect l="0" t="0" r="r" b="b"/>
            <a:pathLst>
              <a:path w="470" h="353">
                <a:moveTo>
                  <a:pt x="435" y="227"/>
                </a:moveTo>
                <a:cubicBezTo>
                  <a:pt x="431" y="223"/>
                  <a:pt x="425" y="223"/>
                  <a:pt x="421" y="226"/>
                </a:cubicBezTo>
                <a:cubicBezTo>
                  <a:pt x="420" y="227"/>
                  <a:pt x="338" y="288"/>
                  <a:pt x="236" y="288"/>
                </a:cubicBezTo>
                <a:cubicBezTo>
                  <a:pt x="133" y="288"/>
                  <a:pt x="50" y="227"/>
                  <a:pt x="49" y="226"/>
                </a:cubicBezTo>
                <a:cubicBezTo>
                  <a:pt x="45" y="223"/>
                  <a:pt x="40" y="223"/>
                  <a:pt x="36" y="227"/>
                </a:cubicBezTo>
                <a:cubicBezTo>
                  <a:pt x="32" y="230"/>
                  <a:pt x="31" y="236"/>
                  <a:pt x="34" y="240"/>
                </a:cubicBezTo>
                <a:cubicBezTo>
                  <a:pt x="37" y="245"/>
                  <a:pt x="102" y="353"/>
                  <a:pt x="236" y="353"/>
                </a:cubicBezTo>
                <a:cubicBezTo>
                  <a:pt x="368" y="353"/>
                  <a:pt x="434" y="245"/>
                  <a:pt x="437" y="240"/>
                </a:cubicBezTo>
                <a:cubicBezTo>
                  <a:pt x="439" y="236"/>
                  <a:pt x="439" y="230"/>
                  <a:pt x="435" y="227"/>
                </a:cubicBezTo>
                <a:moveTo>
                  <a:pt x="22" y="86"/>
                </a:moveTo>
                <a:cubicBezTo>
                  <a:pt x="18" y="86"/>
                  <a:pt x="15" y="85"/>
                  <a:pt x="12" y="83"/>
                </a:cubicBezTo>
                <a:cubicBezTo>
                  <a:pt x="2" y="78"/>
                  <a:pt x="-3" y="65"/>
                  <a:pt x="3" y="55"/>
                </a:cubicBezTo>
                <a:cubicBezTo>
                  <a:pt x="4" y="53"/>
                  <a:pt x="31" y="0"/>
                  <a:pt x="107" y="0"/>
                </a:cubicBezTo>
                <a:cubicBezTo>
                  <a:pt x="184" y="0"/>
                  <a:pt x="211" y="53"/>
                  <a:pt x="212" y="55"/>
                </a:cubicBezTo>
                <a:cubicBezTo>
                  <a:pt x="218" y="65"/>
                  <a:pt x="213" y="78"/>
                  <a:pt x="203" y="83"/>
                </a:cubicBezTo>
                <a:cubicBezTo>
                  <a:pt x="192" y="89"/>
                  <a:pt x="180" y="84"/>
                  <a:pt x="174" y="74"/>
                </a:cubicBezTo>
                <a:cubicBezTo>
                  <a:pt x="173" y="72"/>
                  <a:pt x="157" y="43"/>
                  <a:pt x="107" y="43"/>
                </a:cubicBezTo>
                <a:cubicBezTo>
                  <a:pt x="58" y="43"/>
                  <a:pt x="41" y="73"/>
                  <a:pt x="41" y="74"/>
                </a:cubicBezTo>
                <a:cubicBezTo>
                  <a:pt x="37" y="81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1"/>
                  <a:pt x="430" y="74"/>
                </a:cubicBezTo>
                <a:cubicBezTo>
                  <a:pt x="429" y="73"/>
                  <a:pt x="413" y="43"/>
                  <a:pt x="364" y="43"/>
                </a:cubicBezTo>
                <a:cubicBezTo>
                  <a:pt x="315" y="43"/>
                  <a:pt x="298" y="73"/>
                  <a:pt x="297" y="74"/>
                </a:cubicBezTo>
                <a:cubicBezTo>
                  <a:pt x="292" y="84"/>
                  <a:pt x="279" y="88"/>
                  <a:pt x="269" y="83"/>
                </a:cubicBezTo>
                <a:cubicBezTo>
                  <a:pt x="258" y="78"/>
                  <a:pt x="254" y="65"/>
                  <a:pt x="259" y="55"/>
                </a:cubicBezTo>
                <a:cubicBezTo>
                  <a:pt x="261" y="53"/>
                  <a:pt x="287" y="0"/>
                  <a:pt x="364" y="0"/>
                </a:cubicBezTo>
                <a:cubicBezTo>
                  <a:pt x="440" y="0"/>
                  <a:pt x="467" y="53"/>
                  <a:pt x="468" y="55"/>
                </a:cubicBezTo>
                <a:cubicBezTo>
                  <a:pt x="473" y="65"/>
                  <a:pt x="469" y="78"/>
                  <a:pt x="459" y="83"/>
                </a:cubicBezTo>
                <a:cubicBezTo>
                  <a:pt x="455" y="85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747720" y="1847160"/>
            <a:ext cx="24483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Advantages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3485880" y="275256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3"/>
                  <a:pt x="2249" y="39"/>
                  <a:pt x="2257" y="46"/>
                </a:cubicBezTo>
                <a:cubicBezTo>
                  <a:pt x="2264" y="54"/>
                  <a:pt x="2271" y="62"/>
                  <a:pt x="2276" y="71"/>
                </a:cubicBezTo>
                <a:cubicBezTo>
                  <a:pt x="2282" y="79"/>
                  <a:pt x="2287" y="89"/>
                  <a:pt x="2291" y="99"/>
                </a:cubicBezTo>
                <a:cubicBezTo>
                  <a:pt x="2295" y="109"/>
                  <a:pt x="2298" y="119"/>
                  <a:pt x="2300" y="129"/>
                </a:cubicBezTo>
                <a:cubicBezTo>
                  <a:pt x="2302" y="139"/>
                  <a:pt x="2303" y="149"/>
                  <a:pt x="2303" y="160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4"/>
                  <a:pt x="2276" y="962"/>
                </a:cubicBezTo>
                <a:cubicBezTo>
                  <a:pt x="2271" y="971"/>
                  <a:pt x="2264" y="979"/>
                  <a:pt x="2257" y="986"/>
                </a:cubicBezTo>
                <a:cubicBezTo>
                  <a:pt x="2249" y="994"/>
                  <a:pt x="2241" y="1000"/>
                  <a:pt x="2233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6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617480" y="2721240"/>
            <a:ext cx="1878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Portability (i.e.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3579840" y="284436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gpt-4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4724280" y="275256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4" y="16"/>
                  <a:pt x="4023" y="21"/>
                  <a:pt x="4031" y="27"/>
                </a:cubicBezTo>
                <a:cubicBezTo>
                  <a:pt x="4040" y="33"/>
                  <a:pt x="4048" y="39"/>
                  <a:pt x="4055" y="46"/>
                </a:cubicBezTo>
                <a:cubicBezTo>
                  <a:pt x="4063" y="54"/>
                  <a:pt x="4069" y="62"/>
                  <a:pt x="4075" y="71"/>
                </a:cubicBezTo>
                <a:cubicBezTo>
                  <a:pt x="4081" y="79"/>
                  <a:pt x="4086" y="89"/>
                  <a:pt x="4090" y="99"/>
                </a:cubicBezTo>
                <a:cubicBezTo>
                  <a:pt x="4094" y="109"/>
                  <a:pt x="4097" y="119"/>
                  <a:pt x="4099" y="129"/>
                </a:cubicBezTo>
                <a:cubicBezTo>
                  <a:pt x="4101" y="139"/>
                  <a:pt x="4102" y="149"/>
                  <a:pt x="4102" y="160"/>
                </a:cubicBezTo>
                <a:lnTo>
                  <a:pt x="4102" y="874"/>
                </a:lnTo>
                <a:cubicBezTo>
                  <a:pt x="4102" y="885"/>
                  <a:pt x="4101" y="895"/>
                  <a:pt x="4099" y="905"/>
                </a:cubicBezTo>
                <a:cubicBezTo>
                  <a:pt x="4097" y="915"/>
                  <a:pt x="4094" y="925"/>
                  <a:pt x="4090" y="935"/>
                </a:cubicBezTo>
                <a:cubicBezTo>
                  <a:pt x="4086" y="944"/>
                  <a:pt x="4081" y="954"/>
                  <a:pt x="4075" y="962"/>
                </a:cubicBezTo>
                <a:cubicBezTo>
                  <a:pt x="4069" y="971"/>
                  <a:pt x="4063" y="979"/>
                  <a:pt x="4055" y="986"/>
                </a:cubicBezTo>
                <a:cubicBezTo>
                  <a:pt x="4048" y="994"/>
                  <a:pt x="4040" y="1000"/>
                  <a:pt x="4031" y="1006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4" y="1025"/>
                  <a:pt x="3984" y="1028"/>
                  <a:pt x="3974" y="1030"/>
                </a:cubicBezTo>
                <a:cubicBezTo>
                  <a:pt x="3964" y="1032"/>
                  <a:pt x="3954" y="1033"/>
                  <a:pt x="394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4319280" y="2721240"/>
            <a:ext cx="403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vs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4814280" y="2844360"/>
            <a:ext cx="129600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claude-3.7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47600" y="3362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323720" y="3257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597"/>
                  <a:pt x="597" y="769"/>
                  <a:pt x="384" y="769"/>
                </a:cubicBezTo>
                <a:cubicBezTo>
                  <a:pt x="172" y="769"/>
                  <a:pt x="0" y="597"/>
                  <a:pt x="0" y="384"/>
                </a:cubicBezTo>
                <a:cubicBezTo>
                  <a:pt x="0" y="172"/>
                  <a:pt x="172" y="0"/>
                  <a:pt x="384" y="0"/>
                </a:cubicBezTo>
                <a:cubicBezTo>
                  <a:pt x="597" y="0"/>
                  <a:pt x="768" y="172"/>
                  <a:pt x="768" y="3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339200" y="33570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5" y="212"/>
                  <a:pt x="122" y="214"/>
                  <a:pt x="107" y="214"/>
                </a:cubicBezTo>
                <a:cubicBezTo>
                  <a:pt x="93" y="214"/>
                  <a:pt x="80" y="212"/>
                  <a:pt x="67" y="206"/>
                </a:cubicBezTo>
                <a:cubicBezTo>
                  <a:pt x="54" y="201"/>
                  <a:pt x="42" y="193"/>
                  <a:pt x="32" y="183"/>
                </a:cubicBezTo>
                <a:cubicBezTo>
                  <a:pt x="22" y="173"/>
                  <a:pt x="14" y="162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2"/>
                  <a:pt x="32" y="32"/>
                </a:cubicBezTo>
                <a:cubicBezTo>
                  <a:pt x="42" y="22"/>
                  <a:pt x="54" y="14"/>
                  <a:pt x="67" y="8"/>
                </a:cubicBezTo>
                <a:cubicBezTo>
                  <a:pt x="80" y="3"/>
                  <a:pt x="93" y="0"/>
                  <a:pt x="107" y="0"/>
                </a:cubicBezTo>
                <a:cubicBezTo>
                  <a:pt x="122" y="0"/>
                  <a:pt x="135" y="3"/>
                  <a:pt x="148" y="8"/>
                </a:cubicBezTo>
                <a:cubicBezTo>
                  <a:pt x="161" y="14"/>
                  <a:pt x="173" y="22"/>
                  <a:pt x="183" y="32"/>
                </a:cubicBezTo>
                <a:cubicBezTo>
                  <a:pt x="193" y="42"/>
                  <a:pt x="200" y="53"/>
                  <a:pt x="206" y="66"/>
                </a:cubicBezTo>
                <a:cubicBezTo>
                  <a:pt x="211" y="79"/>
                  <a:pt x="214" y="93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508040" y="33570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2" y="193"/>
                  <a:pt x="160" y="201"/>
                  <a:pt x="147" y="206"/>
                </a:cubicBezTo>
                <a:cubicBezTo>
                  <a:pt x="134" y="212"/>
                  <a:pt x="120" y="214"/>
                  <a:pt x="106" y="214"/>
                </a:cubicBezTo>
                <a:cubicBezTo>
                  <a:pt x="92" y="214"/>
                  <a:pt x="79" y="212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2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2" y="22"/>
                  <a:pt x="183" y="32"/>
                </a:cubicBezTo>
                <a:cubicBezTo>
                  <a:pt x="193" y="42"/>
                  <a:pt x="200" y="53"/>
                  <a:pt x="206" y="66"/>
                </a:cubicBezTo>
                <a:cubicBezTo>
                  <a:pt x="211" y="79"/>
                  <a:pt x="214" y="93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1377360" y="3341880"/>
            <a:ext cx="169200" cy="126720"/>
          </a:xfrm>
          <a:custGeom>
            <a:avLst/>
            <a:gdLst/>
            <a:ahLst/>
            <a:rect l="0" t="0" r="r" b="b"/>
            <a:pathLst>
              <a:path w="470" h="352">
                <a:moveTo>
                  <a:pt x="435" y="227"/>
                </a:moveTo>
                <a:cubicBezTo>
                  <a:pt x="431" y="224"/>
                  <a:pt x="425" y="224"/>
                  <a:pt x="421" y="227"/>
                </a:cubicBezTo>
                <a:cubicBezTo>
                  <a:pt x="420" y="227"/>
                  <a:pt x="338" y="288"/>
                  <a:pt x="236" y="288"/>
                </a:cubicBezTo>
                <a:cubicBezTo>
                  <a:pt x="133" y="288"/>
                  <a:pt x="50" y="227"/>
                  <a:pt x="49" y="227"/>
                </a:cubicBezTo>
                <a:cubicBezTo>
                  <a:pt x="45" y="224"/>
                  <a:pt x="40" y="224"/>
                  <a:pt x="36" y="227"/>
                </a:cubicBezTo>
                <a:cubicBezTo>
                  <a:pt x="32" y="231"/>
                  <a:pt x="31" y="236"/>
                  <a:pt x="34" y="241"/>
                </a:cubicBezTo>
                <a:cubicBezTo>
                  <a:pt x="37" y="245"/>
                  <a:pt x="102" y="352"/>
                  <a:pt x="236" y="352"/>
                </a:cubicBezTo>
                <a:cubicBezTo>
                  <a:pt x="368" y="352"/>
                  <a:pt x="434" y="245"/>
                  <a:pt x="437" y="241"/>
                </a:cubicBezTo>
                <a:cubicBezTo>
                  <a:pt x="439" y="236"/>
                  <a:pt x="439" y="231"/>
                  <a:pt x="435" y="227"/>
                </a:cubicBezTo>
                <a:moveTo>
                  <a:pt x="22" y="86"/>
                </a:moveTo>
                <a:cubicBezTo>
                  <a:pt x="18" y="86"/>
                  <a:pt x="15" y="85"/>
                  <a:pt x="12" y="84"/>
                </a:cubicBezTo>
                <a:cubicBezTo>
                  <a:pt x="2" y="78"/>
                  <a:pt x="-3" y="66"/>
                  <a:pt x="3" y="55"/>
                </a:cubicBezTo>
                <a:cubicBezTo>
                  <a:pt x="4" y="53"/>
                  <a:pt x="31" y="0"/>
                  <a:pt x="107" y="0"/>
                </a:cubicBezTo>
                <a:cubicBezTo>
                  <a:pt x="184" y="0"/>
                  <a:pt x="211" y="53"/>
                  <a:pt x="212" y="55"/>
                </a:cubicBezTo>
                <a:cubicBezTo>
                  <a:pt x="218" y="66"/>
                  <a:pt x="213" y="78"/>
                  <a:pt x="203" y="84"/>
                </a:cubicBezTo>
                <a:cubicBezTo>
                  <a:pt x="192" y="89"/>
                  <a:pt x="180" y="85"/>
                  <a:pt x="174" y="74"/>
                </a:cubicBezTo>
                <a:cubicBezTo>
                  <a:pt x="173" y="73"/>
                  <a:pt x="157" y="43"/>
                  <a:pt x="107" y="43"/>
                </a:cubicBezTo>
                <a:cubicBezTo>
                  <a:pt x="58" y="43"/>
                  <a:pt x="41" y="74"/>
                  <a:pt x="41" y="74"/>
                </a:cubicBezTo>
                <a:cubicBezTo>
                  <a:pt x="37" y="82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2"/>
                  <a:pt x="430" y="74"/>
                </a:cubicBezTo>
                <a:cubicBezTo>
                  <a:pt x="429" y="73"/>
                  <a:pt x="413" y="43"/>
                  <a:pt x="364" y="43"/>
                </a:cubicBezTo>
                <a:cubicBezTo>
                  <a:pt x="315" y="43"/>
                  <a:pt x="298" y="73"/>
                  <a:pt x="297" y="74"/>
                </a:cubicBezTo>
                <a:cubicBezTo>
                  <a:pt x="292" y="85"/>
                  <a:pt x="279" y="89"/>
                  <a:pt x="269" y="83"/>
                </a:cubicBezTo>
                <a:cubicBezTo>
                  <a:pt x="258" y="78"/>
                  <a:pt x="254" y="66"/>
                  <a:pt x="259" y="55"/>
                </a:cubicBezTo>
                <a:cubicBezTo>
                  <a:pt x="261" y="53"/>
                  <a:pt x="287" y="0"/>
                  <a:pt x="364" y="0"/>
                </a:cubicBezTo>
                <a:cubicBezTo>
                  <a:pt x="440" y="0"/>
                  <a:pt x="467" y="53"/>
                  <a:pt x="468" y="55"/>
                </a:cubicBezTo>
                <a:cubicBezTo>
                  <a:pt x="473" y="66"/>
                  <a:pt x="469" y="78"/>
                  <a:pt x="459" y="84"/>
                </a:cubicBezTo>
                <a:cubicBezTo>
                  <a:pt x="455" y="85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6198840" y="2721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1047600" y="3848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323720" y="3743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595"/>
                  <a:pt x="597" y="768"/>
                  <a:pt x="384" y="768"/>
                </a:cubicBezTo>
                <a:cubicBezTo>
                  <a:pt x="172" y="768"/>
                  <a:pt x="0" y="595"/>
                  <a:pt x="0" y="383"/>
                </a:cubicBezTo>
                <a:cubicBezTo>
                  <a:pt x="0" y="171"/>
                  <a:pt x="172" y="0"/>
                  <a:pt x="384" y="0"/>
                </a:cubicBezTo>
                <a:cubicBezTo>
                  <a:pt x="597" y="0"/>
                  <a:pt x="768" y="171"/>
                  <a:pt x="768" y="3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339200" y="38430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0"/>
                  <a:pt x="148" y="206"/>
                </a:cubicBezTo>
                <a:cubicBezTo>
                  <a:pt x="135" y="211"/>
                  <a:pt x="122" y="214"/>
                  <a:pt x="107" y="214"/>
                </a:cubicBezTo>
                <a:cubicBezTo>
                  <a:pt x="93" y="214"/>
                  <a:pt x="80" y="211"/>
                  <a:pt x="67" y="206"/>
                </a:cubicBezTo>
                <a:cubicBezTo>
                  <a:pt x="54" y="200"/>
                  <a:pt x="42" y="193"/>
                  <a:pt x="32" y="183"/>
                </a:cubicBezTo>
                <a:cubicBezTo>
                  <a:pt x="22" y="173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2" y="31"/>
                </a:cubicBezTo>
                <a:cubicBezTo>
                  <a:pt x="42" y="21"/>
                  <a:pt x="54" y="13"/>
                  <a:pt x="67" y="8"/>
                </a:cubicBezTo>
                <a:cubicBezTo>
                  <a:pt x="80" y="2"/>
                  <a:pt x="93" y="0"/>
                  <a:pt x="107" y="0"/>
                </a:cubicBezTo>
                <a:cubicBezTo>
                  <a:pt x="122" y="0"/>
                  <a:pt x="135" y="2"/>
                  <a:pt x="148" y="8"/>
                </a:cubicBezTo>
                <a:cubicBezTo>
                  <a:pt x="161" y="13"/>
                  <a:pt x="173" y="21"/>
                  <a:pt x="183" y="31"/>
                </a:cubicBezTo>
                <a:cubicBezTo>
                  <a:pt x="193" y="41"/>
                  <a:pt x="200" y="52"/>
                  <a:pt x="206" y="65"/>
                </a:cubicBezTo>
                <a:cubicBezTo>
                  <a:pt x="211" y="79"/>
                  <a:pt x="214" y="93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508040" y="384300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7"/>
                </a:moveTo>
                <a:cubicBezTo>
                  <a:pt x="214" y="121"/>
                  <a:pt x="211" y="135"/>
                  <a:pt x="206" y="148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2" y="193"/>
                  <a:pt x="160" y="200"/>
                  <a:pt x="147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9" y="211"/>
                  <a:pt x="66" y="206"/>
                </a:cubicBezTo>
                <a:cubicBezTo>
                  <a:pt x="52" y="200"/>
                  <a:pt x="41" y="193"/>
                  <a:pt x="31" y="183"/>
                </a:cubicBezTo>
                <a:cubicBezTo>
                  <a:pt x="21" y="173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2" y="21"/>
                  <a:pt x="183" y="31"/>
                </a:cubicBezTo>
                <a:cubicBezTo>
                  <a:pt x="193" y="41"/>
                  <a:pt x="200" y="52"/>
                  <a:pt x="206" y="65"/>
                </a:cubicBezTo>
                <a:cubicBezTo>
                  <a:pt x="211" y="79"/>
                  <a:pt x="214" y="93"/>
                  <a:pt x="214" y="107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377360" y="3827520"/>
            <a:ext cx="169200" cy="127080"/>
          </a:xfrm>
          <a:custGeom>
            <a:avLst/>
            <a:gdLst/>
            <a:ahLst/>
            <a:rect l="0" t="0" r="r" b="b"/>
            <a:pathLst>
              <a:path w="470" h="353">
                <a:moveTo>
                  <a:pt x="435" y="228"/>
                </a:moveTo>
                <a:cubicBezTo>
                  <a:pt x="431" y="224"/>
                  <a:pt x="425" y="224"/>
                  <a:pt x="421" y="227"/>
                </a:cubicBezTo>
                <a:cubicBezTo>
                  <a:pt x="420" y="228"/>
                  <a:pt x="338" y="289"/>
                  <a:pt x="236" y="289"/>
                </a:cubicBezTo>
                <a:cubicBezTo>
                  <a:pt x="133" y="289"/>
                  <a:pt x="50" y="228"/>
                  <a:pt x="49" y="227"/>
                </a:cubicBezTo>
                <a:cubicBezTo>
                  <a:pt x="45" y="224"/>
                  <a:pt x="40" y="224"/>
                  <a:pt x="36" y="228"/>
                </a:cubicBezTo>
                <a:cubicBezTo>
                  <a:pt x="32" y="231"/>
                  <a:pt x="31" y="237"/>
                  <a:pt x="34" y="241"/>
                </a:cubicBezTo>
                <a:cubicBezTo>
                  <a:pt x="37" y="246"/>
                  <a:pt x="102" y="353"/>
                  <a:pt x="236" y="353"/>
                </a:cubicBezTo>
                <a:cubicBezTo>
                  <a:pt x="368" y="353"/>
                  <a:pt x="434" y="246"/>
                  <a:pt x="437" y="241"/>
                </a:cubicBezTo>
                <a:cubicBezTo>
                  <a:pt x="439" y="237"/>
                  <a:pt x="439" y="231"/>
                  <a:pt x="435" y="228"/>
                </a:cubicBezTo>
                <a:moveTo>
                  <a:pt x="22" y="86"/>
                </a:moveTo>
                <a:cubicBezTo>
                  <a:pt x="18" y="86"/>
                  <a:pt x="15" y="86"/>
                  <a:pt x="12" y="84"/>
                </a:cubicBezTo>
                <a:cubicBezTo>
                  <a:pt x="2" y="79"/>
                  <a:pt x="-3" y="65"/>
                  <a:pt x="3" y="54"/>
                </a:cubicBezTo>
                <a:cubicBezTo>
                  <a:pt x="4" y="52"/>
                  <a:pt x="31" y="0"/>
                  <a:pt x="107" y="0"/>
                </a:cubicBezTo>
                <a:cubicBezTo>
                  <a:pt x="184" y="0"/>
                  <a:pt x="211" y="52"/>
                  <a:pt x="212" y="54"/>
                </a:cubicBezTo>
                <a:cubicBezTo>
                  <a:pt x="218" y="65"/>
                  <a:pt x="213" y="79"/>
                  <a:pt x="203" y="84"/>
                </a:cubicBezTo>
                <a:cubicBezTo>
                  <a:pt x="192" y="89"/>
                  <a:pt x="180" y="85"/>
                  <a:pt x="174" y="75"/>
                </a:cubicBezTo>
                <a:cubicBezTo>
                  <a:pt x="173" y="72"/>
                  <a:pt x="157" y="43"/>
                  <a:pt x="107" y="43"/>
                </a:cubicBezTo>
                <a:cubicBezTo>
                  <a:pt x="58" y="43"/>
                  <a:pt x="41" y="73"/>
                  <a:pt x="41" y="75"/>
                </a:cubicBezTo>
                <a:cubicBezTo>
                  <a:pt x="37" y="82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2"/>
                  <a:pt x="430" y="75"/>
                </a:cubicBezTo>
                <a:cubicBezTo>
                  <a:pt x="429" y="73"/>
                  <a:pt x="413" y="43"/>
                  <a:pt x="364" y="43"/>
                </a:cubicBezTo>
                <a:cubicBezTo>
                  <a:pt x="315" y="43"/>
                  <a:pt x="298" y="73"/>
                  <a:pt x="297" y="75"/>
                </a:cubicBezTo>
                <a:cubicBezTo>
                  <a:pt x="292" y="85"/>
                  <a:pt x="279" y="89"/>
                  <a:pt x="269" y="84"/>
                </a:cubicBezTo>
                <a:cubicBezTo>
                  <a:pt x="258" y="78"/>
                  <a:pt x="254" y="65"/>
                  <a:pt x="259" y="54"/>
                </a:cubicBezTo>
                <a:cubicBezTo>
                  <a:pt x="261" y="52"/>
                  <a:pt x="287" y="0"/>
                  <a:pt x="364" y="0"/>
                </a:cubicBezTo>
                <a:cubicBezTo>
                  <a:pt x="440" y="0"/>
                  <a:pt x="467" y="52"/>
                  <a:pt x="468" y="54"/>
                </a:cubicBezTo>
                <a:cubicBezTo>
                  <a:pt x="473" y="65"/>
                  <a:pt x="469" y="79"/>
                  <a:pt x="459" y="84"/>
                </a:cubicBezTo>
                <a:cubicBezTo>
                  <a:pt x="455" y="86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617480" y="3207240"/>
            <a:ext cx="53042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Writing one native code to define AI Agent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599840" y="42670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617480" y="3692880"/>
            <a:ext cx="3903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Separation of code and prompt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047600" y="4743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1323720" y="4638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596"/>
                  <a:pt x="597" y="768"/>
                  <a:pt x="384" y="768"/>
                </a:cubicBezTo>
                <a:cubicBezTo>
                  <a:pt x="172" y="768"/>
                  <a:pt x="0" y="596"/>
                  <a:pt x="0" y="383"/>
                </a:cubicBezTo>
                <a:cubicBezTo>
                  <a:pt x="0" y="171"/>
                  <a:pt x="172" y="0"/>
                  <a:pt x="384" y="0"/>
                </a:cubicBezTo>
                <a:cubicBezTo>
                  <a:pt x="597" y="0"/>
                  <a:pt x="768" y="171"/>
                  <a:pt x="768" y="3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339200" y="473832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6"/>
                </a:moveTo>
                <a:cubicBezTo>
                  <a:pt x="214" y="120"/>
                  <a:pt x="211" y="134"/>
                  <a:pt x="206" y="147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3" y="193"/>
                  <a:pt x="161" y="200"/>
                  <a:pt x="148" y="206"/>
                </a:cubicBezTo>
                <a:cubicBezTo>
                  <a:pt x="135" y="211"/>
                  <a:pt x="122" y="214"/>
                  <a:pt x="107" y="214"/>
                </a:cubicBezTo>
                <a:cubicBezTo>
                  <a:pt x="93" y="214"/>
                  <a:pt x="80" y="211"/>
                  <a:pt x="67" y="206"/>
                </a:cubicBezTo>
                <a:cubicBezTo>
                  <a:pt x="54" y="200"/>
                  <a:pt x="42" y="193"/>
                  <a:pt x="32" y="183"/>
                </a:cubicBezTo>
                <a:cubicBezTo>
                  <a:pt x="22" y="173"/>
                  <a:pt x="14" y="161"/>
                  <a:pt x="9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9" y="66"/>
                </a:cubicBezTo>
                <a:cubicBezTo>
                  <a:pt x="14" y="53"/>
                  <a:pt x="22" y="41"/>
                  <a:pt x="32" y="31"/>
                </a:cubicBezTo>
                <a:cubicBezTo>
                  <a:pt x="42" y="21"/>
                  <a:pt x="54" y="13"/>
                  <a:pt x="67" y="8"/>
                </a:cubicBezTo>
                <a:cubicBezTo>
                  <a:pt x="80" y="2"/>
                  <a:pt x="93" y="0"/>
                  <a:pt x="107" y="0"/>
                </a:cubicBezTo>
                <a:cubicBezTo>
                  <a:pt x="122" y="0"/>
                  <a:pt x="135" y="2"/>
                  <a:pt x="148" y="8"/>
                </a:cubicBezTo>
                <a:cubicBezTo>
                  <a:pt x="161" y="13"/>
                  <a:pt x="173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79"/>
                  <a:pt x="214" y="92"/>
                  <a:pt x="214" y="106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1508040" y="473832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6"/>
                </a:moveTo>
                <a:cubicBezTo>
                  <a:pt x="214" y="120"/>
                  <a:pt x="211" y="134"/>
                  <a:pt x="206" y="147"/>
                </a:cubicBezTo>
                <a:cubicBezTo>
                  <a:pt x="200" y="161"/>
                  <a:pt x="193" y="173"/>
                  <a:pt x="183" y="183"/>
                </a:cubicBezTo>
                <a:cubicBezTo>
                  <a:pt x="172" y="193"/>
                  <a:pt x="160" y="200"/>
                  <a:pt x="147" y="206"/>
                </a:cubicBezTo>
                <a:cubicBezTo>
                  <a:pt x="134" y="211"/>
                  <a:pt x="120" y="214"/>
                  <a:pt x="106" y="214"/>
                </a:cubicBezTo>
                <a:cubicBezTo>
                  <a:pt x="92" y="214"/>
                  <a:pt x="79" y="211"/>
                  <a:pt x="66" y="206"/>
                </a:cubicBezTo>
                <a:cubicBezTo>
                  <a:pt x="52" y="200"/>
                  <a:pt x="41" y="193"/>
                  <a:pt x="31" y="183"/>
                </a:cubicBezTo>
                <a:cubicBezTo>
                  <a:pt x="21" y="173"/>
                  <a:pt x="13" y="161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2" y="21"/>
                  <a:pt x="183" y="31"/>
                </a:cubicBezTo>
                <a:cubicBezTo>
                  <a:pt x="193" y="41"/>
                  <a:pt x="200" y="53"/>
                  <a:pt x="206" y="66"/>
                </a:cubicBezTo>
                <a:cubicBezTo>
                  <a:pt x="211" y="79"/>
                  <a:pt x="214" y="92"/>
                  <a:pt x="214" y="106"/>
                </a:cubicBezTo>
                <a:close/>
              </a:path>
            </a:pathLst>
          </a:custGeom>
          <a:solidFill>
            <a:srgbClr val="ff78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377360" y="4722840"/>
            <a:ext cx="169200" cy="127080"/>
          </a:xfrm>
          <a:custGeom>
            <a:avLst/>
            <a:gdLst/>
            <a:ahLst/>
            <a:rect l="0" t="0" r="r" b="b"/>
            <a:pathLst>
              <a:path w="470" h="353">
                <a:moveTo>
                  <a:pt x="435" y="228"/>
                </a:moveTo>
                <a:cubicBezTo>
                  <a:pt x="431" y="224"/>
                  <a:pt x="425" y="224"/>
                  <a:pt x="421" y="227"/>
                </a:cubicBezTo>
                <a:cubicBezTo>
                  <a:pt x="420" y="228"/>
                  <a:pt x="338" y="289"/>
                  <a:pt x="236" y="289"/>
                </a:cubicBezTo>
                <a:cubicBezTo>
                  <a:pt x="133" y="289"/>
                  <a:pt x="50" y="228"/>
                  <a:pt x="49" y="227"/>
                </a:cubicBezTo>
                <a:cubicBezTo>
                  <a:pt x="45" y="224"/>
                  <a:pt x="40" y="224"/>
                  <a:pt x="36" y="228"/>
                </a:cubicBezTo>
                <a:cubicBezTo>
                  <a:pt x="32" y="231"/>
                  <a:pt x="31" y="237"/>
                  <a:pt x="34" y="241"/>
                </a:cubicBezTo>
                <a:cubicBezTo>
                  <a:pt x="37" y="246"/>
                  <a:pt x="102" y="353"/>
                  <a:pt x="236" y="353"/>
                </a:cubicBezTo>
                <a:cubicBezTo>
                  <a:pt x="368" y="353"/>
                  <a:pt x="434" y="246"/>
                  <a:pt x="437" y="241"/>
                </a:cubicBezTo>
                <a:cubicBezTo>
                  <a:pt x="439" y="237"/>
                  <a:pt x="439" y="231"/>
                  <a:pt x="435" y="228"/>
                </a:cubicBezTo>
                <a:moveTo>
                  <a:pt x="22" y="86"/>
                </a:moveTo>
                <a:cubicBezTo>
                  <a:pt x="18" y="86"/>
                  <a:pt x="15" y="86"/>
                  <a:pt x="12" y="84"/>
                </a:cubicBezTo>
                <a:cubicBezTo>
                  <a:pt x="2" y="79"/>
                  <a:pt x="-3" y="66"/>
                  <a:pt x="3" y="56"/>
                </a:cubicBezTo>
                <a:cubicBezTo>
                  <a:pt x="4" y="53"/>
                  <a:pt x="31" y="0"/>
                  <a:pt x="107" y="0"/>
                </a:cubicBezTo>
                <a:cubicBezTo>
                  <a:pt x="184" y="0"/>
                  <a:pt x="211" y="53"/>
                  <a:pt x="212" y="56"/>
                </a:cubicBezTo>
                <a:cubicBezTo>
                  <a:pt x="218" y="66"/>
                  <a:pt x="213" y="79"/>
                  <a:pt x="203" y="84"/>
                </a:cubicBezTo>
                <a:cubicBezTo>
                  <a:pt x="192" y="89"/>
                  <a:pt x="180" y="85"/>
                  <a:pt x="174" y="75"/>
                </a:cubicBezTo>
                <a:cubicBezTo>
                  <a:pt x="173" y="73"/>
                  <a:pt x="157" y="43"/>
                  <a:pt x="107" y="43"/>
                </a:cubicBezTo>
                <a:cubicBezTo>
                  <a:pt x="58" y="43"/>
                  <a:pt x="41" y="74"/>
                  <a:pt x="41" y="75"/>
                </a:cubicBezTo>
                <a:cubicBezTo>
                  <a:pt x="37" y="82"/>
                  <a:pt x="30" y="86"/>
                  <a:pt x="22" y="86"/>
                </a:cubicBezTo>
                <a:moveTo>
                  <a:pt x="449" y="86"/>
                </a:moveTo>
                <a:cubicBezTo>
                  <a:pt x="441" y="86"/>
                  <a:pt x="434" y="82"/>
                  <a:pt x="430" y="75"/>
                </a:cubicBezTo>
                <a:cubicBezTo>
                  <a:pt x="429" y="74"/>
                  <a:pt x="413" y="43"/>
                  <a:pt x="364" y="43"/>
                </a:cubicBezTo>
                <a:cubicBezTo>
                  <a:pt x="315" y="43"/>
                  <a:pt x="298" y="74"/>
                  <a:pt x="297" y="75"/>
                </a:cubicBezTo>
                <a:cubicBezTo>
                  <a:pt x="292" y="85"/>
                  <a:pt x="279" y="89"/>
                  <a:pt x="269" y="84"/>
                </a:cubicBezTo>
                <a:cubicBezTo>
                  <a:pt x="258" y="78"/>
                  <a:pt x="254" y="66"/>
                  <a:pt x="259" y="56"/>
                </a:cubicBezTo>
                <a:cubicBezTo>
                  <a:pt x="261" y="53"/>
                  <a:pt x="287" y="0"/>
                  <a:pt x="364" y="0"/>
                </a:cubicBezTo>
                <a:cubicBezTo>
                  <a:pt x="440" y="0"/>
                  <a:pt x="467" y="53"/>
                  <a:pt x="468" y="56"/>
                </a:cubicBezTo>
                <a:cubicBezTo>
                  <a:pt x="473" y="66"/>
                  <a:pt x="469" y="79"/>
                  <a:pt x="459" y="84"/>
                </a:cubicBezTo>
                <a:cubicBezTo>
                  <a:pt x="455" y="86"/>
                  <a:pt x="452" y="86"/>
                  <a:pt x="449" y="86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852560" y="4111920"/>
            <a:ext cx="8588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You don't need to call developer each time you want to do the change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617480" y="4588200"/>
            <a:ext cx="5004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Clear separation of data and instructions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752400" y="1581120"/>
            <a:ext cx="10696320" cy="6019560"/>
          </a:xfrm>
          <a:prstGeom prst="rect">
            <a:avLst/>
          </a:prstGeom>
          <a:ln w="0">
            <a:noFill/>
          </a:ln>
        </p:spPr>
      </p:pic>
      <p:sp>
        <p:nvSpPr>
          <p:cNvPr id="339" name=""/>
          <p:cNvSpPr txBox="1"/>
          <p:nvPr/>
        </p:nvSpPr>
        <p:spPr>
          <a:xfrm>
            <a:off x="747720" y="732960"/>
            <a:ext cx="41583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Promptbook Engine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81640" y="1081440"/>
            <a:ext cx="344520" cy="389880"/>
          </a:xfrm>
          <a:custGeom>
            <a:avLst/>
            <a:gdLst/>
            <a:ahLst/>
            <a:rect l="0" t="0" r="r" b="b"/>
            <a:pathLst>
              <a:path w="957" h="1083">
                <a:moveTo>
                  <a:pt x="934" y="503"/>
                </a:moveTo>
                <a:lnTo>
                  <a:pt x="626" y="392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392"/>
                </a:lnTo>
                <a:lnTo>
                  <a:pt x="23" y="503"/>
                </a:lnTo>
                <a:cubicBezTo>
                  <a:pt x="9" y="508"/>
                  <a:pt x="0" y="521"/>
                  <a:pt x="0" y="535"/>
                </a:cubicBezTo>
                <a:cubicBezTo>
                  <a:pt x="0" y="549"/>
                  <a:pt x="9" y="562"/>
                  <a:pt x="23" y="567"/>
                </a:cubicBezTo>
                <a:lnTo>
                  <a:pt x="330" y="678"/>
                </a:lnTo>
                <a:lnTo>
                  <a:pt x="445" y="1059"/>
                </a:lnTo>
                <a:cubicBezTo>
                  <a:pt x="449" y="1073"/>
                  <a:pt x="462" y="1083"/>
                  <a:pt x="478" y="1083"/>
                </a:cubicBezTo>
                <a:cubicBezTo>
                  <a:pt x="493" y="1083"/>
                  <a:pt x="507" y="1073"/>
                  <a:pt x="511" y="1059"/>
                </a:cubicBezTo>
                <a:lnTo>
                  <a:pt x="626" y="678"/>
                </a:lnTo>
                <a:lnTo>
                  <a:pt x="934" y="567"/>
                </a:lnTo>
                <a:cubicBezTo>
                  <a:pt x="948" y="562"/>
                  <a:pt x="957" y="549"/>
                  <a:pt x="957" y="535"/>
                </a:cubicBezTo>
                <a:cubicBezTo>
                  <a:pt x="957" y="521"/>
                  <a:pt x="948" y="508"/>
                  <a:pt x="934" y="50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02800" y="1085400"/>
            <a:ext cx="174600" cy="398160"/>
          </a:xfrm>
          <a:custGeom>
            <a:avLst/>
            <a:gdLst/>
            <a:ahLst/>
            <a:rect l="0" t="0" r="r" b="b"/>
            <a:pathLst>
              <a:path w="485" h="1106">
                <a:moveTo>
                  <a:pt x="462" y="865"/>
                </a:moveTo>
                <a:lnTo>
                  <a:pt x="381" y="835"/>
                </a:lnTo>
                <a:lnTo>
                  <a:pt x="350" y="724"/>
                </a:lnTo>
                <a:cubicBezTo>
                  <a:pt x="346" y="709"/>
                  <a:pt x="332" y="699"/>
                  <a:pt x="317" y="699"/>
                </a:cubicBezTo>
                <a:cubicBezTo>
                  <a:pt x="301" y="699"/>
                  <a:pt x="288" y="709"/>
                  <a:pt x="283" y="724"/>
                </a:cubicBezTo>
                <a:lnTo>
                  <a:pt x="252" y="835"/>
                </a:lnTo>
                <a:lnTo>
                  <a:pt x="172" y="865"/>
                </a:lnTo>
                <a:cubicBezTo>
                  <a:pt x="159" y="870"/>
                  <a:pt x="150" y="883"/>
                  <a:pt x="150" y="897"/>
                </a:cubicBezTo>
                <a:cubicBezTo>
                  <a:pt x="150" y="911"/>
                  <a:pt x="159" y="924"/>
                  <a:pt x="172" y="929"/>
                </a:cubicBezTo>
                <a:lnTo>
                  <a:pt x="252" y="958"/>
                </a:lnTo>
                <a:lnTo>
                  <a:pt x="283" y="1080"/>
                </a:lnTo>
                <a:cubicBezTo>
                  <a:pt x="287" y="1095"/>
                  <a:pt x="301" y="1106"/>
                  <a:pt x="317" y="1106"/>
                </a:cubicBezTo>
                <a:cubicBezTo>
                  <a:pt x="333" y="1106"/>
                  <a:pt x="346" y="1095"/>
                  <a:pt x="350" y="1080"/>
                </a:cubicBezTo>
                <a:lnTo>
                  <a:pt x="382" y="958"/>
                </a:lnTo>
                <a:lnTo>
                  <a:pt x="462" y="929"/>
                </a:lnTo>
                <a:cubicBezTo>
                  <a:pt x="476" y="924"/>
                  <a:pt x="485" y="911"/>
                  <a:pt x="485" y="897"/>
                </a:cubicBezTo>
                <a:cubicBezTo>
                  <a:pt x="485" y="883"/>
                  <a:pt x="476" y="870"/>
                  <a:pt x="462" y="865"/>
                </a:cubicBezTo>
                <a:moveTo>
                  <a:pt x="311" y="132"/>
                </a:moveTo>
                <a:lnTo>
                  <a:pt x="230" y="102"/>
                </a:lnTo>
                <a:lnTo>
                  <a:pt x="199" y="22"/>
                </a:lnTo>
                <a:cubicBezTo>
                  <a:pt x="194" y="9"/>
                  <a:pt x="181" y="0"/>
                  <a:pt x="167" y="0"/>
                </a:cubicBezTo>
                <a:cubicBezTo>
                  <a:pt x="153" y="0"/>
                  <a:pt x="140" y="9"/>
                  <a:pt x="135" y="22"/>
                </a:cubicBezTo>
                <a:lnTo>
                  <a:pt x="104" y="102"/>
                </a:lnTo>
                <a:lnTo>
                  <a:pt x="23" y="132"/>
                </a:lnTo>
                <a:cubicBezTo>
                  <a:pt x="9" y="137"/>
                  <a:pt x="0" y="150"/>
                  <a:pt x="0" y="164"/>
                </a:cubicBezTo>
                <a:cubicBezTo>
                  <a:pt x="0" y="178"/>
                  <a:pt x="9" y="191"/>
                  <a:pt x="23" y="195"/>
                </a:cubicBezTo>
                <a:lnTo>
                  <a:pt x="104" y="225"/>
                </a:lnTo>
                <a:lnTo>
                  <a:pt x="135" y="305"/>
                </a:lnTo>
                <a:cubicBezTo>
                  <a:pt x="140" y="318"/>
                  <a:pt x="153" y="327"/>
                  <a:pt x="167" y="327"/>
                </a:cubicBezTo>
                <a:cubicBezTo>
                  <a:pt x="181" y="327"/>
                  <a:pt x="194" y="318"/>
                  <a:pt x="199" y="305"/>
                </a:cubicBezTo>
                <a:lnTo>
                  <a:pt x="230" y="225"/>
                </a:lnTo>
                <a:lnTo>
                  <a:pt x="311" y="195"/>
                </a:lnTo>
                <a:cubicBezTo>
                  <a:pt x="325" y="191"/>
                  <a:pt x="334" y="178"/>
                  <a:pt x="334" y="164"/>
                </a:cubicBezTo>
                <a:cubicBezTo>
                  <a:pt x="334" y="150"/>
                  <a:pt x="325" y="137"/>
                  <a:pt x="311" y="1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255680" y="970920"/>
            <a:ext cx="290880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Let's Connect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747720" y="1845000"/>
            <a:ext cx="164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47720" y="2264040"/>
            <a:ext cx="842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747720" y="2673720"/>
            <a:ext cx="4476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github.com/webgptorg/promptbook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747720" y="3245400"/>
            <a:ext cx="107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747720" y="3654720"/>
            <a:ext cx="14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7720" y="407376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47720" y="4636080"/>
            <a:ext cx="1544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747720" y="505512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747720" y="546444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1599840"/>
            <a:ext cx="66960" cy="4191480"/>
          </a:xfrm>
          <a:custGeom>
            <a:avLst/>
            <a:gdLst/>
            <a:ahLst/>
            <a:rect l="0" t="0" r="r" b="b"/>
            <a:pathLst>
              <a:path w="186" h="11643">
                <a:moveTo>
                  <a:pt x="0" y="0"/>
                </a:moveTo>
                <a:lnTo>
                  <a:pt x="186" y="0"/>
                </a:lnTo>
                <a:lnTo>
                  <a:pt x="186" y="11643"/>
                </a:lnTo>
                <a:lnTo>
                  <a:pt x="0" y="1164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47720" y="104364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90440" y="1616400"/>
            <a:ext cx="188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Mr. Hejný,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090440" y="2188080"/>
            <a:ext cx="85093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writing to inform you that your call for papers, "AI Agents with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090440" y="2597400"/>
            <a:ext cx="10022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Commitments," has been selected for presentation at our Supercool Conference 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090440" y="3016800"/>
            <a:ext cx="37450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London on 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90440" y="357876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090440" y="4150080"/>
            <a:ext cx="4664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090440" y="455976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090440" y="497880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90440" y="538848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52400" y="3076560"/>
            <a:ext cx="66960" cy="1238400"/>
          </a:xfrm>
          <a:custGeom>
            <a:avLst/>
            <a:gdLst/>
            <a:ahLst/>
            <a:rect l="0" t="0" r="r" b="b"/>
            <a:pathLst>
              <a:path w="186" h="3440">
                <a:moveTo>
                  <a:pt x="0" y="0"/>
                </a:moveTo>
                <a:lnTo>
                  <a:pt x="186" y="0"/>
                </a:lnTo>
                <a:lnTo>
                  <a:pt x="186" y="3440"/>
                </a:lnTo>
                <a:lnTo>
                  <a:pt x="0" y="344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520000"/>
            <a:ext cx="11574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Prompt: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090440" y="3092760"/>
            <a:ext cx="9877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{Name} as an organizer of the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90440" y="3502440"/>
            <a:ext cx="9159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{Talk} 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090440" y="392148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752400" y="1599840"/>
            <a:ext cx="66960" cy="4191480"/>
          </a:xfrm>
          <a:custGeom>
            <a:avLst/>
            <a:gdLst/>
            <a:ahLst/>
            <a:rect l="0" t="0" r="r" b="b"/>
            <a:pathLst>
              <a:path w="186" h="11643">
                <a:moveTo>
                  <a:pt x="0" y="0"/>
                </a:moveTo>
                <a:lnTo>
                  <a:pt x="186" y="0"/>
                </a:lnTo>
                <a:lnTo>
                  <a:pt x="186" y="11643"/>
                </a:lnTo>
                <a:lnTo>
                  <a:pt x="0" y="1164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47720" y="104364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090440" y="1616400"/>
            <a:ext cx="2356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Mrs. Lovelace,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090440" y="2188080"/>
            <a:ext cx="9963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pleased to inform you that your call for papers, "The First AI Programmer,"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090440" y="2597400"/>
            <a:ext cx="9458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 selected for presentation at our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90440" y="3016800"/>
            <a:ext cx="23493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90440" y="357876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90440" y="4150080"/>
            <a:ext cx="93031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poetical insights into the world of AI programming!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090440" y="455976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090440" y="497880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90440" y="538848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752400" y="1276200"/>
            <a:ext cx="66960" cy="5172480"/>
          </a:xfrm>
          <a:custGeom>
            <a:avLst/>
            <a:gdLst/>
            <a:ahLst/>
            <a:rect l="0" t="0" r="r" b="b"/>
            <a:pathLst>
              <a:path w="186" h="14368">
                <a:moveTo>
                  <a:pt x="0" y="0"/>
                </a:moveTo>
                <a:lnTo>
                  <a:pt x="186" y="0"/>
                </a:lnTo>
                <a:lnTo>
                  <a:pt x="186" y="14368"/>
                </a:lnTo>
                <a:lnTo>
                  <a:pt x="0" y="1436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747720" y="72936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090440" y="1292760"/>
            <a:ext cx="197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Mr. Orwell,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090440" y="1864080"/>
            <a:ext cx="9556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pleased to inform you that your call for papers, "2084 - Vision of the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90440" y="2273760"/>
            <a:ext cx="9266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Tyranny," has been selected for presentation at our Supercool Conference 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090440" y="2692800"/>
            <a:ext cx="37450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London on 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90440" y="325476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090440" y="3826440"/>
            <a:ext cx="9060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Be prepared for a thought-provoking discussion on the future of AI and its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090440" y="4235760"/>
            <a:ext cx="28382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implications on society.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090440" y="4807440"/>
            <a:ext cx="4664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90440" y="521676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090440" y="563616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090440" y="604548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1390320"/>
            <a:ext cx="66960" cy="4601160"/>
          </a:xfrm>
          <a:custGeom>
            <a:avLst/>
            <a:gdLst/>
            <a:ahLst/>
            <a:rect l="0" t="0" r="r" b="b"/>
            <a:pathLst>
              <a:path w="186" h="12781">
                <a:moveTo>
                  <a:pt x="0" y="0"/>
                </a:moveTo>
                <a:lnTo>
                  <a:pt x="186" y="0"/>
                </a:lnTo>
                <a:lnTo>
                  <a:pt x="186" y="12781"/>
                </a:lnTo>
                <a:lnTo>
                  <a:pt x="0" y="1278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84384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90440" y="1406880"/>
            <a:ext cx="19332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Dear Mr. Potter,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90440" y="1978560"/>
            <a:ext cx="9810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are pleased to inform you that your call for papers, "Generate Spells with AI,"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90440" y="2387880"/>
            <a:ext cx="9458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 selected for presentation at our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90440" y="2807280"/>
            <a:ext cx="23493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090440" y="3369240"/>
            <a:ext cx="99874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Be prepared for a magical experience as we cover your travel and accommodation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090440" y="3788280"/>
            <a:ext cx="117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expenses.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090440" y="4197600"/>
            <a:ext cx="6098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We look forward to your enchanting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90440" y="476928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90440" y="517896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90440" y="559800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52400" y="3276360"/>
            <a:ext cx="66960" cy="829080"/>
          </a:xfrm>
          <a:custGeom>
            <a:avLst/>
            <a:gdLst/>
            <a:ahLst/>
            <a:rect l="0" t="0" r="r" b="b"/>
            <a:pathLst>
              <a:path w="186" h="2303">
                <a:moveTo>
                  <a:pt x="0" y="0"/>
                </a:moveTo>
                <a:lnTo>
                  <a:pt x="186" y="0"/>
                </a:lnTo>
                <a:lnTo>
                  <a:pt x="186" y="2303"/>
                </a:lnTo>
                <a:lnTo>
                  <a:pt x="0" y="230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2729520"/>
            <a:ext cx="8586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0000"/>
                </a:solidFill>
                <a:latin typeface="SegoeUI"/>
                <a:ea typeface="SegoeUI"/>
              </a:rPr>
              <a:t>Email: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90440" y="3292920"/>
            <a:ext cx="37544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 will write an email to Jiří Jahn.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90440" y="3711960"/>
            <a:ext cx="6188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Should I use a professional tone or a friendly tone?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52400" y="1752480"/>
            <a:ext cx="66960" cy="3886560"/>
          </a:xfrm>
          <a:custGeom>
            <a:avLst/>
            <a:gdLst/>
            <a:ahLst/>
            <a:rect l="0" t="0" r="r" b="b"/>
            <a:pathLst>
              <a:path w="186" h="10796">
                <a:moveTo>
                  <a:pt x="0" y="0"/>
                </a:moveTo>
                <a:lnTo>
                  <a:pt x="186" y="0"/>
                </a:lnTo>
                <a:lnTo>
                  <a:pt x="186" y="10796"/>
                </a:lnTo>
                <a:lnTo>
                  <a:pt x="0" y="1079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1196280"/>
            <a:ext cx="212076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Better Prompt: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090440" y="1769040"/>
            <a:ext cx="9877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{Name} as an organizer of the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090440" y="2188080"/>
            <a:ext cx="9159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{Talk} 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090440" y="259740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090440" y="3169080"/>
            <a:ext cx="4269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Write just the email, no other text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090440" y="3578760"/>
            <a:ext cx="3038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Use a professional tone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90440" y="3997800"/>
            <a:ext cx="2907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Use Markdown format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90440" y="4407480"/>
            <a:ext cx="7433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The email should be 10 words long and not exceed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90440" y="4826520"/>
            <a:ext cx="650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do not include any other information or instructions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090440" y="5235840"/>
            <a:ext cx="365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- ...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7080" y="12808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4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2"/>
                  <a:pt x="29606" y="14856"/>
                  <a:pt x="29597" y="14860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60"/>
                </a:cubicBezTo>
                <a:cubicBezTo>
                  <a:pt x="81" y="14856"/>
                  <a:pt x="73" y="14852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4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7080" y="12808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4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2"/>
                  <a:pt x="29606" y="14856"/>
                  <a:pt x="29597" y="14860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60"/>
                </a:cubicBezTo>
                <a:cubicBezTo>
                  <a:pt x="81" y="14856"/>
                  <a:pt x="73" y="14852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4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47720" y="729360"/>
            <a:ext cx="265104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Better Integration: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914400" y="1470960"/>
            <a:ext cx="71038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import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{ countWords, countPages }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from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729" spc="-1" strike="noStrike">
                <a:solidFill>
                  <a:srgbClr val="0a3069"/>
                </a:solidFill>
                <a:latin typeface="Consolas"/>
                <a:ea typeface="Consolas"/>
              </a:rPr>
              <a:t>'@promptbook/utils'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914400" y="1977480"/>
            <a:ext cx="614052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openai =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new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OpenAI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 </a:t>
            </a:r>
            <a:r>
              <a:rPr b="0" lang="en-US" sz="1729" spc="-1" strike="noStrike">
                <a:solidFill>
                  <a:srgbClr val="59636e"/>
                </a:solidFill>
                <a:latin typeface="Consolas"/>
                <a:ea typeface="Consolas"/>
              </a:rPr>
              <a:t>/* ... API Key ... */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914400" y="2475360"/>
            <a:ext cx="46958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for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let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i =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0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 i &lt;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RETRY_COUNT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 i++) 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914400" y="2732760"/>
            <a:ext cx="71042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response =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await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openai.chat.completions.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create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914400" y="2981880"/>
            <a:ext cx="33717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729" spc="-1" strike="noStrike">
                <a:solidFill>
                  <a:srgbClr val="59636e"/>
                </a:solidFill>
                <a:latin typeface="Consolas"/>
                <a:ea typeface="Consolas"/>
              </a:rPr>
              <a:t>/* ... Prompt ... */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914400" y="3230640"/>
            <a:ext cx="8434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914400" y="3488400"/>
            <a:ext cx="65019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email = response.choices[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0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].message.content;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914400" y="3985920"/>
            <a:ext cx="33717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729" spc="-1" strike="noStrike">
                <a:solidFill>
                  <a:srgbClr val="0a3069"/>
                </a:solidFill>
                <a:latin typeface="Consolas"/>
                <a:ea typeface="Consolas"/>
              </a:rPr>
              <a:t>/\*+/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.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match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(name)) 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914400" y="4243680"/>
            <a:ext cx="20469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914400" y="4492440"/>
            <a:ext cx="6026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914400" y="4998960"/>
            <a:ext cx="69832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countWords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(email) &lt;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10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|| </a:t>
            </a:r>
            <a:r>
              <a:rPr b="0" lang="en-US" sz="1729" spc="-1" strike="noStrike">
                <a:solidFill>
                  <a:srgbClr val="6639ba"/>
                </a:solidFill>
                <a:latin typeface="Consolas"/>
                <a:ea typeface="Consolas"/>
              </a:rPr>
              <a:t>countPages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(email) &gt; </a:t>
            </a:r>
            <a:r>
              <a:rPr b="0" lang="en-US" sz="1729" spc="-1" strike="noStrike">
                <a:solidFill>
                  <a:srgbClr val="0550ae"/>
                </a:solidFill>
                <a:latin typeface="Consolas"/>
                <a:ea typeface="Consolas"/>
              </a:rPr>
              <a:t>2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) {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914400" y="5247720"/>
            <a:ext cx="204696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914400" y="5505480"/>
            <a:ext cx="60264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914400" y="6003360"/>
            <a:ext cx="204768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729" spc="-1" strike="noStrike">
                <a:solidFill>
                  <a:srgbClr val="cf222e"/>
                </a:solidFill>
                <a:latin typeface="Consolas"/>
                <a:ea typeface="Consolas"/>
              </a:rPr>
              <a:t>return</a:t>
            </a:r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 email;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14400" y="6260760"/>
            <a:ext cx="218520" cy="21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729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7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