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1419120"/>
            <a:ext cx="4019040" cy="4019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975920" y="1230840"/>
            <a:ext cx="63648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Build AI that really works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975920" y="2560320"/>
            <a:ext cx="507096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How Promptbook helps the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75920" y="3055680"/>
            <a:ext cx="54824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transition from typewriters to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975920" y="3541320"/>
            <a:ext cx="364320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personal computers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975920" y="4539600"/>
            <a:ext cx="29206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Pavol Hejný</a:t>
            </a:r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 &amp; </a:t>
            </a:r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Jiří Jahn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975920" y="5254200"/>
            <a:ext cx="260820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2025-02-18, Deloitte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952560" y="773640"/>
            <a:ext cx="50374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Unique Insights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295280" y="2733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993960" y="2175120"/>
            <a:ext cx="3750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1.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We are not NO CODE platform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29528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537560" y="2594520"/>
            <a:ext cx="3996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devs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these platforms lack control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537560" y="3003840"/>
            <a:ext cx="5864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non/devs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they are still programming with a crutch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29528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993960" y="3499200"/>
            <a:ext cx="3239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2.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Anticipating futute trends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29528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8" y="237"/>
                  <a:pt x="73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3" y="10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537560" y="3908880"/>
            <a:ext cx="5651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Mixing prompts with code will lead to technical debt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537560" y="4327920"/>
            <a:ext cx="5444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We are separating things that should be separated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295280" y="5371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993960" y="4823280"/>
            <a:ext cx="6202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3.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Models are commodity, we make the best assistants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295280" y="5790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537560" y="5232960"/>
            <a:ext cx="4361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Models are like Intel processors in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537560" y="5652000"/>
            <a:ext cx="6593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You can replace Intel with Arm, but you cannot replace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118160" y="1848600"/>
            <a:ext cx="410400" cy="474480"/>
          </a:xfrm>
          <a:custGeom>
            <a:avLst/>
            <a:gdLst/>
            <a:ahLst/>
            <a:rect l="0" t="0" r="r" b="b"/>
            <a:pathLst>
              <a:path w="1140" h="1318">
                <a:moveTo>
                  <a:pt x="1113" y="613"/>
                </a:moveTo>
                <a:lnTo>
                  <a:pt x="745" y="478"/>
                </a:lnTo>
                <a:lnTo>
                  <a:pt x="609" y="29"/>
                </a:lnTo>
                <a:cubicBezTo>
                  <a:pt x="603" y="12"/>
                  <a:pt x="587" y="0"/>
                  <a:pt x="569" y="0"/>
                </a:cubicBezTo>
                <a:cubicBezTo>
                  <a:pt x="551" y="0"/>
                  <a:pt x="535" y="12"/>
                  <a:pt x="530" y="29"/>
                </a:cubicBezTo>
                <a:lnTo>
                  <a:pt x="393" y="478"/>
                </a:lnTo>
                <a:lnTo>
                  <a:pt x="27" y="613"/>
                </a:lnTo>
                <a:cubicBezTo>
                  <a:pt x="11" y="619"/>
                  <a:pt x="0" y="635"/>
                  <a:pt x="0" y="652"/>
                </a:cubicBezTo>
                <a:cubicBezTo>
                  <a:pt x="0" y="669"/>
                  <a:pt x="11" y="685"/>
                  <a:pt x="27" y="691"/>
                </a:cubicBezTo>
                <a:lnTo>
                  <a:pt x="393" y="827"/>
                </a:lnTo>
                <a:lnTo>
                  <a:pt x="530" y="1289"/>
                </a:lnTo>
                <a:cubicBezTo>
                  <a:pt x="535" y="1306"/>
                  <a:pt x="551" y="1318"/>
                  <a:pt x="569" y="1318"/>
                </a:cubicBezTo>
                <a:cubicBezTo>
                  <a:pt x="588" y="1318"/>
                  <a:pt x="604" y="1306"/>
                  <a:pt x="609" y="1289"/>
                </a:cubicBezTo>
                <a:lnTo>
                  <a:pt x="746" y="827"/>
                </a:lnTo>
                <a:lnTo>
                  <a:pt x="1113" y="690"/>
                </a:lnTo>
                <a:cubicBezTo>
                  <a:pt x="1129" y="685"/>
                  <a:pt x="1140" y="669"/>
                  <a:pt x="1140" y="652"/>
                </a:cubicBezTo>
                <a:cubicBezTo>
                  <a:pt x="1140" y="635"/>
                  <a:pt x="1129" y="619"/>
                  <a:pt x="1113" y="61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24200" y="1853640"/>
            <a:ext cx="207720" cy="484560"/>
          </a:xfrm>
          <a:custGeom>
            <a:avLst/>
            <a:gdLst/>
            <a:ahLst/>
            <a:rect l="0" t="0" r="r" b="b"/>
            <a:pathLst>
              <a:path w="577" h="1346">
                <a:moveTo>
                  <a:pt x="551" y="1053"/>
                </a:moveTo>
                <a:lnTo>
                  <a:pt x="455" y="1018"/>
                </a:lnTo>
                <a:lnTo>
                  <a:pt x="418" y="881"/>
                </a:lnTo>
                <a:cubicBezTo>
                  <a:pt x="413" y="863"/>
                  <a:pt x="397" y="851"/>
                  <a:pt x="379" y="851"/>
                </a:cubicBezTo>
                <a:cubicBezTo>
                  <a:pt x="360" y="851"/>
                  <a:pt x="344" y="863"/>
                  <a:pt x="339" y="881"/>
                </a:cubicBezTo>
                <a:lnTo>
                  <a:pt x="301" y="1018"/>
                </a:lnTo>
                <a:lnTo>
                  <a:pt x="206" y="1053"/>
                </a:lnTo>
                <a:cubicBezTo>
                  <a:pt x="189" y="1059"/>
                  <a:pt x="179" y="1074"/>
                  <a:pt x="179" y="1092"/>
                </a:cubicBezTo>
                <a:cubicBezTo>
                  <a:pt x="179" y="1109"/>
                  <a:pt x="189" y="1124"/>
                  <a:pt x="206" y="1130"/>
                </a:cubicBezTo>
                <a:lnTo>
                  <a:pt x="300" y="1165"/>
                </a:lnTo>
                <a:lnTo>
                  <a:pt x="339" y="1314"/>
                </a:lnTo>
                <a:cubicBezTo>
                  <a:pt x="343" y="1333"/>
                  <a:pt x="360" y="1346"/>
                  <a:pt x="379" y="1346"/>
                </a:cubicBezTo>
                <a:cubicBezTo>
                  <a:pt x="398" y="1346"/>
                  <a:pt x="414" y="1333"/>
                  <a:pt x="419" y="1314"/>
                </a:cubicBezTo>
                <a:lnTo>
                  <a:pt x="456" y="1165"/>
                </a:lnTo>
                <a:lnTo>
                  <a:pt x="551" y="1130"/>
                </a:lnTo>
                <a:cubicBezTo>
                  <a:pt x="567" y="1124"/>
                  <a:pt x="577" y="1109"/>
                  <a:pt x="577" y="1092"/>
                </a:cubicBezTo>
                <a:cubicBezTo>
                  <a:pt x="577" y="1074"/>
                  <a:pt x="567" y="1059"/>
                  <a:pt x="551" y="1053"/>
                </a:cubicBezTo>
                <a:moveTo>
                  <a:pt x="372" y="160"/>
                </a:moveTo>
                <a:lnTo>
                  <a:pt x="274" y="124"/>
                </a:lnTo>
                <a:lnTo>
                  <a:pt x="238" y="27"/>
                </a:lnTo>
                <a:cubicBezTo>
                  <a:pt x="232" y="11"/>
                  <a:pt x="216" y="0"/>
                  <a:pt x="199" y="0"/>
                </a:cubicBezTo>
                <a:cubicBezTo>
                  <a:pt x="182" y="0"/>
                  <a:pt x="166" y="11"/>
                  <a:pt x="160" y="27"/>
                </a:cubicBezTo>
                <a:lnTo>
                  <a:pt x="124" y="124"/>
                </a:lnTo>
                <a:lnTo>
                  <a:pt x="27" y="160"/>
                </a:lnTo>
                <a:cubicBezTo>
                  <a:pt x="11" y="167"/>
                  <a:pt x="0" y="182"/>
                  <a:pt x="0" y="199"/>
                </a:cubicBezTo>
                <a:cubicBezTo>
                  <a:pt x="0" y="216"/>
                  <a:pt x="11" y="232"/>
                  <a:pt x="27" y="238"/>
                </a:cubicBezTo>
                <a:lnTo>
                  <a:pt x="124" y="274"/>
                </a:lnTo>
                <a:lnTo>
                  <a:pt x="160" y="371"/>
                </a:lnTo>
                <a:cubicBezTo>
                  <a:pt x="166" y="387"/>
                  <a:pt x="182" y="398"/>
                  <a:pt x="199" y="398"/>
                </a:cubicBezTo>
                <a:cubicBezTo>
                  <a:pt x="216" y="398"/>
                  <a:pt x="232" y="387"/>
                  <a:pt x="238" y="371"/>
                </a:cubicBezTo>
                <a:lnTo>
                  <a:pt x="274" y="274"/>
                </a:lnTo>
                <a:lnTo>
                  <a:pt x="372" y="238"/>
                </a:lnTo>
                <a:cubicBezTo>
                  <a:pt x="388" y="232"/>
                  <a:pt x="399" y="216"/>
                  <a:pt x="399" y="199"/>
                </a:cubicBezTo>
                <a:cubicBezTo>
                  <a:pt x="399" y="182"/>
                  <a:pt x="388" y="167"/>
                  <a:pt x="372" y="16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569240" y="1716840"/>
            <a:ext cx="3530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Let's Connect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952560" y="2918160"/>
            <a:ext cx="943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Jiří Jahn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952560" y="3261240"/>
            <a:ext cx="12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952560" y="36039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952560" y="4089960"/>
            <a:ext cx="136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Pavol Hejný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952560" y="4432680"/>
            <a:ext cx="1567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952560" y="47757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09440" y="1914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52560" y="450000"/>
            <a:ext cx="23752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The Book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09440" y="2323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245240" y="1775160"/>
            <a:ext cx="6013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We make the Book, next-generation language for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57240" y="271908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6"/>
                </a:moveTo>
                <a:lnTo>
                  <a:pt x="0" y="146"/>
                </a:lnTo>
                <a:cubicBezTo>
                  <a:pt x="0" y="136"/>
                  <a:pt x="0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20"/>
                  <a:pt x="81" y="15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8"/>
                  <a:pt x="28459" y="11"/>
                </a:cubicBezTo>
                <a:cubicBezTo>
                  <a:pt x="28468" y="15"/>
                  <a:pt x="28476" y="20"/>
                  <a:pt x="28484" y="25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50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7"/>
                  <a:pt x="28549" y="136"/>
                  <a:pt x="28549" y="146"/>
                </a:cubicBezTo>
                <a:lnTo>
                  <a:pt x="28549" y="10016"/>
                </a:lnTo>
                <a:cubicBezTo>
                  <a:pt x="28549" y="10025"/>
                  <a:pt x="28548" y="10035"/>
                  <a:pt x="28546" y="10044"/>
                </a:cubicBezTo>
                <a:cubicBezTo>
                  <a:pt x="28544" y="10054"/>
                  <a:pt x="28542" y="10063"/>
                  <a:pt x="28538" y="10072"/>
                </a:cubicBezTo>
                <a:cubicBezTo>
                  <a:pt x="28534" y="10080"/>
                  <a:pt x="28530" y="10089"/>
                  <a:pt x="28525" y="10097"/>
                </a:cubicBezTo>
                <a:cubicBezTo>
                  <a:pt x="28519" y="10105"/>
                  <a:pt x="28513" y="10112"/>
                  <a:pt x="28506" y="10119"/>
                </a:cubicBezTo>
                <a:cubicBezTo>
                  <a:pt x="28500" y="10125"/>
                  <a:pt x="28492" y="10132"/>
                  <a:pt x="28484" y="10137"/>
                </a:cubicBezTo>
                <a:cubicBezTo>
                  <a:pt x="28476" y="10142"/>
                  <a:pt x="28468" y="10147"/>
                  <a:pt x="28459" y="10150"/>
                </a:cubicBezTo>
                <a:cubicBezTo>
                  <a:pt x="28450" y="10154"/>
                  <a:pt x="28441" y="10157"/>
                  <a:pt x="28432" y="10159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9"/>
                </a:cubicBezTo>
                <a:cubicBezTo>
                  <a:pt x="107" y="10157"/>
                  <a:pt x="98" y="10154"/>
                  <a:pt x="89" y="10150"/>
                </a:cubicBezTo>
                <a:cubicBezTo>
                  <a:pt x="81" y="10147"/>
                  <a:pt x="72" y="10142"/>
                  <a:pt x="64" y="10137"/>
                </a:cubicBezTo>
                <a:cubicBezTo>
                  <a:pt x="56" y="10132"/>
                  <a:pt x="49" y="10125"/>
                  <a:pt x="42" y="10119"/>
                </a:cubicBezTo>
                <a:cubicBezTo>
                  <a:pt x="35" y="10112"/>
                  <a:pt x="29" y="10105"/>
                  <a:pt x="24" y="10097"/>
                </a:cubicBezTo>
                <a:cubicBezTo>
                  <a:pt x="19" y="10089"/>
                  <a:pt x="14" y="10080"/>
                  <a:pt x="11" y="10072"/>
                </a:cubicBezTo>
                <a:cubicBezTo>
                  <a:pt x="7" y="10063"/>
                  <a:pt x="4" y="10054"/>
                  <a:pt x="2" y="10044"/>
                </a:cubicBezTo>
                <a:cubicBezTo>
                  <a:pt x="0" y="10035"/>
                  <a:pt x="0" y="10025"/>
                  <a:pt x="0" y="10016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57240" y="271908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6"/>
                </a:moveTo>
                <a:lnTo>
                  <a:pt x="0" y="146"/>
                </a:lnTo>
                <a:cubicBezTo>
                  <a:pt x="0" y="136"/>
                  <a:pt x="0" y="127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50"/>
                  <a:pt x="42" y="43"/>
                </a:cubicBezTo>
                <a:cubicBezTo>
                  <a:pt x="49" y="36"/>
                  <a:pt x="56" y="30"/>
                  <a:pt x="64" y="25"/>
                </a:cubicBezTo>
                <a:cubicBezTo>
                  <a:pt x="72" y="20"/>
                  <a:pt x="81" y="15"/>
                  <a:pt x="89" y="11"/>
                </a:cubicBezTo>
                <a:cubicBezTo>
                  <a:pt x="98" y="8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8"/>
                  <a:pt x="28459" y="11"/>
                </a:cubicBezTo>
                <a:cubicBezTo>
                  <a:pt x="28468" y="15"/>
                  <a:pt x="28476" y="20"/>
                  <a:pt x="28484" y="25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50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7"/>
                  <a:pt x="28549" y="136"/>
                  <a:pt x="28549" y="146"/>
                </a:cubicBezTo>
                <a:lnTo>
                  <a:pt x="28549" y="10016"/>
                </a:lnTo>
                <a:cubicBezTo>
                  <a:pt x="28549" y="10025"/>
                  <a:pt x="28548" y="10035"/>
                  <a:pt x="28546" y="10044"/>
                </a:cubicBezTo>
                <a:cubicBezTo>
                  <a:pt x="28544" y="10054"/>
                  <a:pt x="28542" y="10063"/>
                  <a:pt x="28538" y="10072"/>
                </a:cubicBezTo>
                <a:cubicBezTo>
                  <a:pt x="28534" y="10080"/>
                  <a:pt x="28530" y="10089"/>
                  <a:pt x="28525" y="10097"/>
                </a:cubicBezTo>
                <a:cubicBezTo>
                  <a:pt x="28519" y="10105"/>
                  <a:pt x="28513" y="10112"/>
                  <a:pt x="28506" y="10119"/>
                </a:cubicBezTo>
                <a:cubicBezTo>
                  <a:pt x="28500" y="10125"/>
                  <a:pt x="28492" y="10132"/>
                  <a:pt x="28484" y="10137"/>
                </a:cubicBezTo>
                <a:cubicBezTo>
                  <a:pt x="28476" y="10142"/>
                  <a:pt x="28468" y="10147"/>
                  <a:pt x="28459" y="10150"/>
                </a:cubicBezTo>
                <a:cubicBezTo>
                  <a:pt x="28450" y="10154"/>
                  <a:pt x="28441" y="10157"/>
                  <a:pt x="28432" y="10159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9"/>
                </a:cubicBezTo>
                <a:cubicBezTo>
                  <a:pt x="107" y="10157"/>
                  <a:pt x="98" y="10154"/>
                  <a:pt x="89" y="10150"/>
                </a:cubicBezTo>
                <a:cubicBezTo>
                  <a:pt x="81" y="10147"/>
                  <a:pt x="72" y="10142"/>
                  <a:pt x="64" y="10137"/>
                </a:cubicBezTo>
                <a:cubicBezTo>
                  <a:pt x="56" y="10132"/>
                  <a:pt x="49" y="10125"/>
                  <a:pt x="42" y="10119"/>
                </a:cubicBezTo>
                <a:cubicBezTo>
                  <a:pt x="35" y="10112"/>
                  <a:pt x="29" y="10105"/>
                  <a:pt x="24" y="10097"/>
                </a:cubicBezTo>
                <a:cubicBezTo>
                  <a:pt x="19" y="10089"/>
                  <a:pt x="14" y="10080"/>
                  <a:pt x="11" y="10072"/>
                </a:cubicBezTo>
                <a:cubicBezTo>
                  <a:pt x="7" y="10063"/>
                  <a:pt x="4" y="10054"/>
                  <a:pt x="2" y="10044"/>
                </a:cubicBezTo>
                <a:cubicBezTo>
                  <a:pt x="0" y="10035"/>
                  <a:pt x="0" y="10025"/>
                  <a:pt x="0" y="10016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245240" y="2184840"/>
            <a:ext cx="7855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You no longer need ML Department to create your own personal AI apps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404720" y="2887920"/>
            <a:ext cx="161280" cy="186840"/>
          </a:xfrm>
          <a:custGeom>
            <a:avLst/>
            <a:gdLst/>
            <a:ahLst/>
            <a:rect l="0" t="0" r="r" b="b"/>
            <a:pathLst>
              <a:path w="448" h="519">
                <a:moveTo>
                  <a:pt x="437" y="241"/>
                </a:moveTo>
                <a:lnTo>
                  <a:pt x="293" y="188"/>
                </a:lnTo>
                <a:lnTo>
                  <a:pt x="239" y="12"/>
                </a:lnTo>
                <a:cubicBezTo>
                  <a:pt x="237" y="5"/>
                  <a:pt x="230" y="0"/>
                  <a:pt x="223" y="0"/>
                </a:cubicBezTo>
                <a:cubicBezTo>
                  <a:pt x="216" y="0"/>
                  <a:pt x="210" y="5"/>
                  <a:pt x="208" y="12"/>
                </a:cubicBezTo>
                <a:lnTo>
                  <a:pt x="154" y="188"/>
                </a:lnTo>
                <a:lnTo>
                  <a:pt x="10" y="241"/>
                </a:lnTo>
                <a:cubicBezTo>
                  <a:pt x="4" y="243"/>
                  <a:pt x="0" y="249"/>
                  <a:pt x="0" y="256"/>
                </a:cubicBezTo>
                <a:cubicBezTo>
                  <a:pt x="0" y="263"/>
                  <a:pt x="4" y="269"/>
                  <a:pt x="10" y="271"/>
                </a:cubicBezTo>
                <a:lnTo>
                  <a:pt x="154" y="325"/>
                </a:lnTo>
                <a:lnTo>
                  <a:pt x="208" y="506"/>
                </a:lnTo>
                <a:cubicBezTo>
                  <a:pt x="210" y="514"/>
                  <a:pt x="216" y="519"/>
                  <a:pt x="223" y="519"/>
                </a:cubicBezTo>
                <a:cubicBezTo>
                  <a:pt x="230" y="519"/>
                  <a:pt x="237" y="514"/>
                  <a:pt x="239" y="506"/>
                </a:cubicBezTo>
                <a:lnTo>
                  <a:pt x="293" y="325"/>
                </a:lnTo>
                <a:lnTo>
                  <a:pt x="437" y="271"/>
                </a:lnTo>
                <a:cubicBezTo>
                  <a:pt x="444" y="269"/>
                  <a:pt x="448" y="263"/>
                  <a:pt x="448" y="256"/>
                </a:cubicBezTo>
                <a:cubicBezTo>
                  <a:pt x="448" y="249"/>
                  <a:pt x="444" y="243"/>
                  <a:pt x="437" y="24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367640" y="2890080"/>
            <a:ext cx="82080" cy="190440"/>
          </a:xfrm>
          <a:custGeom>
            <a:avLst/>
            <a:gdLst/>
            <a:ahLst/>
            <a:rect l="0" t="0" r="r" b="b"/>
            <a:pathLst>
              <a:path w="228" h="529">
                <a:moveTo>
                  <a:pt x="217" y="414"/>
                </a:moveTo>
                <a:lnTo>
                  <a:pt x="180" y="400"/>
                </a:lnTo>
                <a:lnTo>
                  <a:pt x="165" y="347"/>
                </a:lnTo>
                <a:cubicBezTo>
                  <a:pt x="163" y="340"/>
                  <a:pt x="156" y="335"/>
                  <a:pt x="148" y="335"/>
                </a:cubicBezTo>
                <a:cubicBezTo>
                  <a:pt x="141" y="335"/>
                  <a:pt x="135" y="340"/>
                  <a:pt x="133" y="347"/>
                </a:cubicBezTo>
                <a:lnTo>
                  <a:pt x="118" y="400"/>
                </a:lnTo>
                <a:lnTo>
                  <a:pt x="81" y="414"/>
                </a:lnTo>
                <a:cubicBezTo>
                  <a:pt x="75" y="416"/>
                  <a:pt x="70" y="422"/>
                  <a:pt x="70" y="429"/>
                </a:cubicBezTo>
                <a:cubicBezTo>
                  <a:pt x="70" y="436"/>
                  <a:pt x="75" y="442"/>
                  <a:pt x="81" y="444"/>
                </a:cubicBezTo>
                <a:lnTo>
                  <a:pt x="118" y="458"/>
                </a:lnTo>
                <a:lnTo>
                  <a:pt x="133" y="517"/>
                </a:lnTo>
                <a:cubicBezTo>
                  <a:pt x="135" y="524"/>
                  <a:pt x="141" y="529"/>
                  <a:pt x="148" y="529"/>
                </a:cubicBezTo>
                <a:cubicBezTo>
                  <a:pt x="156" y="529"/>
                  <a:pt x="163" y="524"/>
                  <a:pt x="165" y="517"/>
                </a:cubicBezTo>
                <a:lnTo>
                  <a:pt x="180" y="458"/>
                </a:lnTo>
                <a:lnTo>
                  <a:pt x="217" y="444"/>
                </a:lnTo>
                <a:cubicBezTo>
                  <a:pt x="223" y="442"/>
                  <a:pt x="228" y="436"/>
                  <a:pt x="228" y="429"/>
                </a:cubicBezTo>
                <a:cubicBezTo>
                  <a:pt x="228" y="422"/>
                  <a:pt x="223" y="416"/>
                  <a:pt x="217" y="414"/>
                </a:cubicBezTo>
                <a:moveTo>
                  <a:pt x="146" y="63"/>
                </a:moveTo>
                <a:lnTo>
                  <a:pt x="108" y="49"/>
                </a:lnTo>
                <a:lnTo>
                  <a:pt x="93" y="10"/>
                </a:lnTo>
                <a:cubicBezTo>
                  <a:pt x="91" y="4"/>
                  <a:pt x="85" y="0"/>
                  <a:pt x="78" y="0"/>
                </a:cubicBezTo>
                <a:cubicBezTo>
                  <a:pt x="72" y="0"/>
                  <a:pt x="66" y="4"/>
                  <a:pt x="63" y="10"/>
                </a:cubicBezTo>
                <a:lnTo>
                  <a:pt x="49" y="49"/>
                </a:lnTo>
                <a:lnTo>
                  <a:pt x="11" y="63"/>
                </a:lnTo>
                <a:cubicBezTo>
                  <a:pt x="4" y="65"/>
                  <a:pt x="0" y="71"/>
                  <a:pt x="0" y="78"/>
                </a:cubicBezTo>
                <a:cubicBezTo>
                  <a:pt x="0" y="85"/>
                  <a:pt x="4" y="91"/>
                  <a:pt x="11" y="93"/>
                </a:cubicBezTo>
                <a:lnTo>
                  <a:pt x="49" y="107"/>
                </a:lnTo>
                <a:lnTo>
                  <a:pt x="63" y="145"/>
                </a:lnTo>
                <a:cubicBezTo>
                  <a:pt x="66" y="152"/>
                  <a:pt x="72" y="157"/>
                  <a:pt x="78" y="157"/>
                </a:cubicBezTo>
                <a:cubicBezTo>
                  <a:pt x="85" y="157"/>
                  <a:pt x="91" y="152"/>
                  <a:pt x="93" y="145"/>
                </a:cubicBezTo>
                <a:lnTo>
                  <a:pt x="108" y="107"/>
                </a:lnTo>
                <a:lnTo>
                  <a:pt x="146" y="93"/>
                </a:lnTo>
                <a:cubicBezTo>
                  <a:pt x="152" y="91"/>
                  <a:pt x="156" y="85"/>
                  <a:pt x="156" y="78"/>
                </a:cubicBezTo>
                <a:cubicBezTo>
                  <a:pt x="156" y="71"/>
                  <a:pt x="152" y="65"/>
                  <a:pt x="146" y="6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14560" y="2913120"/>
            <a:ext cx="2293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 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580400" y="2913120"/>
            <a:ext cx="20584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 </a:t>
            </a:r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Email to customer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14560" y="3389400"/>
            <a:ext cx="5144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PERSONA George, experienced AI consultant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14560" y="3627360"/>
            <a:ext cx="4001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https://deloitte.com/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14560" y="3865680"/>
            <a:ext cx="3430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https://ptbk.io/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14560" y="4341960"/>
            <a:ext cx="20581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## Write the email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14560" y="481788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Write an email to {customerName} about opportunities in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14560" y="5056200"/>
            <a:ext cx="5373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AI consulting and new trends in the industry.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14560" y="529416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Include a link to the Deloitte website and also mention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14560" y="5532480"/>
            <a:ext cx="2858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the Promtbook platform.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14560" y="6008760"/>
            <a:ext cx="11437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-&gt; {email}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09440" y="3181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952560" y="1716840"/>
            <a:ext cx="51091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The Benefits for you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4466880" y="308592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612"/>
                </a:moveTo>
                <a:cubicBezTo>
                  <a:pt x="689" y="655"/>
                  <a:pt x="655" y="689"/>
                  <a:pt x="613" y="689"/>
                </a:cubicBezTo>
                <a:lnTo>
                  <a:pt x="77" y="689"/>
                </a:lnTo>
                <a:cubicBezTo>
                  <a:pt x="35" y="689"/>
                  <a:pt x="0" y="655"/>
                  <a:pt x="0" y="612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613" y="0"/>
                </a:lnTo>
                <a:cubicBezTo>
                  <a:pt x="655" y="0"/>
                  <a:pt x="689" y="35"/>
                  <a:pt x="689" y="77"/>
                </a:cubicBezTo>
                <a:lnTo>
                  <a:pt x="689" y="61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4506480" y="3126960"/>
            <a:ext cx="170280" cy="167400"/>
          </a:xfrm>
          <a:custGeom>
            <a:avLst/>
            <a:gdLst/>
            <a:ahLst/>
            <a:rect l="0" t="0" r="r" b="b"/>
            <a:pathLst>
              <a:path w="473" h="465">
                <a:moveTo>
                  <a:pt x="450" y="8"/>
                </a:moveTo>
                <a:cubicBezTo>
                  <a:pt x="428" y="-7"/>
                  <a:pt x="398" y="0"/>
                  <a:pt x="384" y="22"/>
                </a:cubicBezTo>
                <a:lnTo>
                  <a:pt x="176" y="342"/>
                </a:lnTo>
                <a:lnTo>
                  <a:pt x="80" y="253"/>
                </a:lnTo>
                <a:cubicBezTo>
                  <a:pt x="60" y="235"/>
                  <a:pt x="30" y="237"/>
                  <a:pt x="12" y="256"/>
                </a:cubicBezTo>
                <a:cubicBezTo>
                  <a:pt x="-6" y="275"/>
                  <a:pt x="-4" y="306"/>
                  <a:pt x="15" y="324"/>
                </a:cubicBezTo>
                <a:lnTo>
                  <a:pt x="153" y="452"/>
                </a:lnTo>
                <a:cubicBezTo>
                  <a:pt x="162" y="460"/>
                  <a:pt x="173" y="465"/>
                  <a:pt x="185" y="465"/>
                </a:cubicBezTo>
                <a:cubicBezTo>
                  <a:pt x="198" y="465"/>
                  <a:pt x="214" y="459"/>
                  <a:pt x="225" y="443"/>
                </a:cubicBezTo>
                <a:cubicBezTo>
                  <a:pt x="232" y="433"/>
                  <a:pt x="465" y="74"/>
                  <a:pt x="465" y="74"/>
                </a:cubicBezTo>
                <a:cubicBezTo>
                  <a:pt x="479" y="52"/>
                  <a:pt x="473" y="22"/>
                  <a:pt x="450" y="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09440" y="3600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245240" y="3042000"/>
            <a:ext cx="3213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Faster, cost-effective solution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172360" y="3504960"/>
            <a:ext cx="248040" cy="238680"/>
          </a:xfrm>
          <a:custGeom>
            <a:avLst/>
            <a:gdLst/>
            <a:ahLst/>
            <a:rect l="0" t="0" r="r" b="b"/>
            <a:pathLst>
              <a:path w="689" h="663">
                <a:moveTo>
                  <a:pt x="689" y="589"/>
                </a:moveTo>
                <a:cubicBezTo>
                  <a:pt x="689" y="630"/>
                  <a:pt x="654" y="663"/>
                  <a:pt x="612" y="663"/>
                </a:cubicBezTo>
                <a:lnTo>
                  <a:pt x="76" y="663"/>
                </a:lnTo>
                <a:cubicBezTo>
                  <a:pt x="34" y="663"/>
                  <a:pt x="0" y="630"/>
                  <a:pt x="0" y="589"/>
                </a:cubicBezTo>
                <a:lnTo>
                  <a:pt x="0" y="74"/>
                </a:lnTo>
                <a:cubicBezTo>
                  <a:pt x="0" y="33"/>
                  <a:pt x="34" y="0"/>
                  <a:pt x="76" y="0"/>
                </a:cubicBezTo>
                <a:lnTo>
                  <a:pt x="612" y="0"/>
                </a:lnTo>
                <a:cubicBezTo>
                  <a:pt x="654" y="0"/>
                  <a:pt x="689" y="33"/>
                  <a:pt x="689" y="74"/>
                </a:cubicBezTo>
                <a:lnTo>
                  <a:pt x="689" y="589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211600" y="3544560"/>
            <a:ext cx="170280" cy="161280"/>
          </a:xfrm>
          <a:custGeom>
            <a:avLst/>
            <a:gdLst/>
            <a:ahLst/>
            <a:rect l="0" t="0" r="r" b="b"/>
            <a:pathLst>
              <a:path w="473" h="448">
                <a:moveTo>
                  <a:pt x="451" y="8"/>
                </a:moveTo>
                <a:cubicBezTo>
                  <a:pt x="429" y="-6"/>
                  <a:pt x="400" y="0"/>
                  <a:pt x="385" y="22"/>
                </a:cubicBezTo>
                <a:lnTo>
                  <a:pt x="177" y="331"/>
                </a:lnTo>
                <a:lnTo>
                  <a:pt x="80" y="245"/>
                </a:lnTo>
                <a:cubicBezTo>
                  <a:pt x="61" y="228"/>
                  <a:pt x="30" y="229"/>
                  <a:pt x="13" y="248"/>
                </a:cubicBezTo>
                <a:cubicBezTo>
                  <a:pt x="-5" y="267"/>
                  <a:pt x="-4" y="296"/>
                  <a:pt x="15" y="313"/>
                </a:cubicBezTo>
                <a:lnTo>
                  <a:pt x="154" y="435"/>
                </a:lnTo>
                <a:cubicBezTo>
                  <a:pt x="163" y="444"/>
                  <a:pt x="175" y="448"/>
                  <a:pt x="186" y="448"/>
                </a:cubicBezTo>
                <a:cubicBezTo>
                  <a:pt x="199" y="448"/>
                  <a:pt x="216" y="442"/>
                  <a:pt x="226" y="427"/>
                </a:cubicBezTo>
                <a:cubicBezTo>
                  <a:pt x="233" y="417"/>
                  <a:pt x="465" y="72"/>
                  <a:pt x="465" y="72"/>
                </a:cubicBezTo>
                <a:cubicBezTo>
                  <a:pt x="480" y="50"/>
                  <a:pt x="473" y="22"/>
                  <a:pt x="451" y="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09440" y="4009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245240" y="3461040"/>
            <a:ext cx="6924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Highly scalable and maintainable </a:t>
            </a:r>
            <a:r>
              <a:rPr b="0" i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(due to separation of concerns)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953280" y="3914640"/>
            <a:ext cx="238680" cy="248040"/>
          </a:xfrm>
          <a:custGeom>
            <a:avLst/>
            <a:gdLst/>
            <a:ahLst/>
            <a:rect l="0" t="0" r="r" b="b"/>
            <a:pathLst>
              <a:path w="663" h="689">
                <a:moveTo>
                  <a:pt x="663" y="612"/>
                </a:moveTo>
                <a:cubicBezTo>
                  <a:pt x="663" y="655"/>
                  <a:pt x="630" y="689"/>
                  <a:pt x="589" y="689"/>
                </a:cubicBezTo>
                <a:lnTo>
                  <a:pt x="74" y="689"/>
                </a:lnTo>
                <a:cubicBezTo>
                  <a:pt x="33" y="689"/>
                  <a:pt x="0" y="655"/>
                  <a:pt x="0" y="612"/>
                </a:cubicBezTo>
                <a:lnTo>
                  <a:pt x="0" y="76"/>
                </a:lnTo>
                <a:cubicBezTo>
                  <a:pt x="0" y="34"/>
                  <a:pt x="33" y="0"/>
                  <a:pt x="74" y="0"/>
                </a:cubicBezTo>
                <a:lnTo>
                  <a:pt x="589" y="0"/>
                </a:lnTo>
                <a:cubicBezTo>
                  <a:pt x="630" y="0"/>
                  <a:pt x="663" y="34"/>
                  <a:pt x="663" y="76"/>
                </a:cubicBezTo>
                <a:lnTo>
                  <a:pt x="663" y="61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991080" y="3955680"/>
            <a:ext cx="163800" cy="167400"/>
          </a:xfrm>
          <a:custGeom>
            <a:avLst/>
            <a:gdLst/>
            <a:ahLst/>
            <a:rect l="0" t="0" r="r" b="b"/>
            <a:pathLst>
              <a:path w="455" h="465">
                <a:moveTo>
                  <a:pt x="434" y="7"/>
                </a:moveTo>
                <a:cubicBezTo>
                  <a:pt x="413" y="-7"/>
                  <a:pt x="385" y="-1"/>
                  <a:pt x="371" y="22"/>
                </a:cubicBezTo>
                <a:lnTo>
                  <a:pt x="171" y="342"/>
                </a:lnTo>
                <a:lnTo>
                  <a:pt x="77" y="253"/>
                </a:lnTo>
                <a:cubicBezTo>
                  <a:pt x="59" y="235"/>
                  <a:pt x="30" y="237"/>
                  <a:pt x="13" y="256"/>
                </a:cubicBezTo>
                <a:cubicBezTo>
                  <a:pt x="-5" y="275"/>
                  <a:pt x="-4" y="306"/>
                  <a:pt x="15" y="323"/>
                </a:cubicBezTo>
                <a:lnTo>
                  <a:pt x="149" y="452"/>
                </a:lnTo>
                <a:cubicBezTo>
                  <a:pt x="157" y="460"/>
                  <a:pt x="169" y="465"/>
                  <a:pt x="180" y="465"/>
                </a:cubicBezTo>
                <a:cubicBezTo>
                  <a:pt x="192" y="465"/>
                  <a:pt x="208" y="459"/>
                  <a:pt x="218" y="443"/>
                </a:cubicBezTo>
                <a:cubicBezTo>
                  <a:pt x="224" y="433"/>
                  <a:pt x="448" y="74"/>
                  <a:pt x="448" y="74"/>
                </a:cubicBezTo>
                <a:cubicBezTo>
                  <a:pt x="462" y="51"/>
                  <a:pt x="456" y="22"/>
                  <a:pt x="434" y="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09440" y="4429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245240" y="3870720"/>
            <a:ext cx="8690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Easy debugging (due to sophisticated logging and error monitoring capabilities)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8019720" y="4333680"/>
            <a:ext cx="238680" cy="238320"/>
          </a:xfrm>
          <a:custGeom>
            <a:avLst/>
            <a:gdLst/>
            <a:ahLst/>
            <a:rect l="0" t="0" r="r" b="b"/>
            <a:pathLst>
              <a:path w="663" h="662">
                <a:moveTo>
                  <a:pt x="663" y="589"/>
                </a:moveTo>
                <a:cubicBezTo>
                  <a:pt x="663" y="630"/>
                  <a:pt x="630" y="662"/>
                  <a:pt x="589" y="662"/>
                </a:cubicBezTo>
                <a:lnTo>
                  <a:pt x="74" y="662"/>
                </a:lnTo>
                <a:cubicBezTo>
                  <a:pt x="33" y="662"/>
                  <a:pt x="0" y="630"/>
                  <a:pt x="0" y="589"/>
                </a:cubicBezTo>
                <a:lnTo>
                  <a:pt x="0" y="74"/>
                </a:lnTo>
                <a:cubicBezTo>
                  <a:pt x="0" y="33"/>
                  <a:pt x="33" y="0"/>
                  <a:pt x="74" y="0"/>
                </a:cubicBezTo>
                <a:lnTo>
                  <a:pt x="589" y="0"/>
                </a:lnTo>
                <a:cubicBezTo>
                  <a:pt x="630" y="0"/>
                  <a:pt x="663" y="33"/>
                  <a:pt x="663" y="74"/>
                </a:cubicBezTo>
                <a:lnTo>
                  <a:pt x="663" y="589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057520" y="4373280"/>
            <a:ext cx="163800" cy="160920"/>
          </a:xfrm>
          <a:custGeom>
            <a:avLst/>
            <a:gdLst/>
            <a:ahLst/>
            <a:rect l="0" t="0" r="r" b="b"/>
            <a:pathLst>
              <a:path w="455" h="447">
                <a:moveTo>
                  <a:pt x="434" y="8"/>
                </a:moveTo>
                <a:cubicBezTo>
                  <a:pt x="413" y="-6"/>
                  <a:pt x="385" y="0"/>
                  <a:pt x="371" y="21"/>
                </a:cubicBezTo>
                <a:lnTo>
                  <a:pt x="171" y="331"/>
                </a:lnTo>
                <a:lnTo>
                  <a:pt x="78" y="245"/>
                </a:lnTo>
                <a:cubicBezTo>
                  <a:pt x="60" y="228"/>
                  <a:pt x="30" y="229"/>
                  <a:pt x="13" y="248"/>
                </a:cubicBezTo>
                <a:cubicBezTo>
                  <a:pt x="-5" y="266"/>
                  <a:pt x="-4" y="296"/>
                  <a:pt x="15" y="313"/>
                </a:cubicBezTo>
                <a:lnTo>
                  <a:pt x="149" y="435"/>
                </a:lnTo>
                <a:cubicBezTo>
                  <a:pt x="157" y="443"/>
                  <a:pt x="169" y="447"/>
                  <a:pt x="180" y="447"/>
                </a:cubicBezTo>
                <a:cubicBezTo>
                  <a:pt x="192" y="447"/>
                  <a:pt x="208" y="442"/>
                  <a:pt x="218" y="427"/>
                </a:cubicBezTo>
                <a:cubicBezTo>
                  <a:pt x="224" y="417"/>
                  <a:pt x="448" y="71"/>
                  <a:pt x="448" y="71"/>
                </a:cubicBezTo>
                <a:cubicBezTo>
                  <a:pt x="462" y="50"/>
                  <a:pt x="456" y="22"/>
                  <a:pt x="434" y="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09440" y="4838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245240" y="4289760"/>
            <a:ext cx="6759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All team members develop against unambiguous specification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915040" y="474336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612"/>
                </a:moveTo>
                <a:cubicBezTo>
                  <a:pt x="689" y="654"/>
                  <a:pt x="655" y="689"/>
                  <a:pt x="613" y="689"/>
                </a:cubicBezTo>
                <a:lnTo>
                  <a:pt x="77" y="689"/>
                </a:lnTo>
                <a:cubicBezTo>
                  <a:pt x="35" y="689"/>
                  <a:pt x="0" y="654"/>
                  <a:pt x="0" y="612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613" y="0"/>
                </a:lnTo>
                <a:cubicBezTo>
                  <a:pt x="655" y="0"/>
                  <a:pt x="689" y="34"/>
                  <a:pt x="689" y="76"/>
                </a:cubicBezTo>
                <a:lnTo>
                  <a:pt x="689" y="61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954640" y="4784400"/>
            <a:ext cx="170280" cy="167400"/>
          </a:xfrm>
          <a:custGeom>
            <a:avLst/>
            <a:gdLst/>
            <a:ahLst/>
            <a:rect l="0" t="0" r="r" b="b"/>
            <a:pathLst>
              <a:path w="473" h="465">
                <a:moveTo>
                  <a:pt x="451" y="8"/>
                </a:moveTo>
                <a:cubicBezTo>
                  <a:pt x="429" y="-6"/>
                  <a:pt x="399" y="0"/>
                  <a:pt x="385" y="22"/>
                </a:cubicBezTo>
                <a:lnTo>
                  <a:pt x="176" y="343"/>
                </a:lnTo>
                <a:lnTo>
                  <a:pt x="80" y="254"/>
                </a:lnTo>
                <a:cubicBezTo>
                  <a:pt x="60" y="236"/>
                  <a:pt x="30" y="237"/>
                  <a:pt x="12" y="257"/>
                </a:cubicBezTo>
                <a:cubicBezTo>
                  <a:pt x="-6" y="276"/>
                  <a:pt x="-4" y="306"/>
                  <a:pt x="15" y="324"/>
                </a:cubicBezTo>
                <a:lnTo>
                  <a:pt x="153" y="453"/>
                </a:lnTo>
                <a:cubicBezTo>
                  <a:pt x="162" y="461"/>
                  <a:pt x="174" y="465"/>
                  <a:pt x="185" y="465"/>
                </a:cubicBezTo>
                <a:cubicBezTo>
                  <a:pt x="198" y="465"/>
                  <a:pt x="214" y="460"/>
                  <a:pt x="225" y="444"/>
                </a:cubicBezTo>
                <a:cubicBezTo>
                  <a:pt x="232" y="434"/>
                  <a:pt x="465" y="74"/>
                  <a:pt x="465" y="74"/>
                </a:cubicBezTo>
                <a:cubicBezTo>
                  <a:pt x="479" y="52"/>
                  <a:pt x="473" y="23"/>
                  <a:pt x="451" y="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245240" y="4699440"/>
            <a:ext cx="7661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Enables non-technical consultants to create LLM-powered applications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0944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381680" y="3705120"/>
            <a:ext cx="112320" cy="112320"/>
          </a:xfrm>
          <a:custGeom>
            <a:avLst/>
            <a:gdLst/>
            <a:ahLst/>
            <a:rect l="0" t="0" r="r" b="b"/>
            <a:pathLst>
              <a:path w="312" h="312">
                <a:moveTo>
                  <a:pt x="301" y="184"/>
                </a:moveTo>
                <a:lnTo>
                  <a:pt x="129" y="11"/>
                </a:lnTo>
                <a:cubicBezTo>
                  <a:pt x="122" y="4"/>
                  <a:pt x="112" y="0"/>
                  <a:pt x="102" y="0"/>
                </a:cubicBezTo>
                <a:cubicBezTo>
                  <a:pt x="81" y="0"/>
                  <a:pt x="64" y="17"/>
                  <a:pt x="64" y="38"/>
                </a:cubicBezTo>
                <a:cubicBezTo>
                  <a:pt x="64" y="49"/>
                  <a:pt x="68" y="58"/>
                  <a:pt x="75" y="65"/>
                </a:cubicBezTo>
                <a:lnTo>
                  <a:pt x="0" y="140"/>
                </a:lnTo>
                <a:lnTo>
                  <a:pt x="173" y="312"/>
                </a:lnTo>
                <a:lnTo>
                  <a:pt x="247" y="238"/>
                </a:lnTo>
                <a:cubicBezTo>
                  <a:pt x="254" y="245"/>
                  <a:pt x="263" y="249"/>
                  <a:pt x="274" y="249"/>
                </a:cubicBezTo>
                <a:cubicBezTo>
                  <a:pt x="295" y="249"/>
                  <a:pt x="312" y="232"/>
                  <a:pt x="312" y="211"/>
                </a:cubicBezTo>
                <a:cubicBezTo>
                  <a:pt x="312" y="200"/>
                  <a:pt x="308" y="191"/>
                  <a:pt x="301" y="1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287360" y="3705120"/>
            <a:ext cx="206640" cy="248040"/>
          </a:xfrm>
          <a:custGeom>
            <a:avLst/>
            <a:gdLst/>
            <a:ahLst/>
            <a:rect l="0" t="0" r="r" b="b"/>
            <a:pathLst>
              <a:path w="574" h="689">
                <a:moveTo>
                  <a:pt x="364" y="0"/>
                </a:moveTo>
                <a:lnTo>
                  <a:pt x="76" y="0"/>
                </a:lnTo>
                <a:cubicBezTo>
                  <a:pt x="34" y="0"/>
                  <a:pt x="0" y="34"/>
                  <a:pt x="0" y="76"/>
                </a:cubicBezTo>
                <a:lnTo>
                  <a:pt x="0" y="612"/>
                </a:lnTo>
                <a:cubicBezTo>
                  <a:pt x="0" y="654"/>
                  <a:pt x="34" y="689"/>
                  <a:pt x="76" y="689"/>
                </a:cubicBezTo>
                <a:lnTo>
                  <a:pt x="498" y="689"/>
                </a:lnTo>
                <a:cubicBezTo>
                  <a:pt x="540" y="689"/>
                  <a:pt x="574" y="654"/>
                  <a:pt x="574" y="612"/>
                </a:cubicBezTo>
                <a:lnTo>
                  <a:pt x="574" y="210"/>
                </a:lnTo>
                <a:lnTo>
                  <a:pt x="402" y="210"/>
                </a:lnTo>
                <a:cubicBezTo>
                  <a:pt x="383" y="210"/>
                  <a:pt x="364" y="191"/>
                  <a:pt x="364" y="172"/>
                </a:cubicBezTo>
                <a:lnTo>
                  <a:pt x="364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314720" y="3705120"/>
            <a:ext cx="179280" cy="199800"/>
          </a:xfrm>
          <a:custGeom>
            <a:avLst/>
            <a:gdLst/>
            <a:ahLst/>
            <a:rect l="0" t="0" r="r" b="b"/>
            <a:pathLst>
              <a:path w="498" h="555">
                <a:moveTo>
                  <a:pt x="288" y="0"/>
                </a:moveTo>
                <a:lnTo>
                  <a:pt x="250" y="0"/>
                </a:lnTo>
                <a:lnTo>
                  <a:pt x="250" y="172"/>
                </a:lnTo>
                <a:cubicBezTo>
                  <a:pt x="250" y="214"/>
                  <a:pt x="284" y="248"/>
                  <a:pt x="326" y="248"/>
                </a:cubicBezTo>
                <a:lnTo>
                  <a:pt x="498" y="248"/>
                </a:lnTo>
                <a:lnTo>
                  <a:pt x="498" y="210"/>
                </a:lnTo>
                <a:lnTo>
                  <a:pt x="326" y="210"/>
                </a:lnTo>
                <a:cubicBezTo>
                  <a:pt x="307" y="210"/>
                  <a:pt x="288" y="191"/>
                  <a:pt x="288" y="172"/>
                </a:cubicBezTo>
                <a:lnTo>
                  <a:pt x="288" y="0"/>
                </a:lnTo>
                <a:moveTo>
                  <a:pt x="192" y="153"/>
                </a:moveTo>
                <a:cubicBezTo>
                  <a:pt x="192" y="163"/>
                  <a:pt x="184" y="172"/>
                  <a:pt x="173" y="172"/>
                </a:cubicBezTo>
                <a:lnTo>
                  <a:pt x="19" y="172"/>
                </a:lnTo>
                <a:cubicBezTo>
                  <a:pt x="9" y="172"/>
                  <a:pt x="0" y="163"/>
                  <a:pt x="0" y="153"/>
                </a:cubicBezTo>
                <a:cubicBezTo>
                  <a:pt x="0" y="142"/>
                  <a:pt x="9" y="134"/>
                  <a:pt x="19" y="134"/>
                </a:cubicBezTo>
                <a:lnTo>
                  <a:pt x="173" y="134"/>
                </a:lnTo>
                <a:cubicBezTo>
                  <a:pt x="184" y="134"/>
                  <a:pt x="192" y="142"/>
                  <a:pt x="192" y="153"/>
                </a:cubicBezTo>
                <a:moveTo>
                  <a:pt x="192" y="229"/>
                </a:moveTo>
                <a:cubicBezTo>
                  <a:pt x="192" y="240"/>
                  <a:pt x="184" y="248"/>
                  <a:pt x="173" y="248"/>
                </a:cubicBezTo>
                <a:lnTo>
                  <a:pt x="19" y="248"/>
                </a:lnTo>
                <a:cubicBezTo>
                  <a:pt x="9" y="248"/>
                  <a:pt x="0" y="240"/>
                  <a:pt x="0" y="229"/>
                </a:cubicBezTo>
                <a:cubicBezTo>
                  <a:pt x="0" y="219"/>
                  <a:pt x="9" y="210"/>
                  <a:pt x="19" y="210"/>
                </a:cubicBezTo>
                <a:lnTo>
                  <a:pt x="173" y="210"/>
                </a:lnTo>
                <a:cubicBezTo>
                  <a:pt x="184" y="210"/>
                  <a:pt x="192" y="219"/>
                  <a:pt x="192" y="229"/>
                </a:cubicBezTo>
                <a:moveTo>
                  <a:pt x="422" y="306"/>
                </a:moveTo>
                <a:cubicBezTo>
                  <a:pt x="422" y="316"/>
                  <a:pt x="413" y="325"/>
                  <a:pt x="403" y="325"/>
                </a:cubicBezTo>
                <a:lnTo>
                  <a:pt x="19" y="325"/>
                </a:lnTo>
                <a:cubicBezTo>
                  <a:pt x="9" y="325"/>
                  <a:pt x="0" y="316"/>
                  <a:pt x="0" y="306"/>
                </a:cubicBezTo>
                <a:cubicBezTo>
                  <a:pt x="0" y="295"/>
                  <a:pt x="9" y="286"/>
                  <a:pt x="19" y="286"/>
                </a:cubicBezTo>
                <a:lnTo>
                  <a:pt x="403" y="286"/>
                </a:lnTo>
                <a:cubicBezTo>
                  <a:pt x="413" y="286"/>
                  <a:pt x="422" y="295"/>
                  <a:pt x="422" y="306"/>
                </a:cubicBezTo>
                <a:moveTo>
                  <a:pt x="422" y="382"/>
                </a:moveTo>
                <a:cubicBezTo>
                  <a:pt x="422" y="393"/>
                  <a:pt x="413" y="401"/>
                  <a:pt x="403" y="401"/>
                </a:cubicBezTo>
                <a:lnTo>
                  <a:pt x="19" y="401"/>
                </a:lnTo>
                <a:cubicBezTo>
                  <a:pt x="9" y="401"/>
                  <a:pt x="0" y="393"/>
                  <a:pt x="0" y="382"/>
                </a:cubicBezTo>
                <a:cubicBezTo>
                  <a:pt x="0" y="371"/>
                  <a:pt x="9" y="363"/>
                  <a:pt x="19" y="363"/>
                </a:cubicBezTo>
                <a:lnTo>
                  <a:pt x="403" y="363"/>
                </a:lnTo>
                <a:cubicBezTo>
                  <a:pt x="413" y="363"/>
                  <a:pt x="422" y="371"/>
                  <a:pt x="422" y="382"/>
                </a:cubicBezTo>
                <a:moveTo>
                  <a:pt x="422" y="458"/>
                </a:moveTo>
                <a:cubicBezTo>
                  <a:pt x="422" y="469"/>
                  <a:pt x="413" y="478"/>
                  <a:pt x="403" y="478"/>
                </a:cubicBezTo>
                <a:lnTo>
                  <a:pt x="19" y="478"/>
                </a:lnTo>
                <a:cubicBezTo>
                  <a:pt x="9" y="478"/>
                  <a:pt x="0" y="469"/>
                  <a:pt x="0" y="458"/>
                </a:cubicBezTo>
                <a:cubicBezTo>
                  <a:pt x="0" y="448"/>
                  <a:pt x="9" y="439"/>
                  <a:pt x="19" y="439"/>
                </a:cubicBezTo>
                <a:lnTo>
                  <a:pt x="403" y="439"/>
                </a:lnTo>
                <a:cubicBezTo>
                  <a:pt x="413" y="439"/>
                  <a:pt x="422" y="448"/>
                  <a:pt x="422" y="458"/>
                </a:cubicBezTo>
                <a:moveTo>
                  <a:pt x="422" y="536"/>
                </a:moveTo>
                <a:cubicBezTo>
                  <a:pt x="422" y="546"/>
                  <a:pt x="413" y="555"/>
                  <a:pt x="403" y="555"/>
                </a:cubicBezTo>
                <a:lnTo>
                  <a:pt x="19" y="555"/>
                </a:lnTo>
                <a:cubicBezTo>
                  <a:pt x="9" y="555"/>
                  <a:pt x="0" y="546"/>
                  <a:pt x="0" y="536"/>
                </a:cubicBezTo>
                <a:cubicBezTo>
                  <a:pt x="0" y="525"/>
                  <a:pt x="9" y="517"/>
                  <a:pt x="19" y="517"/>
                </a:cubicBezTo>
                <a:lnTo>
                  <a:pt x="403" y="517"/>
                </a:lnTo>
                <a:cubicBezTo>
                  <a:pt x="413" y="517"/>
                  <a:pt x="422" y="525"/>
                  <a:pt x="422" y="53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52560" y="2345400"/>
            <a:ext cx="64443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ffffff"/>
                </a:solidFill>
                <a:latin typeface="SegoeUI"/>
                <a:ea typeface="SegoeUI"/>
              </a:rPr>
              <a:t>Routine Task Automation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0944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287360" y="4124160"/>
            <a:ext cx="207000" cy="248040"/>
          </a:xfrm>
          <a:custGeom>
            <a:avLst/>
            <a:gdLst/>
            <a:ahLst/>
            <a:rect l="0" t="0" r="r" b="b"/>
            <a:pathLst>
              <a:path w="575" h="689">
                <a:moveTo>
                  <a:pt x="573" y="299"/>
                </a:moveTo>
                <a:cubicBezTo>
                  <a:pt x="570" y="292"/>
                  <a:pt x="563" y="287"/>
                  <a:pt x="555" y="287"/>
                </a:cubicBezTo>
                <a:lnTo>
                  <a:pt x="324" y="287"/>
                </a:lnTo>
                <a:lnTo>
                  <a:pt x="457" y="28"/>
                </a:lnTo>
                <a:cubicBezTo>
                  <a:pt x="461" y="20"/>
                  <a:pt x="459" y="10"/>
                  <a:pt x="452" y="4"/>
                </a:cubicBezTo>
                <a:cubicBezTo>
                  <a:pt x="449" y="1"/>
                  <a:pt x="444" y="0"/>
                  <a:pt x="440" y="0"/>
                </a:cubicBezTo>
                <a:cubicBezTo>
                  <a:pt x="436" y="0"/>
                  <a:pt x="431" y="2"/>
                  <a:pt x="428" y="5"/>
                </a:cubicBezTo>
                <a:lnTo>
                  <a:pt x="287" y="126"/>
                </a:lnTo>
                <a:lnTo>
                  <a:pt x="6" y="368"/>
                </a:lnTo>
                <a:cubicBezTo>
                  <a:pt x="0" y="373"/>
                  <a:pt x="-2" y="381"/>
                  <a:pt x="1" y="389"/>
                </a:cubicBezTo>
                <a:cubicBezTo>
                  <a:pt x="4" y="396"/>
                  <a:pt x="11" y="401"/>
                  <a:pt x="19" y="401"/>
                </a:cubicBezTo>
                <a:lnTo>
                  <a:pt x="251" y="401"/>
                </a:lnTo>
                <a:lnTo>
                  <a:pt x="117" y="661"/>
                </a:lnTo>
                <a:cubicBezTo>
                  <a:pt x="112" y="669"/>
                  <a:pt x="115" y="679"/>
                  <a:pt x="122" y="685"/>
                </a:cubicBezTo>
                <a:cubicBezTo>
                  <a:pt x="125" y="688"/>
                  <a:pt x="129" y="689"/>
                  <a:pt x="134" y="689"/>
                </a:cubicBezTo>
                <a:cubicBezTo>
                  <a:pt x="138" y="689"/>
                  <a:pt x="142" y="687"/>
                  <a:pt x="146" y="684"/>
                </a:cubicBezTo>
                <a:lnTo>
                  <a:pt x="287" y="562"/>
                </a:lnTo>
                <a:lnTo>
                  <a:pt x="567" y="320"/>
                </a:lnTo>
                <a:cubicBezTo>
                  <a:pt x="573" y="315"/>
                  <a:pt x="576" y="307"/>
                  <a:pt x="573" y="29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525320" y="3661200"/>
            <a:ext cx="6610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Automation of document generation, reports, and data entry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525320" y="4080240"/>
            <a:ext cx="5447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Streamlining approval workflows and notifications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09440" y="3390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391040" y="3465000"/>
            <a:ext cx="81720" cy="50760"/>
          </a:xfrm>
          <a:custGeom>
            <a:avLst/>
            <a:gdLst/>
            <a:ahLst/>
            <a:rect l="0" t="0" r="r" b="b"/>
            <a:pathLst>
              <a:path w="227" h="141">
                <a:moveTo>
                  <a:pt x="227" y="39"/>
                </a:moveTo>
                <a:cubicBezTo>
                  <a:pt x="227" y="44"/>
                  <a:pt x="225" y="51"/>
                  <a:pt x="224" y="57"/>
                </a:cubicBezTo>
                <a:cubicBezTo>
                  <a:pt x="214" y="98"/>
                  <a:pt x="169" y="145"/>
                  <a:pt x="105" y="141"/>
                </a:cubicBezTo>
                <a:cubicBezTo>
                  <a:pt x="47" y="137"/>
                  <a:pt x="0" y="109"/>
                  <a:pt x="0" y="70"/>
                </a:cubicBezTo>
                <a:cubicBezTo>
                  <a:pt x="0" y="31"/>
                  <a:pt x="47" y="0"/>
                  <a:pt x="105" y="0"/>
                </a:cubicBezTo>
                <a:cubicBezTo>
                  <a:pt x="163" y="0"/>
                  <a:pt x="226" y="0"/>
                  <a:pt x="227" y="3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367640" y="3467160"/>
            <a:ext cx="104040" cy="32400"/>
          </a:xfrm>
          <a:custGeom>
            <a:avLst/>
            <a:gdLst/>
            <a:ahLst/>
            <a:rect l="0" t="0" r="r" b="b"/>
            <a:pathLst>
              <a:path w="289" h="90">
                <a:moveTo>
                  <a:pt x="170" y="0"/>
                </a:moveTo>
                <a:cubicBezTo>
                  <a:pt x="139" y="0"/>
                  <a:pt x="68" y="10"/>
                  <a:pt x="52" y="10"/>
                </a:cubicBezTo>
                <a:cubicBezTo>
                  <a:pt x="23" y="10"/>
                  <a:pt x="0" y="28"/>
                  <a:pt x="0" y="50"/>
                </a:cubicBezTo>
                <a:cubicBezTo>
                  <a:pt x="0" y="60"/>
                  <a:pt x="5" y="70"/>
                  <a:pt x="14" y="77"/>
                </a:cubicBezTo>
                <a:cubicBezTo>
                  <a:pt x="14" y="77"/>
                  <a:pt x="33" y="98"/>
                  <a:pt x="68" y="87"/>
                </a:cubicBezTo>
                <a:cubicBezTo>
                  <a:pt x="83" y="83"/>
                  <a:pt x="109" y="53"/>
                  <a:pt x="152" y="48"/>
                </a:cubicBezTo>
                <a:cubicBezTo>
                  <a:pt x="174" y="46"/>
                  <a:pt x="214" y="63"/>
                  <a:pt x="285" y="63"/>
                </a:cubicBezTo>
                <a:cubicBezTo>
                  <a:pt x="288" y="57"/>
                  <a:pt x="289" y="52"/>
                  <a:pt x="289" y="52"/>
                </a:cubicBezTo>
                <a:cubicBezTo>
                  <a:pt x="289" y="13"/>
                  <a:pt x="228" y="0"/>
                  <a:pt x="17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270440" y="3322440"/>
            <a:ext cx="239040" cy="170280"/>
          </a:xfrm>
          <a:custGeom>
            <a:avLst/>
            <a:gdLst/>
            <a:ahLst/>
            <a:rect l="0" t="0" r="r" b="b"/>
            <a:pathLst>
              <a:path w="664" h="473">
                <a:moveTo>
                  <a:pt x="558" y="454"/>
                </a:moveTo>
                <a:cubicBezTo>
                  <a:pt x="558" y="454"/>
                  <a:pt x="600" y="445"/>
                  <a:pt x="626" y="410"/>
                </a:cubicBezTo>
                <a:cubicBezTo>
                  <a:pt x="656" y="371"/>
                  <a:pt x="652" y="328"/>
                  <a:pt x="652" y="328"/>
                </a:cubicBezTo>
                <a:cubicBezTo>
                  <a:pt x="683" y="271"/>
                  <a:pt x="642" y="217"/>
                  <a:pt x="642" y="217"/>
                </a:cubicBezTo>
                <a:cubicBezTo>
                  <a:pt x="638" y="156"/>
                  <a:pt x="601" y="131"/>
                  <a:pt x="601" y="131"/>
                </a:cubicBezTo>
                <a:cubicBezTo>
                  <a:pt x="577" y="74"/>
                  <a:pt x="523" y="58"/>
                  <a:pt x="523" y="58"/>
                </a:cubicBezTo>
                <a:cubicBezTo>
                  <a:pt x="481" y="9"/>
                  <a:pt x="406" y="10"/>
                  <a:pt x="406" y="10"/>
                </a:cubicBezTo>
                <a:cubicBezTo>
                  <a:pt x="406" y="10"/>
                  <a:pt x="336" y="-15"/>
                  <a:pt x="239" y="13"/>
                </a:cubicBezTo>
                <a:cubicBezTo>
                  <a:pt x="224" y="18"/>
                  <a:pt x="170" y="29"/>
                  <a:pt x="131" y="53"/>
                </a:cubicBezTo>
                <a:cubicBezTo>
                  <a:pt x="7" y="129"/>
                  <a:pt x="-2" y="246"/>
                  <a:pt x="0" y="265"/>
                </a:cubicBezTo>
                <a:cubicBezTo>
                  <a:pt x="9" y="372"/>
                  <a:pt x="84" y="391"/>
                  <a:pt x="133" y="402"/>
                </a:cubicBezTo>
                <a:cubicBezTo>
                  <a:pt x="144" y="433"/>
                  <a:pt x="185" y="489"/>
                  <a:pt x="259" y="468"/>
                </a:cubicBezTo>
                <a:cubicBezTo>
                  <a:pt x="349" y="452"/>
                  <a:pt x="388" y="424"/>
                  <a:pt x="410" y="424"/>
                </a:cubicBezTo>
                <a:cubicBezTo>
                  <a:pt x="432" y="424"/>
                  <a:pt x="494" y="449"/>
                  <a:pt x="558" y="454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283760" y="3337920"/>
            <a:ext cx="207360" cy="133560"/>
          </a:xfrm>
          <a:custGeom>
            <a:avLst/>
            <a:gdLst/>
            <a:ahLst/>
            <a:rect l="0" t="0" r="r" b="b"/>
            <a:pathLst>
              <a:path w="576" h="371">
                <a:moveTo>
                  <a:pt x="292" y="239"/>
                </a:moveTo>
                <a:cubicBezTo>
                  <a:pt x="337" y="215"/>
                  <a:pt x="361" y="218"/>
                  <a:pt x="382" y="220"/>
                </a:cubicBezTo>
                <a:cubicBezTo>
                  <a:pt x="389" y="220"/>
                  <a:pt x="395" y="221"/>
                  <a:pt x="402" y="221"/>
                </a:cubicBezTo>
                <a:cubicBezTo>
                  <a:pt x="440" y="220"/>
                  <a:pt x="471" y="204"/>
                  <a:pt x="484" y="188"/>
                </a:cubicBezTo>
                <a:cubicBezTo>
                  <a:pt x="488" y="184"/>
                  <a:pt x="487" y="178"/>
                  <a:pt x="483" y="175"/>
                </a:cubicBezTo>
                <a:cubicBezTo>
                  <a:pt x="479" y="171"/>
                  <a:pt x="473" y="172"/>
                  <a:pt x="470" y="176"/>
                </a:cubicBezTo>
                <a:cubicBezTo>
                  <a:pt x="459" y="188"/>
                  <a:pt x="433" y="201"/>
                  <a:pt x="401" y="202"/>
                </a:cubicBezTo>
                <a:cubicBezTo>
                  <a:pt x="396" y="202"/>
                  <a:pt x="390" y="201"/>
                  <a:pt x="384" y="201"/>
                </a:cubicBezTo>
                <a:cubicBezTo>
                  <a:pt x="361" y="198"/>
                  <a:pt x="333" y="196"/>
                  <a:pt x="283" y="223"/>
                </a:cubicBezTo>
                <a:cubicBezTo>
                  <a:pt x="271" y="229"/>
                  <a:pt x="253" y="232"/>
                  <a:pt x="234" y="234"/>
                </a:cubicBezTo>
                <a:cubicBezTo>
                  <a:pt x="192" y="173"/>
                  <a:pt x="218" y="120"/>
                  <a:pt x="225" y="107"/>
                </a:cubicBezTo>
                <a:cubicBezTo>
                  <a:pt x="226" y="107"/>
                  <a:pt x="226" y="107"/>
                  <a:pt x="227" y="107"/>
                </a:cubicBezTo>
                <a:cubicBezTo>
                  <a:pt x="235" y="107"/>
                  <a:pt x="242" y="105"/>
                  <a:pt x="249" y="101"/>
                </a:cubicBezTo>
                <a:cubicBezTo>
                  <a:pt x="254" y="99"/>
                  <a:pt x="255" y="93"/>
                  <a:pt x="253" y="88"/>
                </a:cubicBezTo>
                <a:cubicBezTo>
                  <a:pt x="250" y="84"/>
                  <a:pt x="244" y="82"/>
                  <a:pt x="240" y="85"/>
                </a:cubicBezTo>
                <a:cubicBezTo>
                  <a:pt x="228" y="92"/>
                  <a:pt x="211" y="88"/>
                  <a:pt x="204" y="76"/>
                </a:cubicBezTo>
                <a:cubicBezTo>
                  <a:pt x="201" y="71"/>
                  <a:pt x="195" y="70"/>
                  <a:pt x="191" y="73"/>
                </a:cubicBezTo>
                <a:cubicBezTo>
                  <a:pt x="186" y="76"/>
                  <a:pt x="185" y="82"/>
                  <a:pt x="188" y="86"/>
                </a:cubicBezTo>
                <a:cubicBezTo>
                  <a:pt x="192" y="93"/>
                  <a:pt x="199" y="99"/>
                  <a:pt x="206" y="102"/>
                </a:cubicBezTo>
                <a:cubicBezTo>
                  <a:pt x="196" y="122"/>
                  <a:pt x="177" y="177"/>
                  <a:pt x="213" y="236"/>
                </a:cubicBezTo>
                <a:cubicBezTo>
                  <a:pt x="188" y="238"/>
                  <a:pt x="161" y="242"/>
                  <a:pt x="142" y="255"/>
                </a:cubicBezTo>
                <a:cubicBezTo>
                  <a:pt x="129" y="263"/>
                  <a:pt x="116" y="275"/>
                  <a:pt x="106" y="289"/>
                </a:cubicBezTo>
                <a:cubicBezTo>
                  <a:pt x="94" y="287"/>
                  <a:pt x="50" y="276"/>
                  <a:pt x="42" y="227"/>
                </a:cubicBezTo>
                <a:cubicBezTo>
                  <a:pt x="47" y="224"/>
                  <a:pt x="51" y="219"/>
                  <a:pt x="53" y="213"/>
                </a:cubicBezTo>
                <a:cubicBezTo>
                  <a:pt x="55" y="208"/>
                  <a:pt x="53" y="202"/>
                  <a:pt x="48" y="200"/>
                </a:cubicBezTo>
                <a:cubicBezTo>
                  <a:pt x="43" y="198"/>
                  <a:pt x="37" y="201"/>
                  <a:pt x="35" y="206"/>
                </a:cubicBezTo>
                <a:cubicBezTo>
                  <a:pt x="34" y="210"/>
                  <a:pt x="30" y="213"/>
                  <a:pt x="27" y="214"/>
                </a:cubicBezTo>
                <a:cubicBezTo>
                  <a:pt x="23" y="216"/>
                  <a:pt x="18" y="215"/>
                  <a:pt x="14" y="213"/>
                </a:cubicBezTo>
                <a:cubicBezTo>
                  <a:pt x="10" y="211"/>
                  <a:pt x="4" y="212"/>
                  <a:pt x="1" y="217"/>
                </a:cubicBezTo>
                <a:cubicBezTo>
                  <a:pt x="-1" y="221"/>
                  <a:pt x="0" y="227"/>
                  <a:pt x="5" y="230"/>
                </a:cubicBezTo>
                <a:cubicBezTo>
                  <a:pt x="10" y="233"/>
                  <a:pt x="16" y="234"/>
                  <a:pt x="22" y="234"/>
                </a:cubicBezTo>
                <a:cubicBezTo>
                  <a:pt x="23" y="234"/>
                  <a:pt x="23" y="234"/>
                  <a:pt x="24" y="234"/>
                </a:cubicBezTo>
                <a:cubicBezTo>
                  <a:pt x="33" y="280"/>
                  <a:pt x="70" y="300"/>
                  <a:pt x="95" y="307"/>
                </a:cubicBezTo>
                <a:cubicBezTo>
                  <a:pt x="92" y="314"/>
                  <a:pt x="90" y="322"/>
                  <a:pt x="89" y="329"/>
                </a:cubicBezTo>
                <a:cubicBezTo>
                  <a:pt x="89" y="335"/>
                  <a:pt x="92" y="339"/>
                  <a:pt x="98" y="340"/>
                </a:cubicBezTo>
                <a:lnTo>
                  <a:pt x="99" y="340"/>
                </a:lnTo>
                <a:cubicBezTo>
                  <a:pt x="103" y="340"/>
                  <a:pt x="108" y="336"/>
                  <a:pt x="108" y="331"/>
                </a:cubicBezTo>
                <a:cubicBezTo>
                  <a:pt x="110" y="308"/>
                  <a:pt x="132" y="284"/>
                  <a:pt x="152" y="271"/>
                </a:cubicBezTo>
                <a:cubicBezTo>
                  <a:pt x="171" y="259"/>
                  <a:pt x="198" y="257"/>
                  <a:pt x="224" y="254"/>
                </a:cubicBezTo>
                <a:cubicBezTo>
                  <a:pt x="250" y="252"/>
                  <a:pt x="274" y="250"/>
                  <a:pt x="292" y="239"/>
                </a:cubicBezTo>
                <a:moveTo>
                  <a:pt x="538" y="211"/>
                </a:moveTo>
                <a:cubicBezTo>
                  <a:pt x="536" y="215"/>
                  <a:pt x="537" y="221"/>
                  <a:pt x="542" y="224"/>
                </a:cubicBezTo>
                <a:cubicBezTo>
                  <a:pt x="544" y="224"/>
                  <a:pt x="545" y="225"/>
                  <a:pt x="547" y="225"/>
                </a:cubicBezTo>
                <a:cubicBezTo>
                  <a:pt x="550" y="225"/>
                  <a:pt x="553" y="223"/>
                  <a:pt x="555" y="220"/>
                </a:cubicBezTo>
                <a:cubicBezTo>
                  <a:pt x="555" y="219"/>
                  <a:pt x="590" y="154"/>
                  <a:pt x="525" y="109"/>
                </a:cubicBezTo>
                <a:cubicBezTo>
                  <a:pt x="521" y="106"/>
                  <a:pt x="515" y="107"/>
                  <a:pt x="512" y="112"/>
                </a:cubicBezTo>
                <a:cubicBezTo>
                  <a:pt x="509" y="116"/>
                  <a:pt x="510" y="122"/>
                  <a:pt x="514" y="125"/>
                </a:cubicBezTo>
                <a:cubicBezTo>
                  <a:pt x="565" y="160"/>
                  <a:pt x="539" y="209"/>
                  <a:pt x="538" y="211"/>
                </a:cubicBezTo>
                <a:moveTo>
                  <a:pt x="141" y="55"/>
                </a:moveTo>
                <a:cubicBezTo>
                  <a:pt x="144" y="55"/>
                  <a:pt x="147" y="54"/>
                  <a:pt x="149" y="51"/>
                </a:cubicBezTo>
                <a:cubicBezTo>
                  <a:pt x="178" y="13"/>
                  <a:pt x="216" y="26"/>
                  <a:pt x="218" y="27"/>
                </a:cubicBezTo>
                <a:cubicBezTo>
                  <a:pt x="223" y="28"/>
                  <a:pt x="228" y="26"/>
                  <a:pt x="230" y="21"/>
                </a:cubicBezTo>
                <a:cubicBezTo>
                  <a:pt x="232" y="16"/>
                  <a:pt x="229" y="11"/>
                  <a:pt x="224" y="9"/>
                </a:cubicBezTo>
                <a:cubicBezTo>
                  <a:pt x="206" y="2"/>
                  <a:pt x="163" y="0"/>
                  <a:pt x="133" y="40"/>
                </a:cubicBezTo>
                <a:cubicBezTo>
                  <a:pt x="130" y="45"/>
                  <a:pt x="131" y="51"/>
                  <a:pt x="136" y="54"/>
                </a:cubicBezTo>
                <a:cubicBezTo>
                  <a:pt x="137" y="55"/>
                  <a:pt x="139" y="55"/>
                  <a:pt x="141" y="55"/>
                </a:cubicBezTo>
                <a:moveTo>
                  <a:pt x="392" y="19"/>
                </a:moveTo>
                <a:cubicBezTo>
                  <a:pt x="434" y="16"/>
                  <a:pt x="454" y="47"/>
                  <a:pt x="455" y="48"/>
                </a:cubicBezTo>
                <a:cubicBezTo>
                  <a:pt x="456" y="51"/>
                  <a:pt x="460" y="53"/>
                  <a:pt x="463" y="53"/>
                </a:cubicBezTo>
                <a:cubicBezTo>
                  <a:pt x="465" y="53"/>
                  <a:pt x="466" y="52"/>
                  <a:pt x="468" y="52"/>
                </a:cubicBezTo>
                <a:cubicBezTo>
                  <a:pt x="472" y="49"/>
                  <a:pt x="474" y="43"/>
                  <a:pt x="471" y="38"/>
                </a:cubicBezTo>
                <a:cubicBezTo>
                  <a:pt x="470" y="37"/>
                  <a:pt x="446" y="-4"/>
                  <a:pt x="390" y="0"/>
                </a:cubicBezTo>
                <a:cubicBezTo>
                  <a:pt x="385" y="1"/>
                  <a:pt x="381" y="5"/>
                  <a:pt x="382" y="11"/>
                </a:cubicBezTo>
                <a:cubicBezTo>
                  <a:pt x="382" y="16"/>
                  <a:pt x="387" y="20"/>
                  <a:pt x="392" y="19"/>
                </a:cubicBezTo>
                <a:moveTo>
                  <a:pt x="567" y="300"/>
                </a:moveTo>
                <a:cubicBezTo>
                  <a:pt x="562" y="299"/>
                  <a:pt x="557" y="303"/>
                  <a:pt x="557" y="308"/>
                </a:cubicBezTo>
                <a:cubicBezTo>
                  <a:pt x="556" y="309"/>
                  <a:pt x="553" y="341"/>
                  <a:pt x="520" y="352"/>
                </a:cubicBezTo>
                <a:cubicBezTo>
                  <a:pt x="515" y="354"/>
                  <a:pt x="512" y="359"/>
                  <a:pt x="514" y="364"/>
                </a:cubicBezTo>
                <a:cubicBezTo>
                  <a:pt x="515" y="368"/>
                  <a:pt x="519" y="371"/>
                  <a:pt x="523" y="371"/>
                </a:cubicBezTo>
                <a:cubicBezTo>
                  <a:pt x="524" y="371"/>
                  <a:pt x="525" y="371"/>
                  <a:pt x="526" y="370"/>
                </a:cubicBezTo>
                <a:cubicBezTo>
                  <a:pt x="571" y="355"/>
                  <a:pt x="575" y="312"/>
                  <a:pt x="576" y="310"/>
                </a:cubicBezTo>
                <a:cubicBezTo>
                  <a:pt x="576" y="305"/>
                  <a:pt x="572" y="300"/>
                  <a:pt x="567" y="30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314720" y="3340080"/>
            <a:ext cx="156600" cy="129240"/>
          </a:xfrm>
          <a:custGeom>
            <a:avLst/>
            <a:gdLst/>
            <a:ahLst/>
            <a:rect l="0" t="0" r="r" b="b"/>
            <a:pathLst>
              <a:path w="435" h="359">
                <a:moveTo>
                  <a:pt x="7" y="201"/>
                </a:moveTo>
                <a:cubicBezTo>
                  <a:pt x="5" y="206"/>
                  <a:pt x="8" y="211"/>
                  <a:pt x="14" y="212"/>
                </a:cubicBezTo>
                <a:cubicBezTo>
                  <a:pt x="14" y="213"/>
                  <a:pt x="15" y="213"/>
                  <a:pt x="16" y="213"/>
                </a:cubicBezTo>
                <a:cubicBezTo>
                  <a:pt x="20" y="213"/>
                  <a:pt x="24" y="210"/>
                  <a:pt x="25" y="206"/>
                </a:cubicBezTo>
                <a:cubicBezTo>
                  <a:pt x="29" y="192"/>
                  <a:pt x="44" y="182"/>
                  <a:pt x="58" y="186"/>
                </a:cubicBezTo>
                <a:cubicBezTo>
                  <a:pt x="63" y="187"/>
                  <a:pt x="68" y="184"/>
                  <a:pt x="69" y="178"/>
                </a:cubicBezTo>
                <a:cubicBezTo>
                  <a:pt x="70" y="173"/>
                  <a:pt x="67" y="168"/>
                  <a:pt x="62" y="167"/>
                </a:cubicBezTo>
                <a:cubicBezTo>
                  <a:pt x="54" y="165"/>
                  <a:pt x="45" y="166"/>
                  <a:pt x="37" y="168"/>
                </a:cubicBezTo>
                <a:cubicBezTo>
                  <a:pt x="15" y="130"/>
                  <a:pt x="19" y="93"/>
                  <a:pt x="19" y="92"/>
                </a:cubicBezTo>
                <a:cubicBezTo>
                  <a:pt x="20" y="87"/>
                  <a:pt x="16" y="82"/>
                  <a:pt x="11" y="81"/>
                </a:cubicBezTo>
                <a:cubicBezTo>
                  <a:pt x="6" y="81"/>
                  <a:pt x="1" y="84"/>
                  <a:pt x="0" y="90"/>
                </a:cubicBezTo>
                <a:cubicBezTo>
                  <a:pt x="0" y="91"/>
                  <a:pt x="-5" y="134"/>
                  <a:pt x="20" y="178"/>
                </a:cubicBezTo>
                <a:cubicBezTo>
                  <a:pt x="14" y="184"/>
                  <a:pt x="9" y="192"/>
                  <a:pt x="7" y="201"/>
                </a:cubicBezTo>
                <a:moveTo>
                  <a:pt x="221" y="152"/>
                </a:moveTo>
                <a:cubicBezTo>
                  <a:pt x="229" y="145"/>
                  <a:pt x="242" y="145"/>
                  <a:pt x="249" y="153"/>
                </a:cubicBezTo>
                <a:cubicBezTo>
                  <a:pt x="251" y="155"/>
                  <a:pt x="254" y="155"/>
                  <a:pt x="256" y="155"/>
                </a:cubicBezTo>
                <a:cubicBezTo>
                  <a:pt x="258" y="155"/>
                  <a:pt x="261" y="154"/>
                  <a:pt x="263" y="153"/>
                </a:cubicBezTo>
                <a:cubicBezTo>
                  <a:pt x="266" y="149"/>
                  <a:pt x="266" y="143"/>
                  <a:pt x="263" y="139"/>
                </a:cubicBezTo>
                <a:cubicBezTo>
                  <a:pt x="258" y="135"/>
                  <a:pt x="253" y="132"/>
                  <a:pt x="247" y="130"/>
                </a:cubicBezTo>
                <a:cubicBezTo>
                  <a:pt x="253" y="111"/>
                  <a:pt x="251" y="102"/>
                  <a:pt x="246" y="86"/>
                </a:cubicBezTo>
                <a:cubicBezTo>
                  <a:pt x="245" y="83"/>
                  <a:pt x="244" y="80"/>
                  <a:pt x="243" y="76"/>
                </a:cubicBezTo>
                <a:lnTo>
                  <a:pt x="242" y="75"/>
                </a:lnTo>
                <a:cubicBezTo>
                  <a:pt x="235" y="51"/>
                  <a:pt x="230" y="36"/>
                  <a:pt x="244" y="15"/>
                </a:cubicBezTo>
                <a:cubicBezTo>
                  <a:pt x="246" y="10"/>
                  <a:pt x="245" y="4"/>
                  <a:pt x="240" y="2"/>
                </a:cubicBezTo>
                <a:cubicBezTo>
                  <a:pt x="236" y="-1"/>
                  <a:pt x="230" y="0"/>
                  <a:pt x="227" y="5"/>
                </a:cubicBezTo>
                <a:cubicBezTo>
                  <a:pt x="210" y="34"/>
                  <a:pt x="216" y="55"/>
                  <a:pt x="224" y="80"/>
                </a:cubicBezTo>
                <a:lnTo>
                  <a:pt x="224" y="82"/>
                </a:lnTo>
                <a:cubicBezTo>
                  <a:pt x="225" y="86"/>
                  <a:pt x="226" y="89"/>
                  <a:pt x="227" y="92"/>
                </a:cubicBezTo>
                <a:cubicBezTo>
                  <a:pt x="232" y="106"/>
                  <a:pt x="234" y="111"/>
                  <a:pt x="228" y="129"/>
                </a:cubicBezTo>
                <a:cubicBezTo>
                  <a:pt x="221" y="130"/>
                  <a:pt x="214" y="133"/>
                  <a:pt x="208" y="139"/>
                </a:cubicBezTo>
                <a:cubicBezTo>
                  <a:pt x="205" y="142"/>
                  <a:pt x="204" y="148"/>
                  <a:pt x="208" y="152"/>
                </a:cubicBezTo>
                <a:cubicBezTo>
                  <a:pt x="212" y="156"/>
                  <a:pt x="218" y="156"/>
                  <a:pt x="221" y="152"/>
                </a:cubicBezTo>
                <a:moveTo>
                  <a:pt x="343" y="95"/>
                </a:moveTo>
                <a:cubicBezTo>
                  <a:pt x="349" y="95"/>
                  <a:pt x="354" y="94"/>
                  <a:pt x="360" y="92"/>
                </a:cubicBezTo>
                <a:cubicBezTo>
                  <a:pt x="364" y="90"/>
                  <a:pt x="366" y="84"/>
                  <a:pt x="364" y="79"/>
                </a:cubicBezTo>
                <a:cubicBezTo>
                  <a:pt x="362" y="74"/>
                  <a:pt x="356" y="72"/>
                  <a:pt x="351" y="74"/>
                </a:cubicBezTo>
                <a:cubicBezTo>
                  <a:pt x="342" y="79"/>
                  <a:pt x="330" y="75"/>
                  <a:pt x="325" y="66"/>
                </a:cubicBezTo>
                <a:cubicBezTo>
                  <a:pt x="322" y="61"/>
                  <a:pt x="317" y="59"/>
                  <a:pt x="312" y="62"/>
                </a:cubicBezTo>
                <a:cubicBezTo>
                  <a:pt x="307" y="64"/>
                  <a:pt x="306" y="70"/>
                  <a:pt x="308" y="75"/>
                </a:cubicBezTo>
                <a:cubicBezTo>
                  <a:pt x="312" y="81"/>
                  <a:pt x="317" y="86"/>
                  <a:pt x="323" y="90"/>
                </a:cubicBezTo>
                <a:cubicBezTo>
                  <a:pt x="312" y="115"/>
                  <a:pt x="318" y="141"/>
                  <a:pt x="323" y="155"/>
                </a:cubicBezTo>
                <a:cubicBezTo>
                  <a:pt x="324" y="159"/>
                  <a:pt x="328" y="162"/>
                  <a:pt x="332" y="162"/>
                </a:cubicBezTo>
                <a:cubicBezTo>
                  <a:pt x="333" y="162"/>
                  <a:pt x="334" y="162"/>
                  <a:pt x="335" y="161"/>
                </a:cubicBezTo>
                <a:cubicBezTo>
                  <a:pt x="340" y="160"/>
                  <a:pt x="343" y="154"/>
                  <a:pt x="341" y="149"/>
                </a:cubicBezTo>
                <a:cubicBezTo>
                  <a:pt x="338" y="140"/>
                  <a:pt x="332" y="116"/>
                  <a:pt x="341" y="95"/>
                </a:cubicBezTo>
                <a:cubicBezTo>
                  <a:pt x="342" y="95"/>
                  <a:pt x="342" y="95"/>
                  <a:pt x="343" y="95"/>
                </a:cubicBezTo>
                <a:moveTo>
                  <a:pt x="435" y="277"/>
                </a:moveTo>
                <a:cubicBezTo>
                  <a:pt x="434" y="271"/>
                  <a:pt x="430" y="267"/>
                  <a:pt x="425" y="268"/>
                </a:cubicBezTo>
                <a:cubicBezTo>
                  <a:pt x="405" y="269"/>
                  <a:pt x="389" y="254"/>
                  <a:pt x="387" y="235"/>
                </a:cubicBezTo>
                <a:cubicBezTo>
                  <a:pt x="387" y="230"/>
                  <a:pt x="382" y="226"/>
                  <a:pt x="377" y="226"/>
                </a:cubicBezTo>
                <a:cubicBezTo>
                  <a:pt x="372" y="227"/>
                  <a:pt x="368" y="231"/>
                  <a:pt x="368" y="236"/>
                </a:cubicBezTo>
                <a:cubicBezTo>
                  <a:pt x="369" y="248"/>
                  <a:pt x="373" y="258"/>
                  <a:pt x="380" y="266"/>
                </a:cubicBezTo>
                <a:cubicBezTo>
                  <a:pt x="365" y="284"/>
                  <a:pt x="344" y="289"/>
                  <a:pt x="333" y="291"/>
                </a:cubicBezTo>
                <a:cubicBezTo>
                  <a:pt x="323" y="292"/>
                  <a:pt x="315" y="291"/>
                  <a:pt x="305" y="290"/>
                </a:cubicBezTo>
                <a:cubicBezTo>
                  <a:pt x="295" y="289"/>
                  <a:pt x="285" y="287"/>
                  <a:pt x="272" y="288"/>
                </a:cubicBezTo>
                <a:cubicBezTo>
                  <a:pt x="272" y="282"/>
                  <a:pt x="270" y="274"/>
                  <a:pt x="266" y="268"/>
                </a:cubicBezTo>
                <a:cubicBezTo>
                  <a:pt x="263" y="263"/>
                  <a:pt x="258" y="262"/>
                  <a:pt x="253" y="265"/>
                </a:cubicBezTo>
                <a:cubicBezTo>
                  <a:pt x="249" y="268"/>
                  <a:pt x="247" y="273"/>
                  <a:pt x="250" y="278"/>
                </a:cubicBezTo>
                <a:cubicBezTo>
                  <a:pt x="253" y="282"/>
                  <a:pt x="253" y="289"/>
                  <a:pt x="253" y="292"/>
                </a:cubicBezTo>
                <a:cubicBezTo>
                  <a:pt x="243" y="295"/>
                  <a:pt x="235" y="300"/>
                  <a:pt x="228" y="305"/>
                </a:cubicBezTo>
                <a:cubicBezTo>
                  <a:pt x="214" y="314"/>
                  <a:pt x="204" y="321"/>
                  <a:pt x="188" y="317"/>
                </a:cubicBezTo>
                <a:cubicBezTo>
                  <a:pt x="173" y="314"/>
                  <a:pt x="159" y="313"/>
                  <a:pt x="146" y="315"/>
                </a:cubicBezTo>
                <a:cubicBezTo>
                  <a:pt x="145" y="310"/>
                  <a:pt x="141" y="305"/>
                  <a:pt x="137" y="300"/>
                </a:cubicBezTo>
                <a:cubicBezTo>
                  <a:pt x="133" y="296"/>
                  <a:pt x="127" y="297"/>
                  <a:pt x="123" y="300"/>
                </a:cubicBezTo>
                <a:cubicBezTo>
                  <a:pt x="120" y="304"/>
                  <a:pt x="120" y="310"/>
                  <a:pt x="124" y="314"/>
                </a:cubicBezTo>
                <a:cubicBezTo>
                  <a:pt x="125" y="316"/>
                  <a:pt x="127" y="318"/>
                  <a:pt x="128" y="320"/>
                </a:cubicBezTo>
                <a:cubicBezTo>
                  <a:pt x="107" y="329"/>
                  <a:pt x="96" y="343"/>
                  <a:pt x="96" y="344"/>
                </a:cubicBezTo>
                <a:cubicBezTo>
                  <a:pt x="93" y="348"/>
                  <a:pt x="94" y="354"/>
                  <a:pt x="98" y="357"/>
                </a:cubicBezTo>
                <a:cubicBezTo>
                  <a:pt x="99" y="358"/>
                  <a:pt x="101" y="359"/>
                  <a:pt x="103" y="359"/>
                </a:cubicBezTo>
                <a:cubicBezTo>
                  <a:pt x="106" y="359"/>
                  <a:pt x="109" y="358"/>
                  <a:pt x="111" y="355"/>
                </a:cubicBezTo>
                <a:cubicBezTo>
                  <a:pt x="111" y="355"/>
                  <a:pt x="122" y="341"/>
                  <a:pt x="142" y="335"/>
                </a:cubicBezTo>
                <a:cubicBezTo>
                  <a:pt x="153" y="332"/>
                  <a:pt x="168" y="333"/>
                  <a:pt x="183" y="336"/>
                </a:cubicBezTo>
                <a:cubicBezTo>
                  <a:pt x="188" y="337"/>
                  <a:pt x="191" y="337"/>
                  <a:pt x="195" y="337"/>
                </a:cubicBezTo>
                <a:cubicBezTo>
                  <a:pt x="197" y="341"/>
                  <a:pt x="198" y="346"/>
                  <a:pt x="198" y="348"/>
                </a:cubicBezTo>
                <a:cubicBezTo>
                  <a:pt x="198" y="353"/>
                  <a:pt x="202" y="357"/>
                  <a:pt x="207" y="357"/>
                </a:cubicBezTo>
                <a:lnTo>
                  <a:pt x="208" y="357"/>
                </a:lnTo>
                <a:cubicBezTo>
                  <a:pt x="213" y="357"/>
                  <a:pt x="217" y="352"/>
                  <a:pt x="217" y="347"/>
                </a:cubicBezTo>
                <a:cubicBezTo>
                  <a:pt x="217" y="346"/>
                  <a:pt x="216" y="341"/>
                  <a:pt x="214" y="334"/>
                </a:cubicBezTo>
                <a:cubicBezTo>
                  <a:pt x="223" y="331"/>
                  <a:pt x="231" y="326"/>
                  <a:pt x="238" y="321"/>
                </a:cubicBezTo>
                <a:cubicBezTo>
                  <a:pt x="249" y="314"/>
                  <a:pt x="259" y="307"/>
                  <a:pt x="273" y="307"/>
                </a:cubicBezTo>
                <a:cubicBezTo>
                  <a:pt x="284" y="307"/>
                  <a:pt x="293" y="308"/>
                  <a:pt x="302" y="309"/>
                </a:cubicBezTo>
                <a:cubicBezTo>
                  <a:pt x="312" y="310"/>
                  <a:pt x="320" y="310"/>
                  <a:pt x="330" y="310"/>
                </a:cubicBezTo>
                <a:cubicBezTo>
                  <a:pt x="332" y="315"/>
                  <a:pt x="332" y="321"/>
                  <a:pt x="332" y="323"/>
                </a:cubicBezTo>
                <a:cubicBezTo>
                  <a:pt x="331" y="328"/>
                  <a:pt x="335" y="333"/>
                  <a:pt x="340" y="334"/>
                </a:cubicBezTo>
                <a:lnTo>
                  <a:pt x="341" y="334"/>
                </a:lnTo>
                <a:cubicBezTo>
                  <a:pt x="346" y="334"/>
                  <a:pt x="350" y="331"/>
                  <a:pt x="351" y="326"/>
                </a:cubicBezTo>
                <a:cubicBezTo>
                  <a:pt x="351" y="325"/>
                  <a:pt x="352" y="316"/>
                  <a:pt x="349" y="307"/>
                </a:cubicBezTo>
                <a:cubicBezTo>
                  <a:pt x="363" y="303"/>
                  <a:pt x="380" y="295"/>
                  <a:pt x="394" y="279"/>
                </a:cubicBezTo>
                <a:cubicBezTo>
                  <a:pt x="402" y="284"/>
                  <a:pt x="412" y="287"/>
                  <a:pt x="422" y="287"/>
                </a:cubicBezTo>
                <a:cubicBezTo>
                  <a:pt x="423" y="287"/>
                  <a:pt x="425" y="287"/>
                  <a:pt x="426" y="287"/>
                </a:cubicBezTo>
                <a:cubicBezTo>
                  <a:pt x="431" y="286"/>
                  <a:pt x="435" y="282"/>
                  <a:pt x="435" y="27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952560" y="1926360"/>
            <a:ext cx="55602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ffffff"/>
                </a:solidFill>
                <a:latin typeface="SegoeUI"/>
                <a:ea typeface="SegoeUI"/>
              </a:rPr>
              <a:t>Knowledge &amp; Insights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0944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280520" y="3718800"/>
            <a:ext cx="220320" cy="220320"/>
          </a:xfrm>
          <a:custGeom>
            <a:avLst/>
            <a:gdLst/>
            <a:ahLst/>
            <a:rect l="0" t="0" r="r" b="b"/>
            <a:pathLst>
              <a:path w="612" h="612">
                <a:moveTo>
                  <a:pt x="555" y="0"/>
                </a:moveTo>
                <a:lnTo>
                  <a:pt x="57" y="0"/>
                </a:lnTo>
                <a:cubicBezTo>
                  <a:pt x="25" y="0"/>
                  <a:pt x="0" y="26"/>
                  <a:pt x="0" y="57"/>
                </a:cubicBezTo>
                <a:lnTo>
                  <a:pt x="0" y="555"/>
                </a:lnTo>
                <a:cubicBezTo>
                  <a:pt x="0" y="587"/>
                  <a:pt x="25" y="612"/>
                  <a:pt x="57" y="612"/>
                </a:cubicBezTo>
                <a:lnTo>
                  <a:pt x="555" y="612"/>
                </a:lnTo>
                <a:cubicBezTo>
                  <a:pt x="586" y="612"/>
                  <a:pt x="612" y="587"/>
                  <a:pt x="612" y="555"/>
                </a:cubicBezTo>
                <a:lnTo>
                  <a:pt x="612" y="57"/>
                </a:lnTo>
                <a:cubicBezTo>
                  <a:pt x="612" y="26"/>
                  <a:pt x="586" y="0"/>
                  <a:pt x="555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273680" y="3711960"/>
            <a:ext cx="234000" cy="234360"/>
          </a:xfrm>
          <a:custGeom>
            <a:avLst/>
            <a:gdLst/>
            <a:ahLst/>
            <a:rect l="0" t="0" r="r" b="b"/>
            <a:pathLst>
              <a:path w="650" h="651">
                <a:moveTo>
                  <a:pt x="574" y="0"/>
                </a:moveTo>
                <a:lnTo>
                  <a:pt x="77" y="0"/>
                </a:lnTo>
                <a:cubicBezTo>
                  <a:pt x="35" y="0"/>
                  <a:pt x="0" y="34"/>
                  <a:pt x="0" y="76"/>
                </a:cubicBezTo>
                <a:lnTo>
                  <a:pt x="0" y="574"/>
                </a:lnTo>
                <a:cubicBezTo>
                  <a:pt x="0" y="616"/>
                  <a:pt x="35" y="651"/>
                  <a:pt x="77" y="651"/>
                </a:cubicBezTo>
                <a:lnTo>
                  <a:pt x="574" y="651"/>
                </a:lnTo>
                <a:cubicBezTo>
                  <a:pt x="616" y="651"/>
                  <a:pt x="650" y="616"/>
                  <a:pt x="650" y="574"/>
                </a:cubicBezTo>
                <a:lnTo>
                  <a:pt x="650" y="76"/>
                </a:lnTo>
                <a:cubicBezTo>
                  <a:pt x="650" y="34"/>
                  <a:pt x="616" y="0"/>
                  <a:pt x="574" y="0"/>
                </a:cubicBezTo>
                <a:moveTo>
                  <a:pt x="574" y="38"/>
                </a:moveTo>
                <a:cubicBezTo>
                  <a:pt x="595" y="38"/>
                  <a:pt x="612" y="55"/>
                  <a:pt x="612" y="76"/>
                </a:cubicBezTo>
                <a:lnTo>
                  <a:pt x="612" y="153"/>
                </a:lnTo>
                <a:lnTo>
                  <a:pt x="497" y="153"/>
                </a:lnTo>
                <a:lnTo>
                  <a:pt x="497" y="38"/>
                </a:lnTo>
                <a:lnTo>
                  <a:pt x="574" y="38"/>
                </a:lnTo>
                <a:moveTo>
                  <a:pt x="497" y="344"/>
                </a:moveTo>
                <a:lnTo>
                  <a:pt x="612" y="344"/>
                </a:lnTo>
                <a:lnTo>
                  <a:pt x="612" y="460"/>
                </a:lnTo>
                <a:lnTo>
                  <a:pt x="497" y="460"/>
                </a:lnTo>
                <a:lnTo>
                  <a:pt x="497" y="344"/>
                </a:lnTo>
                <a:moveTo>
                  <a:pt x="497" y="306"/>
                </a:moveTo>
                <a:lnTo>
                  <a:pt x="497" y="191"/>
                </a:lnTo>
                <a:lnTo>
                  <a:pt x="612" y="191"/>
                </a:lnTo>
                <a:lnTo>
                  <a:pt x="612" y="306"/>
                </a:lnTo>
                <a:lnTo>
                  <a:pt x="497" y="306"/>
                </a:lnTo>
                <a:moveTo>
                  <a:pt x="459" y="38"/>
                </a:moveTo>
                <a:lnTo>
                  <a:pt x="459" y="153"/>
                </a:lnTo>
                <a:lnTo>
                  <a:pt x="345" y="153"/>
                </a:lnTo>
                <a:lnTo>
                  <a:pt x="345" y="38"/>
                </a:lnTo>
                <a:lnTo>
                  <a:pt x="459" y="38"/>
                </a:lnTo>
                <a:moveTo>
                  <a:pt x="345" y="191"/>
                </a:moveTo>
                <a:lnTo>
                  <a:pt x="459" y="191"/>
                </a:lnTo>
                <a:lnTo>
                  <a:pt x="459" y="306"/>
                </a:lnTo>
                <a:lnTo>
                  <a:pt x="345" y="306"/>
                </a:lnTo>
                <a:lnTo>
                  <a:pt x="345" y="191"/>
                </a:lnTo>
                <a:moveTo>
                  <a:pt x="345" y="344"/>
                </a:moveTo>
                <a:lnTo>
                  <a:pt x="459" y="344"/>
                </a:lnTo>
                <a:lnTo>
                  <a:pt x="459" y="460"/>
                </a:lnTo>
                <a:lnTo>
                  <a:pt x="345" y="460"/>
                </a:lnTo>
                <a:lnTo>
                  <a:pt x="345" y="344"/>
                </a:lnTo>
                <a:moveTo>
                  <a:pt x="306" y="38"/>
                </a:moveTo>
                <a:lnTo>
                  <a:pt x="306" y="153"/>
                </a:lnTo>
                <a:lnTo>
                  <a:pt x="192" y="153"/>
                </a:lnTo>
                <a:lnTo>
                  <a:pt x="192" y="38"/>
                </a:lnTo>
                <a:lnTo>
                  <a:pt x="306" y="38"/>
                </a:lnTo>
                <a:moveTo>
                  <a:pt x="192" y="191"/>
                </a:moveTo>
                <a:lnTo>
                  <a:pt x="306" y="191"/>
                </a:lnTo>
                <a:lnTo>
                  <a:pt x="306" y="306"/>
                </a:lnTo>
                <a:lnTo>
                  <a:pt x="192" y="306"/>
                </a:lnTo>
                <a:lnTo>
                  <a:pt x="192" y="191"/>
                </a:lnTo>
                <a:moveTo>
                  <a:pt x="192" y="344"/>
                </a:moveTo>
                <a:lnTo>
                  <a:pt x="306" y="344"/>
                </a:lnTo>
                <a:lnTo>
                  <a:pt x="306" y="460"/>
                </a:lnTo>
                <a:lnTo>
                  <a:pt x="192" y="460"/>
                </a:lnTo>
                <a:lnTo>
                  <a:pt x="192" y="344"/>
                </a:lnTo>
                <a:moveTo>
                  <a:pt x="39" y="76"/>
                </a:moveTo>
                <a:cubicBezTo>
                  <a:pt x="39" y="55"/>
                  <a:pt x="56" y="38"/>
                  <a:pt x="77" y="38"/>
                </a:cubicBezTo>
                <a:lnTo>
                  <a:pt x="153" y="38"/>
                </a:lnTo>
                <a:lnTo>
                  <a:pt x="153" y="153"/>
                </a:lnTo>
                <a:lnTo>
                  <a:pt x="39" y="153"/>
                </a:lnTo>
                <a:lnTo>
                  <a:pt x="39" y="76"/>
                </a:lnTo>
                <a:moveTo>
                  <a:pt x="39" y="191"/>
                </a:moveTo>
                <a:lnTo>
                  <a:pt x="153" y="191"/>
                </a:lnTo>
                <a:lnTo>
                  <a:pt x="153" y="306"/>
                </a:lnTo>
                <a:lnTo>
                  <a:pt x="39" y="306"/>
                </a:lnTo>
                <a:lnTo>
                  <a:pt x="39" y="191"/>
                </a:lnTo>
                <a:moveTo>
                  <a:pt x="39" y="344"/>
                </a:moveTo>
                <a:lnTo>
                  <a:pt x="153" y="344"/>
                </a:lnTo>
                <a:lnTo>
                  <a:pt x="153" y="460"/>
                </a:lnTo>
                <a:lnTo>
                  <a:pt x="39" y="460"/>
                </a:lnTo>
                <a:lnTo>
                  <a:pt x="39" y="344"/>
                </a:lnTo>
                <a:moveTo>
                  <a:pt x="77" y="612"/>
                </a:moveTo>
                <a:cubicBezTo>
                  <a:pt x="56" y="612"/>
                  <a:pt x="39" y="595"/>
                  <a:pt x="39" y="574"/>
                </a:cubicBezTo>
                <a:lnTo>
                  <a:pt x="39" y="498"/>
                </a:lnTo>
                <a:lnTo>
                  <a:pt x="153" y="498"/>
                </a:lnTo>
                <a:lnTo>
                  <a:pt x="153" y="612"/>
                </a:lnTo>
                <a:lnTo>
                  <a:pt x="77" y="612"/>
                </a:lnTo>
                <a:moveTo>
                  <a:pt x="192" y="612"/>
                </a:moveTo>
                <a:lnTo>
                  <a:pt x="192" y="498"/>
                </a:lnTo>
                <a:lnTo>
                  <a:pt x="306" y="498"/>
                </a:lnTo>
                <a:lnTo>
                  <a:pt x="306" y="612"/>
                </a:lnTo>
                <a:lnTo>
                  <a:pt x="192" y="612"/>
                </a:lnTo>
                <a:moveTo>
                  <a:pt x="345" y="612"/>
                </a:moveTo>
                <a:lnTo>
                  <a:pt x="345" y="498"/>
                </a:lnTo>
                <a:lnTo>
                  <a:pt x="459" y="498"/>
                </a:lnTo>
                <a:lnTo>
                  <a:pt x="459" y="612"/>
                </a:lnTo>
                <a:lnTo>
                  <a:pt x="345" y="612"/>
                </a:lnTo>
                <a:moveTo>
                  <a:pt x="574" y="612"/>
                </a:moveTo>
                <a:lnTo>
                  <a:pt x="497" y="612"/>
                </a:lnTo>
                <a:lnTo>
                  <a:pt x="497" y="498"/>
                </a:lnTo>
                <a:lnTo>
                  <a:pt x="612" y="498"/>
                </a:lnTo>
                <a:lnTo>
                  <a:pt x="612" y="574"/>
                </a:lnTo>
                <a:cubicBezTo>
                  <a:pt x="612" y="595"/>
                  <a:pt x="595" y="612"/>
                  <a:pt x="574" y="61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314720" y="3801240"/>
            <a:ext cx="41760" cy="131040"/>
          </a:xfrm>
          <a:custGeom>
            <a:avLst/>
            <a:gdLst/>
            <a:ahLst/>
            <a:rect l="0" t="0" r="r" b="b"/>
            <a:pathLst>
              <a:path w="116" h="364">
                <a:moveTo>
                  <a:pt x="116" y="364"/>
                </a:moveTo>
                <a:lnTo>
                  <a:pt x="0" y="364"/>
                </a:lnTo>
                <a:lnTo>
                  <a:pt x="0" y="39"/>
                </a:lnTo>
                <a:cubicBezTo>
                  <a:pt x="0" y="17"/>
                  <a:pt x="17" y="0"/>
                  <a:pt x="38" y="0"/>
                </a:cubicBezTo>
                <a:lnTo>
                  <a:pt x="78" y="0"/>
                </a:lnTo>
                <a:cubicBezTo>
                  <a:pt x="99" y="0"/>
                  <a:pt x="116" y="17"/>
                  <a:pt x="116" y="39"/>
                </a:cubicBezTo>
                <a:lnTo>
                  <a:pt x="116" y="364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424880" y="3753360"/>
            <a:ext cx="41760" cy="178920"/>
          </a:xfrm>
          <a:custGeom>
            <a:avLst/>
            <a:gdLst/>
            <a:ahLst/>
            <a:rect l="0" t="0" r="r" b="b"/>
            <a:pathLst>
              <a:path w="116" h="497">
                <a:moveTo>
                  <a:pt x="116" y="497"/>
                </a:moveTo>
                <a:lnTo>
                  <a:pt x="0" y="497"/>
                </a:lnTo>
                <a:lnTo>
                  <a:pt x="0" y="38"/>
                </a:lnTo>
                <a:cubicBezTo>
                  <a:pt x="0" y="17"/>
                  <a:pt x="17" y="0"/>
                  <a:pt x="38" y="0"/>
                </a:cubicBezTo>
                <a:lnTo>
                  <a:pt x="76" y="0"/>
                </a:lnTo>
                <a:cubicBezTo>
                  <a:pt x="98" y="0"/>
                  <a:pt x="116" y="17"/>
                  <a:pt x="116" y="38"/>
                </a:cubicBezTo>
                <a:lnTo>
                  <a:pt x="116" y="49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369800" y="3849480"/>
            <a:ext cx="41760" cy="82800"/>
          </a:xfrm>
          <a:custGeom>
            <a:avLst/>
            <a:gdLst/>
            <a:ahLst/>
            <a:rect l="0" t="0" r="r" b="b"/>
            <a:pathLst>
              <a:path w="116" h="230">
                <a:moveTo>
                  <a:pt x="116" y="230"/>
                </a:moveTo>
                <a:lnTo>
                  <a:pt x="0" y="230"/>
                </a:lnTo>
                <a:lnTo>
                  <a:pt x="0" y="38"/>
                </a:lnTo>
                <a:cubicBezTo>
                  <a:pt x="0" y="17"/>
                  <a:pt x="18" y="0"/>
                  <a:pt x="39" y="0"/>
                </a:cubicBezTo>
                <a:lnTo>
                  <a:pt x="78" y="0"/>
                </a:lnTo>
                <a:cubicBezTo>
                  <a:pt x="99" y="0"/>
                  <a:pt x="116" y="17"/>
                  <a:pt x="116" y="38"/>
                </a:cubicBezTo>
                <a:lnTo>
                  <a:pt x="116" y="23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525320" y="3251520"/>
            <a:ext cx="7062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Creating dynamic knowledge bases for internal teams and clients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0944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479960" y="4199760"/>
            <a:ext cx="34560" cy="48600"/>
          </a:xfrm>
          <a:custGeom>
            <a:avLst/>
            <a:gdLst/>
            <a:ahLst/>
            <a:rect l="0" t="0" r="r" b="b"/>
            <a:pathLst>
              <a:path w="96" h="135">
                <a:moveTo>
                  <a:pt x="96" y="67"/>
                </a:moveTo>
                <a:cubicBezTo>
                  <a:pt x="96" y="76"/>
                  <a:pt x="95" y="84"/>
                  <a:pt x="93" y="93"/>
                </a:cubicBezTo>
                <a:cubicBezTo>
                  <a:pt x="90" y="101"/>
                  <a:pt x="87" y="109"/>
                  <a:pt x="82" y="115"/>
                </a:cubicBezTo>
                <a:cubicBezTo>
                  <a:pt x="78" y="122"/>
                  <a:pt x="73" y="126"/>
                  <a:pt x="67" y="130"/>
                </a:cubicBezTo>
                <a:cubicBezTo>
                  <a:pt x="61" y="133"/>
                  <a:pt x="55" y="135"/>
                  <a:pt x="49" y="135"/>
                </a:cubicBezTo>
                <a:cubicBezTo>
                  <a:pt x="42" y="135"/>
                  <a:pt x="36" y="133"/>
                  <a:pt x="30" y="130"/>
                </a:cubicBezTo>
                <a:cubicBezTo>
                  <a:pt x="24" y="126"/>
                  <a:pt x="18" y="122"/>
                  <a:pt x="14" y="115"/>
                </a:cubicBezTo>
                <a:cubicBezTo>
                  <a:pt x="9" y="109"/>
                  <a:pt x="6" y="101"/>
                  <a:pt x="3" y="93"/>
                </a:cubicBezTo>
                <a:cubicBezTo>
                  <a:pt x="1" y="84"/>
                  <a:pt x="0" y="76"/>
                  <a:pt x="0" y="67"/>
                </a:cubicBezTo>
                <a:cubicBezTo>
                  <a:pt x="0" y="58"/>
                  <a:pt x="1" y="50"/>
                  <a:pt x="3" y="41"/>
                </a:cubicBezTo>
                <a:cubicBezTo>
                  <a:pt x="6" y="33"/>
                  <a:pt x="9" y="26"/>
                  <a:pt x="14" y="20"/>
                </a:cubicBezTo>
                <a:cubicBezTo>
                  <a:pt x="18" y="13"/>
                  <a:pt x="24" y="9"/>
                  <a:pt x="30" y="5"/>
                </a:cubicBezTo>
                <a:cubicBezTo>
                  <a:pt x="36" y="2"/>
                  <a:pt x="42" y="0"/>
                  <a:pt x="49" y="0"/>
                </a:cubicBezTo>
                <a:cubicBezTo>
                  <a:pt x="55" y="0"/>
                  <a:pt x="61" y="2"/>
                  <a:pt x="67" y="5"/>
                </a:cubicBezTo>
                <a:cubicBezTo>
                  <a:pt x="73" y="9"/>
                  <a:pt x="78" y="13"/>
                  <a:pt x="82" y="20"/>
                </a:cubicBezTo>
                <a:cubicBezTo>
                  <a:pt x="87" y="26"/>
                  <a:pt x="90" y="33"/>
                  <a:pt x="93" y="41"/>
                </a:cubicBezTo>
                <a:cubicBezTo>
                  <a:pt x="95" y="50"/>
                  <a:pt x="96" y="58"/>
                  <a:pt x="96" y="67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266480" y="4199760"/>
            <a:ext cx="34920" cy="48600"/>
          </a:xfrm>
          <a:custGeom>
            <a:avLst/>
            <a:gdLst/>
            <a:ahLst/>
            <a:rect l="0" t="0" r="r" b="b"/>
            <a:pathLst>
              <a:path w="97" h="135">
                <a:moveTo>
                  <a:pt x="97" y="67"/>
                </a:moveTo>
                <a:cubicBezTo>
                  <a:pt x="97" y="76"/>
                  <a:pt x="96" y="84"/>
                  <a:pt x="93" y="93"/>
                </a:cubicBezTo>
                <a:cubicBezTo>
                  <a:pt x="91" y="101"/>
                  <a:pt x="87" y="109"/>
                  <a:pt x="83" y="115"/>
                </a:cubicBezTo>
                <a:cubicBezTo>
                  <a:pt x="79" y="122"/>
                  <a:pt x="73" y="126"/>
                  <a:pt x="68" y="130"/>
                </a:cubicBezTo>
                <a:cubicBezTo>
                  <a:pt x="62" y="133"/>
                  <a:pt x="56" y="135"/>
                  <a:pt x="49" y="135"/>
                </a:cubicBezTo>
                <a:cubicBezTo>
                  <a:pt x="42" y="135"/>
                  <a:pt x="36" y="133"/>
                  <a:pt x="30" y="130"/>
                </a:cubicBezTo>
                <a:cubicBezTo>
                  <a:pt x="24" y="126"/>
                  <a:pt x="19" y="122"/>
                  <a:pt x="14" y="115"/>
                </a:cubicBezTo>
                <a:cubicBezTo>
                  <a:pt x="10" y="109"/>
                  <a:pt x="7" y="101"/>
                  <a:pt x="4" y="93"/>
                </a:cubicBezTo>
                <a:cubicBezTo>
                  <a:pt x="2" y="84"/>
                  <a:pt x="0" y="76"/>
                  <a:pt x="0" y="67"/>
                </a:cubicBezTo>
                <a:cubicBezTo>
                  <a:pt x="0" y="58"/>
                  <a:pt x="2" y="50"/>
                  <a:pt x="4" y="41"/>
                </a:cubicBezTo>
                <a:cubicBezTo>
                  <a:pt x="7" y="33"/>
                  <a:pt x="10" y="26"/>
                  <a:pt x="14" y="20"/>
                </a:cubicBezTo>
                <a:cubicBezTo>
                  <a:pt x="19" y="13"/>
                  <a:pt x="24" y="9"/>
                  <a:pt x="30" y="5"/>
                </a:cubicBezTo>
                <a:cubicBezTo>
                  <a:pt x="36" y="2"/>
                  <a:pt x="42" y="0"/>
                  <a:pt x="49" y="0"/>
                </a:cubicBezTo>
                <a:cubicBezTo>
                  <a:pt x="56" y="0"/>
                  <a:pt x="62" y="2"/>
                  <a:pt x="68" y="5"/>
                </a:cubicBezTo>
                <a:cubicBezTo>
                  <a:pt x="73" y="9"/>
                  <a:pt x="79" y="13"/>
                  <a:pt x="83" y="20"/>
                </a:cubicBezTo>
                <a:cubicBezTo>
                  <a:pt x="87" y="26"/>
                  <a:pt x="91" y="33"/>
                  <a:pt x="93" y="41"/>
                </a:cubicBezTo>
                <a:cubicBezTo>
                  <a:pt x="96" y="50"/>
                  <a:pt x="97" y="58"/>
                  <a:pt x="97" y="67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280520" y="4186080"/>
            <a:ext cx="220320" cy="75960"/>
          </a:xfrm>
          <a:custGeom>
            <a:avLst/>
            <a:gdLst/>
            <a:ahLst/>
            <a:rect l="0" t="0" r="r" b="b"/>
            <a:pathLst>
              <a:path w="612" h="211">
                <a:moveTo>
                  <a:pt x="612" y="192"/>
                </a:moveTo>
                <a:cubicBezTo>
                  <a:pt x="612" y="203"/>
                  <a:pt x="604" y="211"/>
                  <a:pt x="593" y="211"/>
                </a:cubicBezTo>
                <a:lnTo>
                  <a:pt x="536" y="211"/>
                </a:lnTo>
                <a:cubicBezTo>
                  <a:pt x="525" y="211"/>
                  <a:pt x="517" y="203"/>
                  <a:pt x="517" y="192"/>
                </a:cubicBezTo>
                <a:lnTo>
                  <a:pt x="517" y="19"/>
                </a:lnTo>
                <a:cubicBezTo>
                  <a:pt x="517" y="8"/>
                  <a:pt x="525" y="0"/>
                  <a:pt x="536" y="0"/>
                </a:cubicBezTo>
                <a:lnTo>
                  <a:pt x="593" y="0"/>
                </a:lnTo>
                <a:cubicBezTo>
                  <a:pt x="604" y="0"/>
                  <a:pt x="612" y="8"/>
                  <a:pt x="612" y="19"/>
                </a:cubicBezTo>
                <a:lnTo>
                  <a:pt x="612" y="192"/>
                </a:lnTo>
                <a:moveTo>
                  <a:pt x="95" y="192"/>
                </a:moveTo>
                <a:cubicBezTo>
                  <a:pt x="95" y="203"/>
                  <a:pt x="87" y="211"/>
                  <a:pt x="76" y="211"/>
                </a:cubicBezTo>
                <a:lnTo>
                  <a:pt x="19" y="211"/>
                </a:lnTo>
                <a:cubicBezTo>
                  <a:pt x="8" y="211"/>
                  <a:pt x="0" y="203"/>
                  <a:pt x="0" y="192"/>
                </a:cubicBezTo>
                <a:lnTo>
                  <a:pt x="0" y="19"/>
                </a:lnTo>
                <a:cubicBezTo>
                  <a:pt x="0" y="8"/>
                  <a:pt x="8" y="0"/>
                  <a:pt x="19" y="0"/>
                </a:cubicBezTo>
                <a:lnTo>
                  <a:pt x="76" y="0"/>
                </a:lnTo>
                <a:cubicBezTo>
                  <a:pt x="87" y="0"/>
                  <a:pt x="95" y="8"/>
                  <a:pt x="95" y="19"/>
                </a:cubicBezTo>
                <a:lnTo>
                  <a:pt x="95" y="1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321560" y="4124160"/>
            <a:ext cx="138240" cy="62280"/>
          </a:xfrm>
          <a:custGeom>
            <a:avLst/>
            <a:gdLst/>
            <a:ahLst/>
            <a:rect l="0" t="0" r="r" b="b"/>
            <a:pathLst>
              <a:path w="384" h="173">
                <a:moveTo>
                  <a:pt x="384" y="97"/>
                </a:moveTo>
                <a:cubicBezTo>
                  <a:pt x="384" y="149"/>
                  <a:pt x="297" y="173"/>
                  <a:pt x="191" y="173"/>
                </a:cubicBezTo>
                <a:cubicBezTo>
                  <a:pt x="86" y="173"/>
                  <a:pt x="0" y="149"/>
                  <a:pt x="0" y="97"/>
                </a:cubicBezTo>
                <a:cubicBezTo>
                  <a:pt x="0" y="43"/>
                  <a:pt x="86" y="0"/>
                  <a:pt x="191" y="0"/>
                </a:cubicBezTo>
                <a:cubicBezTo>
                  <a:pt x="297" y="0"/>
                  <a:pt x="384" y="43"/>
                  <a:pt x="384" y="9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342440" y="4132080"/>
            <a:ext cx="96480" cy="40680"/>
          </a:xfrm>
          <a:custGeom>
            <a:avLst/>
            <a:gdLst/>
            <a:ahLst/>
            <a:rect l="0" t="0" r="r" b="b"/>
            <a:pathLst>
              <a:path w="268" h="113">
                <a:moveTo>
                  <a:pt x="268" y="57"/>
                </a:moveTo>
                <a:cubicBezTo>
                  <a:pt x="268" y="88"/>
                  <a:pt x="208" y="113"/>
                  <a:pt x="133" y="113"/>
                </a:cubicBezTo>
                <a:cubicBezTo>
                  <a:pt x="60" y="113"/>
                  <a:pt x="0" y="88"/>
                  <a:pt x="0" y="57"/>
                </a:cubicBezTo>
                <a:cubicBezTo>
                  <a:pt x="0" y="26"/>
                  <a:pt x="60" y="0"/>
                  <a:pt x="133" y="0"/>
                </a:cubicBezTo>
                <a:cubicBezTo>
                  <a:pt x="208" y="0"/>
                  <a:pt x="268" y="26"/>
                  <a:pt x="268" y="57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307880" y="4144680"/>
            <a:ext cx="165600" cy="28440"/>
          </a:xfrm>
          <a:custGeom>
            <a:avLst/>
            <a:gdLst/>
            <a:ahLst/>
            <a:rect l="0" t="0" r="r" b="b"/>
            <a:pathLst>
              <a:path w="460" h="79">
                <a:moveTo>
                  <a:pt x="460" y="49"/>
                </a:moveTo>
                <a:cubicBezTo>
                  <a:pt x="460" y="75"/>
                  <a:pt x="438" y="79"/>
                  <a:pt x="412" y="79"/>
                </a:cubicBezTo>
                <a:lnTo>
                  <a:pt x="48" y="79"/>
                </a:lnTo>
                <a:cubicBezTo>
                  <a:pt x="21" y="79"/>
                  <a:pt x="0" y="75"/>
                  <a:pt x="0" y="49"/>
                </a:cubicBezTo>
                <a:cubicBezTo>
                  <a:pt x="0" y="23"/>
                  <a:pt x="21" y="0"/>
                  <a:pt x="48" y="0"/>
                </a:cubicBezTo>
                <a:lnTo>
                  <a:pt x="412" y="0"/>
                </a:lnTo>
                <a:cubicBezTo>
                  <a:pt x="438" y="0"/>
                  <a:pt x="460" y="23"/>
                  <a:pt x="460" y="4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294200" y="416556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498" y="0"/>
                </a:moveTo>
                <a:lnTo>
                  <a:pt x="38" y="0"/>
                </a:lnTo>
                <a:cubicBezTo>
                  <a:pt x="17" y="0"/>
                  <a:pt x="0" y="17"/>
                  <a:pt x="0" y="38"/>
                </a:cubicBezTo>
                <a:lnTo>
                  <a:pt x="0" y="536"/>
                </a:lnTo>
                <a:lnTo>
                  <a:pt x="536" y="536"/>
                </a:lnTo>
                <a:lnTo>
                  <a:pt x="536" y="38"/>
                </a:lnTo>
                <a:cubicBezTo>
                  <a:pt x="536" y="17"/>
                  <a:pt x="519" y="0"/>
                  <a:pt x="498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273680" y="4330440"/>
            <a:ext cx="234000" cy="34920"/>
          </a:xfrm>
          <a:custGeom>
            <a:avLst/>
            <a:gdLst/>
            <a:ahLst/>
            <a:rect l="0" t="0" r="r" b="b"/>
            <a:pathLst>
              <a:path w="650" h="97">
                <a:moveTo>
                  <a:pt x="650" y="58"/>
                </a:moveTo>
                <a:lnTo>
                  <a:pt x="650" y="38"/>
                </a:lnTo>
                <a:cubicBezTo>
                  <a:pt x="650" y="17"/>
                  <a:pt x="633" y="0"/>
                  <a:pt x="612" y="0"/>
                </a:cubicBezTo>
                <a:lnTo>
                  <a:pt x="403" y="0"/>
                </a:lnTo>
                <a:lnTo>
                  <a:pt x="339" y="65"/>
                </a:lnTo>
                <a:cubicBezTo>
                  <a:pt x="331" y="72"/>
                  <a:pt x="319" y="72"/>
                  <a:pt x="312" y="65"/>
                </a:cubicBezTo>
                <a:lnTo>
                  <a:pt x="248" y="0"/>
                </a:lnTo>
                <a:lnTo>
                  <a:pt x="39" y="0"/>
                </a:lnTo>
                <a:cubicBezTo>
                  <a:pt x="17" y="0"/>
                  <a:pt x="0" y="17"/>
                  <a:pt x="0" y="38"/>
                </a:cubicBezTo>
                <a:lnTo>
                  <a:pt x="0" y="58"/>
                </a:lnTo>
                <a:cubicBezTo>
                  <a:pt x="0" y="79"/>
                  <a:pt x="-2" y="97"/>
                  <a:pt x="19" y="97"/>
                </a:cubicBezTo>
                <a:lnTo>
                  <a:pt x="631" y="97"/>
                </a:lnTo>
                <a:cubicBezTo>
                  <a:pt x="652" y="97"/>
                  <a:pt x="650" y="79"/>
                  <a:pt x="650" y="58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404360" y="4192920"/>
            <a:ext cx="62280" cy="62280"/>
          </a:xfrm>
          <a:custGeom>
            <a:avLst/>
            <a:gdLst/>
            <a:ahLst/>
            <a:rect l="0" t="0" r="r" b="b"/>
            <a:pathLst>
              <a:path w="173" h="173">
                <a:moveTo>
                  <a:pt x="173" y="87"/>
                </a:moveTo>
                <a:cubicBezTo>
                  <a:pt x="173" y="98"/>
                  <a:pt x="170" y="109"/>
                  <a:pt x="166" y="120"/>
                </a:cubicBezTo>
                <a:cubicBezTo>
                  <a:pt x="162" y="130"/>
                  <a:pt x="155" y="140"/>
                  <a:pt x="147" y="148"/>
                </a:cubicBezTo>
                <a:cubicBezTo>
                  <a:pt x="139" y="156"/>
                  <a:pt x="130" y="162"/>
                  <a:pt x="120" y="166"/>
                </a:cubicBezTo>
                <a:cubicBezTo>
                  <a:pt x="108" y="171"/>
                  <a:pt x="97" y="173"/>
                  <a:pt x="86" y="173"/>
                </a:cubicBezTo>
                <a:cubicBezTo>
                  <a:pt x="74" y="173"/>
                  <a:pt x="63" y="171"/>
                  <a:pt x="53" y="166"/>
                </a:cubicBezTo>
                <a:cubicBezTo>
                  <a:pt x="42" y="162"/>
                  <a:pt x="33" y="156"/>
                  <a:pt x="25" y="148"/>
                </a:cubicBezTo>
                <a:cubicBezTo>
                  <a:pt x="17" y="140"/>
                  <a:pt x="11" y="130"/>
                  <a:pt x="6" y="120"/>
                </a:cubicBezTo>
                <a:cubicBezTo>
                  <a:pt x="2" y="109"/>
                  <a:pt x="0" y="98"/>
                  <a:pt x="0" y="87"/>
                </a:cubicBezTo>
                <a:cubicBezTo>
                  <a:pt x="0" y="76"/>
                  <a:pt x="2" y="64"/>
                  <a:pt x="6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6" y="0"/>
                </a:cubicBezTo>
                <a:cubicBezTo>
                  <a:pt x="97" y="0"/>
                  <a:pt x="108" y="2"/>
                  <a:pt x="120" y="7"/>
                </a:cubicBezTo>
                <a:cubicBezTo>
                  <a:pt x="130" y="11"/>
                  <a:pt x="139" y="17"/>
                  <a:pt x="147" y="25"/>
                </a:cubicBezTo>
                <a:cubicBezTo>
                  <a:pt x="155" y="33"/>
                  <a:pt x="162" y="43"/>
                  <a:pt x="166" y="53"/>
                </a:cubicBezTo>
                <a:cubicBezTo>
                  <a:pt x="170" y="64"/>
                  <a:pt x="173" y="76"/>
                  <a:pt x="173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416600" y="4205160"/>
            <a:ext cx="37800" cy="37800"/>
          </a:xfrm>
          <a:custGeom>
            <a:avLst/>
            <a:gdLst/>
            <a:ahLst/>
            <a:rect l="0" t="0" r="r" b="b"/>
            <a:pathLst>
              <a:path w="105" h="105">
                <a:moveTo>
                  <a:pt x="105" y="53"/>
                </a:moveTo>
                <a:cubicBezTo>
                  <a:pt x="105" y="60"/>
                  <a:pt x="103" y="67"/>
                  <a:pt x="101" y="73"/>
                </a:cubicBezTo>
                <a:cubicBezTo>
                  <a:pt x="98" y="79"/>
                  <a:pt x="94" y="85"/>
                  <a:pt x="89" y="90"/>
                </a:cubicBezTo>
                <a:cubicBezTo>
                  <a:pt x="85" y="95"/>
                  <a:pt x="79" y="98"/>
                  <a:pt x="73" y="101"/>
                </a:cubicBezTo>
                <a:cubicBezTo>
                  <a:pt x="66" y="104"/>
                  <a:pt x="60" y="105"/>
                  <a:pt x="53" y="105"/>
                </a:cubicBezTo>
                <a:cubicBezTo>
                  <a:pt x="46" y="105"/>
                  <a:pt x="39" y="104"/>
                  <a:pt x="33" y="101"/>
                </a:cubicBezTo>
                <a:cubicBezTo>
                  <a:pt x="25" y="98"/>
                  <a:pt x="20" y="95"/>
                  <a:pt x="15" y="90"/>
                </a:cubicBezTo>
                <a:cubicBezTo>
                  <a:pt x="10" y="85"/>
                  <a:pt x="6" y="79"/>
                  <a:pt x="4" y="73"/>
                </a:cubicBezTo>
                <a:cubicBezTo>
                  <a:pt x="1" y="67"/>
                  <a:pt x="0" y="60"/>
                  <a:pt x="0" y="53"/>
                </a:cubicBezTo>
                <a:cubicBezTo>
                  <a:pt x="0" y="46"/>
                  <a:pt x="1" y="40"/>
                  <a:pt x="4" y="33"/>
                </a:cubicBezTo>
                <a:cubicBezTo>
                  <a:pt x="6" y="27"/>
                  <a:pt x="10" y="21"/>
                  <a:pt x="15" y="16"/>
                </a:cubicBezTo>
                <a:cubicBezTo>
                  <a:pt x="20" y="11"/>
                  <a:pt x="25" y="7"/>
                  <a:pt x="33" y="4"/>
                </a:cubicBezTo>
                <a:cubicBezTo>
                  <a:pt x="39" y="1"/>
                  <a:pt x="46" y="0"/>
                  <a:pt x="53" y="0"/>
                </a:cubicBezTo>
                <a:cubicBezTo>
                  <a:pt x="60" y="0"/>
                  <a:pt x="66" y="1"/>
                  <a:pt x="73" y="4"/>
                </a:cubicBezTo>
                <a:cubicBezTo>
                  <a:pt x="79" y="7"/>
                  <a:pt x="85" y="11"/>
                  <a:pt x="89" y="16"/>
                </a:cubicBezTo>
                <a:cubicBezTo>
                  <a:pt x="94" y="21"/>
                  <a:pt x="98" y="27"/>
                  <a:pt x="101" y="33"/>
                </a:cubicBezTo>
                <a:cubicBezTo>
                  <a:pt x="103" y="40"/>
                  <a:pt x="105" y="46"/>
                  <a:pt x="105" y="5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314720" y="4192920"/>
            <a:ext cx="62280" cy="62280"/>
          </a:xfrm>
          <a:custGeom>
            <a:avLst/>
            <a:gdLst/>
            <a:ahLst/>
            <a:rect l="0" t="0" r="r" b="b"/>
            <a:pathLst>
              <a:path w="173" h="173">
                <a:moveTo>
                  <a:pt x="173" y="87"/>
                </a:moveTo>
                <a:cubicBezTo>
                  <a:pt x="173" y="98"/>
                  <a:pt x="171" y="109"/>
                  <a:pt x="167" y="120"/>
                </a:cubicBezTo>
                <a:cubicBezTo>
                  <a:pt x="162" y="130"/>
                  <a:pt x="156" y="140"/>
                  <a:pt x="148" y="148"/>
                </a:cubicBezTo>
                <a:cubicBezTo>
                  <a:pt x="140" y="156"/>
                  <a:pt x="131" y="162"/>
                  <a:pt x="120" y="166"/>
                </a:cubicBezTo>
                <a:cubicBezTo>
                  <a:pt x="110" y="171"/>
                  <a:pt x="99" y="173"/>
                  <a:pt x="87" y="173"/>
                </a:cubicBezTo>
                <a:cubicBezTo>
                  <a:pt x="76" y="173"/>
                  <a:pt x="65" y="171"/>
                  <a:pt x="54" y="166"/>
                </a:cubicBezTo>
                <a:cubicBezTo>
                  <a:pt x="44" y="162"/>
                  <a:pt x="34" y="156"/>
                  <a:pt x="26" y="148"/>
                </a:cubicBezTo>
                <a:cubicBezTo>
                  <a:pt x="17" y="140"/>
                  <a:pt x="11" y="130"/>
                  <a:pt x="7" y="120"/>
                </a:cubicBezTo>
                <a:cubicBezTo>
                  <a:pt x="2" y="109"/>
                  <a:pt x="0" y="98"/>
                  <a:pt x="0" y="87"/>
                </a:cubicBezTo>
                <a:cubicBezTo>
                  <a:pt x="0" y="76"/>
                  <a:pt x="2" y="64"/>
                  <a:pt x="7" y="53"/>
                </a:cubicBezTo>
                <a:cubicBezTo>
                  <a:pt x="11" y="43"/>
                  <a:pt x="17" y="33"/>
                  <a:pt x="26" y="25"/>
                </a:cubicBezTo>
                <a:cubicBezTo>
                  <a:pt x="34" y="17"/>
                  <a:pt x="44" y="11"/>
                  <a:pt x="54" y="7"/>
                </a:cubicBezTo>
                <a:cubicBezTo>
                  <a:pt x="65" y="2"/>
                  <a:pt x="76" y="0"/>
                  <a:pt x="87" y="0"/>
                </a:cubicBezTo>
                <a:cubicBezTo>
                  <a:pt x="99" y="0"/>
                  <a:pt x="110" y="2"/>
                  <a:pt x="120" y="7"/>
                </a:cubicBezTo>
                <a:cubicBezTo>
                  <a:pt x="131" y="11"/>
                  <a:pt x="140" y="17"/>
                  <a:pt x="148" y="25"/>
                </a:cubicBezTo>
                <a:cubicBezTo>
                  <a:pt x="156" y="33"/>
                  <a:pt x="162" y="43"/>
                  <a:pt x="167" y="53"/>
                </a:cubicBezTo>
                <a:cubicBezTo>
                  <a:pt x="171" y="64"/>
                  <a:pt x="173" y="76"/>
                  <a:pt x="173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314720" y="4282200"/>
            <a:ext cx="151920" cy="34920"/>
          </a:xfrm>
          <a:custGeom>
            <a:avLst/>
            <a:gdLst/>
            <a:ahLst/>
            <a:rect l="0" t="0" r="r" b="b"/>
            <a:pathLst>
              <a:path w="422" h="97">
                <a:moveTo>
                  <a:pt x="422" y="49"/>
                </a:moveTo>
                <a:cubicBezTo>
                  <a:pt x="422" y="76"/>
                  <a:pt x="400" y="97"/>
                  <a:pt x="374" y="97"/>
                </a:cubicBezTo>
                <a:lnTo>
                  <a:pt x="48" y="97"/>
                </a:lnTo>
                <a:cubicBezTo>
                  <a:pt x="22" y="97"/>
                  <a:pt x="0" y="76"/>
                  <a:pt x="0" y="49"/>
                </a:cubicBezTo>
                <a:cubicBezTo>
                  <a:pt x="0" y="22"/>
                  <a:pt x="22" y="0"/>
                  <a:pt x="48" y="0"/>
                </a:cubicBezTo>
                <a:lnTo>
                  <a:pt x="374" y="0"/>
                </a:lnTo>
                <a:cubicBezTo>
                  <a:pt x="400" y="0"/>
                  <a:pt x="422" y="22"/>
                  <a:pt x="422" y="49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314720" y="4282200"/>
            <a:ext cx="151920" cy="34920"/>
          </a:xfrm>
          <a:custGeom>
            <a:avLst/>
            <a:gdLst/>
            <a:ahLst/>
            <a:rect l="0" t="0" r="r" b="b"/>
            <a:pathLst>
              <a:path w="422" h="97">
                <a:moveTo>
                  <a:pt x="191" y="0"/>
                </a:moveTo>
                <a:lnTo>
                  <a:pt x="230" y="0"/>
                </a:lnTo>
                <a:lnTo>
                  <a:pt x="230" y="97"/>
                </a:lnTo>
                <a:lnTo>
                  <a:pt x="191" y="97"/>
                </a:lnTo>
                <a:lnTo>
                  <a:pt x="191" y="0"/>
                </a:lnTo>
                <a:moveTo>
                  <a:pt x="96" y="0"/>
                </a:moveTo>
                <a:lnTo>
                  <a:pt x="134" y="0"/>
                </a:lnTo>
                <a:lnTo>
                  <a:pt x="134" y="97"/>
                </a:lnTo>
                <a:lnTo>
                  <a:pt x="96" y="97"/>
                </a:lnTo>
                <a:lnTo>
                  <a:pt x="96" y="0"/>
                </a:lnTo>
                <a:moveTo>
                  <a:pt x="287" y="0"/>
                </a:moveTo>
                <a:lnTo>
                  <a:pt x="325" y="0"/>
                </a:lnTo>
                <a:lnTo>
                  <a:pt x="325" y="97"/>
                </a:lnTo>
                <a:lnTo>
                  <a:pt x="287" y="97"/>
                </a:lnTo>
                <a:lnTo>
                  <a:pt x="287" y="0"/>
                </a:lnTo>
                <a:moveTo>
                  <a:pt x="0" y="49"/>
                </a:moveTo>
                <a:cubicBezTo>
                  <a:pt x="0" y="72"/>
                  <a:pt x="17" y="92"/>
                  <a:pt x="38" y="96"/>
                </a:cubicBezTo>
                <a:lnTo>
                  <a:pt x="38" y="1"/>
                </a:lnTo>
                <a:cubicBezTo>
                  <a:pt x="17" y="6"/>
                  <a:pt x="0" y="25"/>
                  <a:pt x="0" y="49"/>
                </a:cubicBezTo>
                <a:moveTo>
                  <a:pt x="383" y="1"/>
                </a:moveTo>
                <a:lnTo>
                  <a:pt x="383" y="96"/>
                </a:lnTo>
                <a:cubicBezTo>
                  <a:pt x="405" y="92"/>
                  <a:pt x="422" y="72"/>
                  <a:pt x="422" y="49"/>
                </a:cubicBezTo>
                <a:cubicBezTo>
                  <a:pt x="422" y="25"/>
                  <a:pt x="405" y="6"/>
                  <a:pt x="383" y="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326960" y="4205160"/>
            <a:ext cx="37800" cy="37800"/>
          </a:xfrm>
          <a:custGeom>
            <a:avLst/>
            <a:gdLst/>
            <a:ahLst/>
            <a:rect l="0" t="0" r="r" b="b"/>
            <a:pathLst>
              <a:path w="105" h="105">
                <a:moveTo>
                  <a:pt x="105" y="53"/>
                </a:moveTo>
                <a:cubicBezTo>
                  <a:pt x="105" y="60"/>
                  <a:pt x="104" y="67"/>
                  <a:pt x="101" y="73"/>
                </a:cubicBezTo>
                <a:cubicBezTo>
                  <a:pt x="99" y="79"/>
                  <a:pt x="95" y="85"/>
                  <a:pt x="90" y="90"/>
                </a:cubicBezTo>
                <a:cubicBezTo>
                  <a:pt x="85" y="95"/>
                  <a:pt x="79" y="98"/>
                  <a:pt x="72" y="101"/>
                </a:cubicBezTo>
                <a:cubicBezTo>
                  <a:pt x="66" y="104"/>
                  <a:pt x="59" y="105"/>
                  <a:pt x="52" y="105"/>
                </a:cubicBezTo>
                <a:cubicBezTo>
                  <a:pt x="45" y="105"/>
                  <a:pt x="39" y="104"/>
                  <a:pt x="32" y="101"/>
                </a:cubicBezTo>
                <a:cubicBezTo>
                  <a:pt x="26" y="98"/>
                  <a:pt x="20" y="95"/>
                  <a:pt x="15" y="90"/>
                </a:cubicBezTo>
                <a:cubicBezTo>
                  <a:pt x="11" y="85"/>
                  <a:pt x="7" y="79"/>
                  <a:pt x="4" y="73"/>
                </a:cubicBezTo>
                <a:cubicBezTo>
                  <a:pt x="2" y="67"/>
                  <a:pt x="0" y="60"/>
                  <a:pt x="0" y="53"/>
                </a:cubicBezTo>
                <a:cubicBezTo>
                  <a:pt x="0" y="46"/>
                  <a:pt x="2" y="40"/>
                  <a:pt x="4" y="33"/>
                </a:cubicBezTo>
                <a:cubicBezTo>
                  <a:pt x="7" y="27"/>
                  <a:pt x="11" y="21"/>
                  <a:pt x="15" y="16"/>
                </a:cubicBezTo>
                <a:cubicBezTo>
                  <a:pt x="20" y="11"/>
                  <a:pt x="26" y="7"/>
                  <a:pt x="32" y="4"/>
                </a:cubicBezTo>
                <a:cubicBezTo>
                  <a:pt x="39" y="1"/>
                  <a:pt x="45" y="0"/>
                  <a:pt x="52" y="0"/>
                </a:cubicBezTo>
                <a:cubicBezTo>
                  <a:pt x="59" y="0"/>
                  <a:pt x="66" y="1"/>
                  <a:pt x="72" y="4"/>
                </a:cubicBezTo>
                <a:cubicBezTo>
                  <a:pt x="79" y="7"/>
                  <a:pt x="85" y="11"/>
                  <a:pt x="90" y="16"/>
                </a:cubicBezTo>
                <a:cubicBezTo>
                  <a:pt x="95" y="21"/>
                  <a:pt x="99" y="27"/>
                  <a:pt x="101" y="33"/>
                </a:cubicBezTo>
                <a:cubicBezTo>
                  <a:pt x="104" y="40"/>
                  <a:pt x="105" y="46"/>
                  <a:pt x="105" y="5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525320" y="3661200"/>
            <a:ext cx="6063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Automating industry insights collection and distribution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09440" y="4628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280520" y="4547520"/>
            <a:ext cx="220320" cy="220320"/>
          </a:xfrm>
          <a:custGeom>
            <a:avLst/>
            <a:gdLst/>
            <a:ahLst/>
            <a:rect l="0" t="0" r="r" b="b"/>
            <a:pathLst>
              <a:path w="612" h="612">
                <a:moveTo>
                  <a:pt x="555" y="0"/>
                </a:moveTo>
                <a:lnTo>
                  <a:pt x="57" y="0"/>
                </a:lnTo>
                <a:cubicBezTo>
                  <a:pt x="25" y="0"/>
                  <a:pt x="0" y="26"/>
                  <a:pt x="0" y="57"/>
                </a:cubicBezTo>
                <a:lnTo>
                  <a:pt x="0" y="555"/>
                </a:lnTo>
                <a:cubicBezTo>
                  <a:pt x="0" y="587"/>
                  <a:pt x="25" y="612"/>
                  <a:pt x="57" y="612"/>
                </a:cubicBezTo>
                <a:lnTo>
                  <a:pt x="555" y="612"/>
                </a:lnTo>
                <a:cubicBezTo>
                  <a:pt x="586" y="612"/>
                  <a:pt x="612" y="587"/>
                  <a:pt x="612" y="555"/>
                </a:cubicBezTo>
                <a:lnTo>
                  <a:pt x="612" y="57"/>
                </a:lnTo>
                <a:cubicBezTo>
                  <a:pt x="612" y="26"/>
                  <a:pt x="586" y="0"/>
                  <a:pt x="555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273680" y="4540680"/>
            <a:ext cx="234000" cy="234000"/>
          </a:xfrm>
          <a:custGeom>
            <a:avLst/>
            <a:gdLst/>
            <a:ahLst/>
            <a:rect l="0" t="0" r="r" b="b"/>
            <a:pathLst>
              <a:path w="650" h="650">
                <a:moveTo>
                  <a:pt x="574" y="0"/>
                </a:moveTo>
                <a:lnTo>
                  <a:pt x="77" y="0"/>
                </a:lnTo>
                <a:cubicBezTo>
                  <a:pt x="35" y="0"/>
                  <a:pt x="0" y="34"/>
                  <a:pt x="0" y="77"/>
                </a:cubicBezTo>
                <a:lnTo>
                  <a:pt x="0" y="574"/>
                </a:lnTo>
                <a:cubicBezTo>
                  <a:pt x="0" y="616"/>
                  <a:pt x="35" y="650"/>
                  <a:pt x="77" y="650"/>
                </a:cubicBezTo>
                <a:lnTo>
                  <a:pt x="574" y="650"/>
                </a:lnTo>
                <a:cubicBezTo>
                  <a:pt x="616" y="650"/>
                  <a:pt x="650" y="616"/>
                  <a:pt x="650" y="574"/>
                </a:cubicBezTo>
                <a:lnTo>
                  <a:pt x="650" y="77"/>
                </a:lnTo>
                <a:cubicBezTo>
                  <a:pt x="650" y="34"/>
                  <a:pt x="616" y="0"/>
                  <a:pt x="574" y="0"/>
                </a:cubicBezTo>
                <a:moveTo>
                  <a:pt x="574" y="38"/>
                </a:moveTo>
                <a:cubicBezTo>
                  <a:pt x="595" y="38"/>
                  <a:pt x="612" y="56"/>
                  <a:pt x="612" y="77"/>
                </a:cubicBezTo>
                <a:lnTo>
                  <a:pt x="612" y="154"/>
                </a:lnTo>
                <a:lnTo>
                  <a:pt x="497" y="154"/>
                </a:lnTo>
                <a:lnTo>
                  <a:pt x="497" y="38"/>
                </a:lnTo>
                <a:lnTo>
                  <a:pt x="574" y="38"/>
                </a:lnTo>
                <a:moveTo>
                  <a:pt x="497" y="345"/>
                </a:moveTo>
                <a:lnTo>
                  <a:pt x="612" y="345"/>
                </a:lnTo>
                <a:lnTo>
                  <a:pt x="612" y="459"/>
                </a:lnTo>
                <a:lnTo>
                  <a:pt x="497" y="459"/>
                </a:lnTo>
                <a:lnTo>
                  <a:pt x="497" y="345"/>
                </a:lnTo>
                <a:moveTo>
                  <a:pt x="497" y="307"/>
                </a:moveTo>
                <a:lnTo>
                  <a:pt x="497" y="192"/>
                </a:lnTo>
                <a:lnTo>
                  <a:pt x="612" y="192"/>
                </a:lnTo>
                <a:lnTo>
                  <a:pt x="612" y="307"/>
                </a:lnTo>
                <a:lnTo>
                  <a:pt x="497" y="307"/>
                </a:lnTo>
                <a:moveTo>
                  <a:pt x="459" y="38"/>
                </a:moveTo>
                <a:lnTo>
                  <a:pt x="459" y="154"/>
                </a:lnTo>
                <a:lnTo>
                  <a:pt x="345" y="154"/>
                </a:lnTo>
                <a:lnTo>
                  <a:pt x="345" y="38"/>
                </a:lnTo>
                <a:lnTo>
                  <a:pt x="459" y="38"/>
                </a:lnTo>
                <a:moveTo>
                  <a:pt x="345" y="192"/>
                </a:moveTo>
                <a:lnTo>
                  <a:pt x="459" y="192"/>
                </a:lnTo>
                <a:lnTo>
                  <a:pt x="459" y="307"/>
                </a:lnTo>
                <a:lnTo>
                  <a:pt x="345" y="307"/>
                </a:lnTo>
                <a:lnTo>
                  <a:pt x="345" y="192"/>
                </a:lnTo>
                <a:moveTo>
                  <a:pt x="345" y="345"/>
                </a:moveTo>
                <a:lnTo>
                  <a:pt x="459" y="345"/>
                </a:lnTo>
                <a:lnTo>
                  <a:pt x="459" y="459"/>
                </a:lnTo>
                <a:lnTo>
                  <a:pt x="345" y="459"/>
                </a:lnTo>
                <a:lnTo>
                  <a:pt x="345" y="345"/>
                </a:lnTo>
                <a:moveTo>
                  <a:pt x="306" y="38"/>
                </a:moveTo>
                <a:lnTo>
                  <a:pt x="306" y="154"/>
                </a:lnTo>
                <a:lnTo>
                  <a:pt x="192" y="154"/>
                </a:lnTo>
                <a:lnTo>
                  <a:pt x="192" y="38"/>
                </a:lnTo>
                <a:lnTo>
                  <a:pt x="306" y="38"/>
                </a:lnTo>
                <a:moveTo>
                  <a:pt x="192" y="192"/>
                </a:moveTo>
                <a:lnTo>
                  <a:pt x="306" y="192"/>
                </a:lnTo>
                <a:lnTo>
                  <a:pt x="306" y="307"/>
                </a:lnTo>
                <a:lnTo>
                  <a:pt x="192" y="307"/>
                </a:lnTo>
                <a:lnTo>
                  <a:pt x="192" y="192"/>
                </a:lnTo>
                <a:moveTo>
                  <a:pt x="192" y="345"/>
                </a:moveTo>
                <a:lnTo>
                  <a:pt x="306" y="345"/>
                </a:lnTo>
                <a:lnTo>
                  <a:pt x="306" y="459"/>
                </a:lnTo>
                <a:lnTo>
                  <a:pt x="192" y="459"/>
                </a:lnTo>
                <a:lnTo>
                  <a:pt x="192" y="345"/>
                </a:lnTo>
                <a:moveTo>
                  <a:pt x="39" y="77"/>
                </a:moveTo>
                <a:cubicBezTo>
                  <a:pt x="39" y="56"/>
                  <a:pt x="56" y="38"/>
                  <a:pt x="77" y="38"/>
                </a:cubicBezTo>
                <a:lnTo>
                  <a:pt x="153" y="38"/>
                </a:lnTo>
                <a:lnTo>
                  <a:pt x="153" y="154"/>
                </a:lnTo>
                <a:lnTo>
                  <a:pt x="39" y="154"/>
                </a:lnTo>
                <a:lnTo>
                  <a:pt x="39" y="77"/>
                </a:lnTo>
                <a:moveTo>
                  <a:pt x="39" y="192"/>
                </a:moveTo>
                <a:lnTo>
                  <a:pt x="153" y="192"/>
                </a:lnTo>
                <a:lnTo>
                  <a:pt x="153" y="307"/>
                </a:lnTo>
                <a:lnTo>
                  <a:pt x="39" y="307"/>
                </a:lnTo>
                <a:lnTo>
                  <a:pt x="39" y="192"/>
                </a:lnTo>
                <a:moveTo>
                  <a:pt x="39" y="345"/>
                </a:moveTo>
                <a:lnTo>
                  <a:pt x="153" y="345"/>
                </a:lnTo>
                <a:lnTo>
                  <a:pt x="153" y="459"/>
                </a:lnTo>
                <a:lnTo>
                  <a:pt x="39" y="459"/>
                </a:lnTo>
                <a:lnTo>
                  <a:pt x="39" y="345"/>
                </a:lnTo>
                <a:moveTo>
                  <a:pt x="77" y="612"/>
                </a:moveTo>
                <a:cubicBezTo>
                  <a:pt x="56" y="612"/>
                  <a:pt x="39" y="595"/>
                  <a:pt x="39" y="574"/>
                </a:cubicBezTo>
                <a:lnTo>
                  <a:pt x="39" y="498"/>
                </a:lnTo>
                <a:lnTo>
                  <a:pt x="153" y="498"/>
                </a:lnTo>
                <a:lnTo>
                  <a:pt x="153" y="612"/>
                </a:lnTo>
                <a:lnTo>
                  <a:pt x="77" y="612"/>
                </a:lnTo>
                <a:moveTo>
                  <a:pt x="192" y="612"/>
                </a:moveTo>
                <a:lnTo>
                  <a:pt x="192" y="498"/>
                </a:lnTo>
                <a:lnTo>
                  <a:pt x="306" y="498"/>
                </a:lnTo>
                <a:lnTo>
                  <a:pt x="306" y="612"/>
                </a:lnTo>
                <a:lnTo>
                  <a:pt x="192" y="612"/>
                </a:lnTo>
                <a:moveTo>
                  <a:pt x="345" y="612"/>
                </a:moveTo>
                <a:lnTo>
                  <a:pt x="345" y="498"/>
                </a:lnTo>
                <a:lnTo>
                  <a:pt x="459" y="498"/>
                </a:lnTo>
                <a:lnTo>
                  <a:pt x="459" y="612"/>
                </a:lnTo>
                <a:lnTo>
                  <a:pt x="345" y="612"/>
                </a:lnTo>
                <a:moveTo>
                  <a:pt x="574" y="612"/>
                </a:moveTo>
                <a:lnTo>
                  <a:pt x="497" y="612"/>
                </a:lnTo>
                <a:lnTo>
                  <a:pt x="497" y="498"/>
                </a:lnTo>
                <a:lnTo>
                  <a:pt x="612" y="498"/>
                </a:lnTo>
                <a:lnTo>
                  <a:pt x="612" y="574"/>
                </a:lnTo>
                <a:cubicBezTo>
                  <a:pt x="612" y="595"/>
                  <a:pt x="595" y="612"/>
                  <a:pt x="574" y="61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287360" y="4554360"/>
            <a:ext cx="206640" cy="206640"/>
          </a:xfrm>
          <a:custGeom>
            <a:avLst/>
            <a:gdLst/>
            <a:ahLst/>
            <a:rect l="0" t="0" r="r" b="b"/>
            <a:pathLst>
              <a:path w="574" h="574">
                <a:moveTo>
                  <a:pt x="39" y="574"/>
                </a:moveTo>
                <a:cubicBezTo>
                  <a:pt x="33" y="574"/>
                  <a:pt x="27" y="573"/>
                  <a:pt x="21" y="570"/>
                </a:cubicBezTo>
                <a:cubicBezTo>
                  <a:pt x="2" y="560"/>
                  <a:pt x="-5" y="537"/>
                  <a:pt x="5" y="518"/>
                </a:cubicBezTo>
                <a:lnTo>
                  <a:pt x="139" y="270"/>
                </a:lnTo>
                <a:cubicBezTo>
                  <a:pt x="145" y="259"/>
                  <a:pt x="156" y="252"/>
                  <a:pt x="168" y="250"/>
                </a:cubicBezTo>
                <a:cubicBezTo>
                  <a:pt x="180" y="248"/>
                  <a:pt x="192" y="252"/>
                  <a:pt x="201" y="261"/>
                </a:cubicBezTo>
                <a:lnTo>
                  <a:pt x="317" y="377"/>
                </a:lnTo>
                <a:lnTo>
                  <a:pt x="503" y="20"/>
                </a:lnTo>
                <a:cubicBezTo>
                  <a:pt x="513" y="2"/>
                  <a:pt x="536" y="-5"/>
                  <a:pt x="555" y="4"/>
                </a:cubicBezTo>
                <a:cubicBezTo>
                  <a:pt x="573" y="14"/>
                  <a:pt x="580" y="37"/>
                  <a:pt x="571" y="56"/>
                </a:cubicBezTo>
                <a:lnTo>
                  <a:pt x="360" y="458"/>
                </a:lnTo>
                <a:cubicBezTo>
                  <a:pt x="355" y="469"/>
                  <a:pt x="344" y="476"/>
                  <a:pt x="332" y="478"/>
                </a:cubicBezTo>
                <a:cubicBezTo>
                  <a:pt x="320" y="480"/>
                  <a:pt x="308" y="476"/>
                  <a:pt x="300" y="468"/>
                </a:cubicBezTo>
                <a:lnTo>
                  <a:pt x="183" y="351"/>
                </a:lnTo>
                <a:lnTo>
                  <a:pt x="73" y="554"/>
                </a:lnTo>
                <a:cubicBezTo>
                  <a:pt x="66" y="567"/>
                  <a:pt x="53" y="574"/>
                  <a:pt x="39" y="57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525320" y="4080240"/>
            <a:ext cx="6188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Implementing AI-based decision support tools for clients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525320" y="4489920"/>
            <a:ext cx="7008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Automating data analysis for trend identification and forecasting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09440" y="3390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273680" y="3364200"/>
            <a:ext cx="172080" cy="172440"/>
          </a:xfrm>
          <a:custGeom>
            <a:avLst/>
            <a:gdLst/>
            <a:ahLst/>
            <a:rect l="0" t="0" r="r" b="b"/>
            <a:pathLst>
              <a:path w="478" h="479">
                <a:moveTo>
                  <a:pt x="0" y="134"/>
                </a:moveTo>
                <a:lnTo>
                  <a:pt x="153" y="0"/>
                </a:lnTo>
                <a:lnTo>
                  <a:pt x="459" y="19"/>
                </a:lnTo>
                <a:lnTo>
                  <a:pt x="478" y="325"/>
                </a:lnTo>
                <a:lnTo>
                  <a:pt x="345" y="479"/>
                </a:lnTo>
                <a:cubicBezTo>
                  <a:pt x="345" y="479"/>
                  <a:pt x="345" y="363"/>
                  <a:pt x="230" y="249"/>
                </a:cubicBezTo>
                <a:cubicBezTo>
                  <a:pt x="115" y="134"/>
                  <a:pt x="0" y="134"/>
                  <a:pt x="0" y="134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273320" y="3441240"/>
            <a:ext cx="96840" cy="95400"/>
          </a:xfrm>
          <a:custGeom>
            <a:avLst/>
            <a:gdLst/>
            <a:ahLst/>
            <a:rect l="0" t="0" r="r" b="b"/>
            <a:pathLst>
              <a:path w="269" h="265">
                <a:moveTo>
                  <a:pt x="0" y="265"/>
                </a:moveTo>
                <a:cubicBezTo>
                  <a:pt x="0" y="265"/>
                  <a:pt x="-1" y="112"/>
                  <a:pt x="57" y="55"/>
                </a:cubicBezTo>
                <a:cubicBezTo>
                  <a:pt x="116" y="-4"/>
                  <a:pt x="269" y="0"/>
                  <a:pt x="269" y="0"/>
                </a:cubicBezTo>
                <a:cubicBezTo>
                  <a:pt x="269" y="0"/>
                  <a:pt x="269" y="150"/>
                  <a:pt x="212" y="208"/>
                </a:cubicBezTo>
                <a:cubicBezTo>
                  <a:pt x="154" y="265"/>
                  <a:pt x="0" y="265"/>
                  <a:pt x="0" y="26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301040" y="3453840"/>
            <a:ext cx="55440" cy="55080"/>
          </a:xfrm>
          <a:custGeom>
            <a:avLst/>
            <a:gdLst/>
            <a:ahLst/>
            <a:rect l="0" t="0" r="r" b="b"/>
            <a:pathLst>
              <a:path w="154" h="153">
                <a:moveTo>
                  <a:pt x="154" y="77"/>
                </a:moveTo>
                <a:cubicBezTo>
                  <a:pt x="154" y="87"/>
                  <a:pt x="152" y="97"/>
                  <a:pt x="148" y="106"/>
                </a:cubicBezTo>
                <a:cubicBezTo>
                  <a:pt x="144" y="116"/>
                  <a:pt x="139" y="124"/>
                  <a:pt x="131" y="131"/>
                </a:cubicBezTo>
                <a:cubicBezTo>
                  <a:pt x="124" y="138"/>
                  <a:pt x="116" y="144"/>
                  <a:pt x="106" y="148"/>
                </a:cubicBezTo>
                <a:cubicBezTo>
                  <a:pt x="96" y="152"/>
                  <a:pt x="87" y="153"/>
                  <a:pt x="76" y="153"/>
                </a:cubicBezTo>
                <a:cubicBezTo>
                  <a:pt x="66" y="153"/>
                  <a:pt x="57" y="152"/>
                  <a:pt x="47" y="148"/>
                </a:cubicBezTo>
                <a:cubicBezTo>
                  <a:pt x="38" y="144"/>
                  <a:pt x="30" y="138"/>
                  <a:pt x="22" y="131"/>
                </a:cubicBezTo>
                <a:cubicBezTo>
                  <a:pt x="15" y="124"/>
                  <a:pt x="10" y="116"/>
                  <a:pt x="6" y="106"/>
                </a:cubicBezTo>
                <a:cubicBezTo>
                  <a:pt x="2" y="97"/>
                  <a:pt x="0" y="87"/>
                  <a:pt x="0" y="77"/>
                </a:cubicBezTo>
                <a:cubicBezTo>
                  <a:pt x="0" y="67"/>
                  <a:pt x="2" y="56"/>
                  <a:pt x="6" y="47"/>
                </a:cubicBezTo>
                <a:cubicBezTo>
                  <a:pt x="10" y="37"/>
                  <a:pt x="15" y="29"/>
                  <a:pt x="22" y="22"/>
                </a:cubicBezTo>
                <a:cubicBezTo>
                  <a:pt x="30" y="15"/>
                  <a:pt x="38" y="9"/>
                  <a:pt x="47" y="5"/>
                </a:cubicBezTo>
                <a:cubicBezTo>
                  <a:pt x="57" y="2"/>
                  <a:pt x="66" y="0"/>
                  <a:pt x="76" y="0"/>
                </a:cubicBezTo>
                <a:cubicBezTo>
                  <a:pt x="87" y="0"/>
                  <a:pt x="96" y="2"/>
                  <a:pt x="106" y="5"/>
                </a:cubicBezTo>
                <a:cubicBezTo>
                  <a:pt x="116" y="9"/>
                  <a:pt x="124" y="15"/>
                  <a:pt x="131" y="22"/>
                </a:cubicBezTo>
                <a:cubicBezTo>
                  <a:pt x="139" y="29"/>
                  <a:pt x="144" y="37"/>
                  <a:pt x="148" y="47"/>
                </a:cubicBezTo>
                <a:cubicBezTo>
                  <a:pt x="152" y="56"/>
                  <a:pt x="154" y="67"/>
                  <a:pt x="154" y="7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327320" y="3295440"/>
            <a:ext cx="187200" cy="187560"/>
          </a:xfrm>
          <a:custGeom>
            <a:avLst/>
            <a:gdLst/>
            <a:ahLst/>
            <a:rect l="0" t="0" r="r" b="b"/>
            <a:pathLst>
              <a:path w="520" h="521">
                <a:moveTo>
                  <a:pt x="520" y="0"/>
                </a:moveTo>
                <a:cubicBezTo>
                  <a:pt x="520" y="0"/>
                  <a:pt x="329" y="0"/>
                  <a:pt x="99" y="191"/>
                </a:cubicBezTo>
                <a:cubicBezTo>
                  <a:pt x="-16" y="287"/>
                  <a:pt x="-16" y="460"/>
                  <a:pt x="23" y="498"/>
                </a:cubicBezTo>
                <a:cubicBezTo>
                  <a:pt x="61" y="536"/>
                  <a:pt x="234" y="536"/>
                  <a:pt x="329" y="420"/>
                </a:cubicBezTo>
                <a:cubicBezTo>
                  <a:pt x="520" y="191"/>
                  <a:pt x="520" y="0"/>
                  <a:pt x="52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427400" y="3330000"/>
            <a:ext cx="52920" cy="52920"/>
          </a:xfrm>
          <a:custGeom>
            <a:avLst/>
            <a:gdLst/>
            <a:ahLst/>
            <a:rect l="0" t="0" r="r" b="b"/>
            <a:pathLst>
              <a:path w="147" h="147">
                <a:moveTo>
                  <a:pt x="70" y="0"/>
                </a:moveTo>
                <a:cubicBezTo>
                  <a:pt x="38" y="0"/>
                  <a:pt x="12" y="18"/>
                  <a:pt x="0" y="45"/>
                </a:cubicBezTo>
                <a:cubicBezTo>
                  <a:pt x="9" y="40"/>
                  <a:pt x="20" y="38"/>
                  <a:pt x="31" y="38"/>
                </a:cubicBezTo>
                <a:cubicBezTo>
                  <a:pt x="74" y="38"/>
                  <a:pt x="109" y="72"/>
                  <a:pt x="109" y="115"/>
                </a:cubicBezTo>
                <a:cubicBezTo>
                  <a:pt x="109" y="126"/>
                  <a:pt x="106" y="137"/>
                  <a:pt x="102" y="147"/>
                </a:cubicBezTo>
                <a:cubicBezTo>
                  <a:pt x="128" y="135"/>
                  <a:pt x="147" y="108"/>
                  <a:pt x="147" y="76"/>
                </a:cubicBezTo>
                <a:cubicBezTo>
                  <a:pt x="147" y="34"/>
                  <a:pt x="113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321560" y="3384360"/>
            <a:ext cx="104040" cy="104040"/>
          </a:xfrm>
          <a:custGeom>
            <a:avLst/>
            <a:gdLst/>
            <a:ahLst/>
            <a:rect l="0" t="0" r="r" b="b"/>
            <a:pathLst>
              <a:path w="289" h="289">
                <a:moveTo>
                  <a:pt x="0" y="289"/>
                </a:moveTo>
                <a:cubicBezTo>
                  <a:pt x="0" y="289"/>
                  <a:pt x="0" y="212"/>
                  <a:pt x="19" y="193"/>
                </a:cubicBezTo>
                <a:cubicBezTo>
                  <a:pt x="39" y="173"/>
                  <a:pt x="269" y="-18"/>
                  <a:pt x="288" y="1"/>
                </a:cubicBezTo>
                <a:cubicBezTo>
                  <a:pt x="307" y="21"/>
                  <a:pt x="115" y="251"/>
                  <a:pt x="96" y="270"/>
                </a:cubicBezTo>
                <a:cubicBezTo>
                  <a:pt x="77" y="289"/>
                  <a:pt x="0" y="289"/>
                  <a:pt x="0" y="28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952560" y="1926360"/>
            <a:ext cx="39661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ffffff"/>
                </a:solidFill>
                <a:latin typeface="SegoeUI"/>
                <a:ea typeface="SegoeUI"/>
              </a:rPr>
              <a:t>Client Solutions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0944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266480" y="370512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51" y="286"/>
                </a:moveTo>
                <a:lnTo>
                  <a:pt x="587" y="286"/>
                </a:lnTo>
                <a:cubicBezTo>
                  <a:pt x="581" y="260"/>
                  <a:pt x="570" y="236"/>
                  <a:pt x="557" y="214"/>
                </a:cubicBezTo>
                <a:lnTo>
                  <a:pt x="602" y="168"/>
                </a:lnTo>
                <a:cubicBezTo>
                  <a:pt x="617" y="153"/>
                  <a:pt x="617" y="129"/>
                  <a:pt x="602" y="114"/>
                </a:cubicBezTo>
                <a:lnTo>
                  <a:pt x="575" y="87"/>
                </a:lnTo>
                <a:cubicBezTo>
                  <a:pt x="560" y="72"/>
                  <a:pt x="536" y="72"/>
                  <a:pt x="521" y="87"/>
                </a:cubicBezTo>
                <a:lnTo>
                  <a:pt x="476" y="132"/>
                </a:lnTo>
                <a:cubicBezTo>
                  <a:pt x="453" y="119"/>
                  <a:pt x="429" y="108"/>
                  <a:pt x="403" y="102"/>
                </a:cubicBezTo>
                <a:lnTo>
                  <a:pt x="403" y="38"/>
                </a:lnTo>
                <a:cubicBezTo>
                  <a:pt x="403" y="17"/>
                  <a:pt x="386" y="0"/>
                  <a:pt x="365" y="0"/>
                </a:cubicBezTo>
                <a:lnTo>
                  <a:pt x="326" y="0"/>
                </a:lnTo>
                <a:cubicBezTo>
                  <a:pt x="305" y="0"/>
                  <a:pt x="288" y="17"/>
                  <a:pt x="288" y="38"/>
                </a:cubicBezTo>
                <a:lnTo>
                  <a:pt x="288" y="102"/>
                </a:lnTo>
                <a:cubicBezTo>
                  <a:pt x="262" y="108"/>
                  <a:pt x="236" y="119"/>
                  <a:pt x="214" y="132"/>
                </a:cubicBezTo>
                <a:lnTo>
                  <a:pt x="169" y="87"/>
                </a:lnTo>
                <a:cubicBezTo>
                  <a:pt x="154" y="72"/>
                  <a:pt x="130" y="72"/>
                  <a:pt x="115" y="87"/>
                </a:cubicBezTo>
                <a:lnTo>
                  <a:pt x="88" y="114"/>
                </a:lnTo>
                <a:cubicBezTo>
                  <a:pt x="73" y="129"/>
                  <a:pt x="73" y="153"/>
                  <a:pt x="88" y="168"/>
                </a:cubicBezTo>
                <a:lnTo>
                  <a:pt x="133" y="214"/>
                </a:lnTo>
                <a:cubicBezTo>
                  <a:pt x="119" y="236"/>
                  <a:pt x="109" y="260"/>
                  <a:pt x="103" y="286"/>
                </a:cubicBezTo>
                <a:lnTo>
                  <a:pt x="39" y="286"/>
                </a:lnTo>
                <a:cubicBezTo>
                  <a:pt x="18" y="286"/>
                  <a:pt x="0" y="304"/>
                  <a:pt x="0" y="325"/>
                </a:cubicBezTo>
                <a:lnTo>
                  <a:pt x="0" y="364"/>
                </a:lnTo>
                <a:cubicBezTo>
                  <a:pt x="0" y="385"/>
                  <a:pt x="18" y="402"/>
                  <a:pt x="39" y="402"/>
                </a:cubicBezTo>
                <a:lnTo>
                  <a:pt x="103" y="402"/>
                </a:lnTo>
                <a:cubicBezTo>
                  <a:pt x="109" y="428"/>
                  <a:pt x="119" y="453"/>
                  <a:pt x="133" y="475"/>
                </a:cubicBezTo>
                <a:lnTo>
                  <a:pt x="88" y="520"/>
                </a:lnTo>
                <a:cubicBezTo>
                  <a:pt x="73" y="535"/>
                  <a:pt x="73" y="560"/>
                  <a:pt x="88" y="574"/>
                </a:cubicBezTo>
                <a:lnTo>
                  <a:pt x="115" y="601"/>
                </a:lnTo>
                <a:cubicBezTo>
                  <a:pt x="130" y="616"/>
                  <a:pt x="154" y="616"/>
                  <a:pt x="169" y="601"/>
                </a:cubicBezTo>
                <a:lnTo>
                  <a:pt x="214" y="556"/>
                </a:lnTo>
                <a:cubicBezTo>
                  <a:pt x="236" y="570"/>
                  <a:pt x="262" y="580"/>
                  <a:pt x="288" y="586"/>
                </a:cubicBezTo>
                <a:lnTo>
                  <a:pt x="288" y="650"/>
                </a:lnTo>
                <a:cubicBezTo>
                  <a:pt x="288" y="672"/>
                  <a:pt x="305" y="689"/>
                  <a:pt x="326" y="689"/>
                </a:cubicBezTo>
                <a:lnTo>
                  <a:pt x="365" y="689"/>
                </a:lnTo>
                <a:cubicBezTo>
                  <a:pt x="386" y="689"/>
                  <a:pt x="403" y="672"/>
                  <a:pt x="403" y="650"/>
                </a:cubicBezTo>
                <a:lnTo>
                  <a:pt x="403" y="586"/>
                </a:lnTo>
                <a:cubicBezTo>
                  <a:pt x="429" y="580"/>
                  <a:pt x="453" y="570"/>
                  <a:pt x="476" y="556"/>
                </a:cubicBezTo>
                <a:lnTo>
                  <a:pt x="521" y="601"/>
                </a:lnTo>
                <a:cubicBezTo>
                  <a:pt x="536" y="616"/>
                  <a:pt x="560" y="616"/>
                  <a:pt x="575" y="601"/>
                </a:cubicBezTo>
                <a:lnTo>
                  <a:pt x="602" y="574"/>
                </a:lnTo>
                <a:cubicBezTo>
                  <a:pt x="617" y="560"/>
                  <a:pt x="617" y="535"/>
                  <a:pt x="602" y="520"/>
                </a:cubicBezTo>
                <a:lnTo>
                  <a:pt x="557" y="475"/>
                </a:lnTo>
                <a:cubicBezTo>
                  <a:pt x="570" y="453"/>
                  <a:pt x="581" y="428"/>
                  <a:pt x="587" y="402"/>
                </a:cubicBezTo>
                <a:lnTo>
                  <a:pt x="651" y="402"/>
                </a:lnTo>
                <a:cubicBezTo>
                  <a:pt x="672" y="402"/>
                  <a:pt x="689" y="385"/>
                  <a:pt x="689" y="364"/>
                </a:cubicBezTo>
                <a:lnTo>
                  <a:pt x="689" y="325"/>
                </a:lnTo>
                <a:cubicBezTo>
                  <a:pt x="689" y="304"/>
                  <a:pt x="672" y="286"/>
                  <a:pt x="651" y="286"/>
                </a:cubicBezTo>
                <a:moveTo>
                  <a:pt x="345" y="498"/>
                </a:moveTo>
                <a:cubicBezTo>
                  <a:pt x="260" y="498"/>
                  <a:pt x="192" y="429"/>
                  <a:pt x="192" y="344"/>
                </a:cubicBezTo>
                <a:cubicBezTo>
                  <a:pt x="192" y="259"/>
                  <a:pt x="260" y="191"/>
                  <a:pt x="345" y="191"/>
                </a:cubicBezTo>
                <a:cubicBezTo>
                  <a:pt x="430" y="191"/>
                  <a:pt x="498" y="259"/>
                  <a:pt x="498" y="344"/>
                </a:cubicBezTo>
                <a:cubicBezTo>
                  <a:pt x="498" y="429"/>
                  <a:pt x="430" y="498"/>
                  <a:pt x="345" y="49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525320" y="3251520"/>
            <a:ext cx="5005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Rapid MVP creation to validate business ideas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0944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266480" y="4131000"/>
            <a:ext cx="248040" cy="234360"/>
          </a:xfrm>
          <a:custGeom>
            <a:avLst/>
            <a:gdLst/>
            <a:ahLst/>
            <a:rect l="0" t="0" r="r" b="b"/>
            <a:pathLst>
              <a:path w="689" h="651">
                <a:moveTo>
                  <a:pt x="345" y="0"/>
                </a:moveTo>
                <a:cubicBezTo>
                  <a:pt x="154" y="0"/>
                  <a:pt x="0" y="120"/>
                  <a:pt x="0" y="268"/>
                </a:cubicBezTo>
                <a:cubicBezTo>
                  <a:pt x="0" y="351"/>
                  <a:pt x="50" y="426"/>
                  <a:pt x="127" y="475"/>
                </a:cubicBezTo>
                <a:cubicBezTo>
                  <a:pt x="117" y="519"/>
                  <a:pt x="93" y="585"/>
                  <a:pt x="39" y="651"/>
                </a:cubicBezTo>
                <a:cubicBezTo>
                  <a:pt x="149" y="632"/>
                  <a:pt x="219" y="579"/>
                  <a:pt x="264" y="527"/>
                </a:cubicBezTo>
                <a:cubicBezTo>
                  <a:pt x="290" y="533"/>
                  <a:pt x="317" y="536"/>
                  <a:pt x="345" y="536"/>
                </a:cubicBezTo>
                <a:cubicBezTo>
                  <a:pt x="535" y="536"/>
                  <a:pt x="689" y="415"/>
                  <a:pt x="689" y="268"/>
                </a:cubicBezTo>
                <a:cubicBezTo>
                  <a:pt x="689" y="120"/>
                  <a:pt x="535" y="0"/>
                  <a:pt x="345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376640" y="421344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40"/>
                </a:moveTo>
                <a:cubicBezTo>
                  <a:pt x="78" y="45"/>
                  <a:pt x="77" y="50"/>
                  <a:pt x="75" y="54"/>
                </a:cubicBezTo>
                <a:cubicBezTo>
                  <a:pt x="73" y="59"/>
                  <a:pt x="70" y="63"/>
                  <a:pt x="66" y="67"/>
                </a:cubicBezTo>
                <a:cubicBezTo>
                  <a:pt x="63" y="70"/>
                  <a:pt x="59" y="73"/>
                  <a:pt x="54" y="75"/>
                </a:cubicBezTo>
                <a:cubicBezTo>
                  <a:pt x="49" y="77"/>
                  <a:pt x="44" y="78"/>
                  <a:pt x="39" y="78"/>
                </a:cubicBezTo>
                <a:cubicBezTo>
                  <a:pt x="34" y="78"/>
                  <a:pt x="29" y="77"/>
                  <a:pt x="25" y="75"/>
                </a:cubicBezTo>
                <a:cubicBezTo>
                  <a:pt x="20" y="73"/>
                  <a:pt x="16" y="70"/>
                  <a:pt x="11" y="67"/>
                </a:cubicBezTo>
                <a:cubicBezTo>
                  <a:pt x="8" y="63"/>
                  <a:pt x="5" y="59"/>
                  <a:pt x="3" y="54"/>
                </a:cubicBezTo>
                <a:cubicBezTo>
                  <a:pt x="1" y="50"/>
                  <a:pt x="0" y="45"/>
                  <a:pt x="0" y="40"/>
                </a:cubicBezTo>
                <a:cubicBezTo>
                  <a:pt x="0" y="34"/>
                  <a:pt x="1" y="29"/>
                  <a:pt x="3" y="24"/>
                </a:cubicBezTo>
                <a:cubicBezTo>
                  <a:pt x="5" y="19"/>
                  <a:pt x="8" y="15"/>
                  <a:pt x="11" y="12"/>
                </a:cubicBezTo>
                <a:cubicBezTo>
                  <a:pt x="16" y="8"/>
                  <a:pt x="20" y="5"/>
                  <a:pt x="25" y="3"/>
                </a:cubicBezTo>
                <a:cubicBezTo>
                  <a:pt x="29" y="1"/>
                  <a:pt x="34" y="0"/>
                  <a:pt x="39" y="0"/>
                </a:cubicBezTo>
                <a:cubicBezTo>
                  <a:pt x="44" y="0"/>
                  <a:pt x="49" y="1"/>
                  <a:pt x="54" y="3"/>
                </a:cubicBezTo>
                <a:cubicBezTo>
                  <a:pt x="59" y="5"/>
                  <a:pt x="63" y="8"/>
                  <a:pt x="66" y="12"/>
                </a:cubicBezTo>
                <a:cubicBezTo>
                  <a:pt x="70" y="15"/>
                  <a:pt x="73" y="19"/>
                  <a:pt x="75" y="24"/>
                </a:cubicBezTo>
                <a:cubicBezTo>
                  <a:pt x="77" y="29"/>
                  <a:pt x="78" y="34"/>
                  <a:pt x="78" y="40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431720" y="421344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40"/>
                </a:moveTo>
                <a:cubicBezTo>
                  <a:pt x="78" y="45"/>
                  <a:pt x="77" y="50"/>
                  <a:pt x="75" y="54"/>
                </a:cubicBezTo>
                <a:cubicBezTo>
                  <a:pt x="73" y="59"/>
                  <a:pt x="70" y="63"/>
                  <a:pt x="66" y="67"/>
                </a:cubicBezTo>
                <a:cubicBezTo>
                  <a:pt x="63" y="70"/>
                  <a:pt x="59" y="73"/>
                  <a:pt x="54" y="75"/>
                </a:cubicBezTo>
                <a:cubicBezTo>
                  <a:pt x="49" y="77"/>
                  <a:pt x="44" y="78"/>
                  <a:pt x="39" y="78"/>
                </a:cubicBezTo>
                <a:cubicBezTo>
                  <a:pt x="34" y="78"/>
                  <a:pt x="29" y="77"/>
                  <a:pt x="25" y="75"/>
                </a:cubicBezTo>
                <a:cubicBezTo>
                  <a:pt x="20" y="73"/>
                  <a:pt x="16" y="70"/>
                  <a:pt x="11" y="67"/>
                </a:cubicBezTo>
                <a:cubicBezTo>
                  <a:pt x="8" y="63"/>
                  <a:pt x="5" y="59"/>
                  <a:pt x="3" y="54"/>
                </a:cubicBezTo>
                <a:cubicBezTo>
                  <a:pt x="1" y="50"/>
                  <a:pt x="0" y="45"/>
                  <a:pt x="0" y="40"/>
                </a:cubicBezTo>
                <a:cubicBezTo>
                  <a:pt x="0" y="34"/>
                  <a:pt x="1" y="29"/>
                  <a:pt x="3" y="24"/>
                </a:cubicBezTo>
                <a:cubicBezTo>
                  <a:pt x="5" y="19"/>
                  <a:pt x="8" y="15"/>
                  <a:pt x="11" y="12"/>
                </a:cubicBezTo>
                <a:cubicBezTo>
                  <a:pt x="16" y="8"/>
                  <a:pt x="20" y="5"/>
                  <a:pt x="25" y="3"/>
                </a:cubicBezTo>
                <a:cubicBezTo>
                  <a:pt x="29" y="1"/>
                  <a:pt x="34" y="0"/>
                  <a:pt x="39" y="0"/>
                </a:cubicBezTo>
                <a:cubicBezTo>
                  <a:pt x="44" y="0"/>
                  <a:pt x="49" y="1"/>
                  <a:pt x="54" y="3"/>
                </a:cubicBezTo>
                <a:cubicBezTo>
                  <a:pt x="59" y="5"/>
                  <a:pt x="63" y="8"/>
                  <a:pt x="66" y="12"/>
                </a:cubicBezTo>
                <a:cubicBezTo>
                  <a:pt x="70" y="15"/>
                  <a:pt x="73" y="19"/>
                  <a:pt x="75" y="24"/>
                </a:cubicBezTo>
                <a:cubicBezTo>
                  <a:pt x="77" y="29"/>
                  <a:pt x="78" y="34"/>
                  <a:pt x="78" y="40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321560" y="421344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40"/>
                </a:moveTo>
                <a:cubicBezTo>
                  <a:pt x="78" y="45"/>
                  <a:pt x="77" y="50"/>
                  <a:pt x="75" y="54"/>
                </a:cubicBezTo>
                <a:cubicBezTo>
                  <a:pt x="73" y="59"/>
                  <a:pt x="70" y="63"/>
                  <a:pt x="67" y="67"/>
                </a:cubicBezTo>
                <a:cubicBezTo>
                  <a:pt x="63" y="70"/>
                  <a:pt x="59" y="73"/>
                  <a:pt x="54" y="75"/>
                </a:cubicBezTo>
                <a:cubicBezTo>
                  <a:pt x="49" y="77"/>
                  <a:pt x="45" y="78"/>
                  <a:pt x="40" y="78"/>
                </a:cubicBezTo>
                <a:cubicBezTo>
                  <a:pt x="34" y="78"/>
                  <a:pt x="30" y="77"/>
                  <a:pt x="25" y="75"/>
                </a:cubicBezTo>
                <a:cubicBezTo>
                  <a:pt x="20" y="73"/>
                  <a:pt x="15" y="70"/>
                  <a:pt x="12" y="67"/>
                </a:cubicBezTo>
                <a:cubicBezTo>
                  <a:pt x="8" y="63"/>
                  <a:pt x="5" y="59"/>
                  <a:pt x="3" y="54"/>
                </a:cubicBezTo>
                <a:cubicBezTo>
                  <a:pt x="1" y="50"/>
                  <a:pt x="0" y="45"/>
                  <a:pt x="0" y="40"/>
                </a:cubicBezTo>
                <a:cubicBezTo>
                  <a:pt x="0" y="34"/>
                  <a:pt x="1" y="29"/>
                  <a:pt x="3" y="24"/>
                </a:cubicBezTo>
                <a:cubicBezTo>
                  <a:pt x="5" y="19"/>
                  <a:pt x="8" y="15"/>
                  <a:pt x="12" y="12"/>
                </a:cubicBezTo>
                <a:cubicBezTo>
                  <a:pt x="15" y="8"/>
                  <a:pt x="20" y="5"/>
                  <a:pt x="25" y="3"/>
                </a:cubicBezTo>
                <a:cubicBezTo>
                  <a:pt x="30" y="1"/>
                  <a:pt x="34" y="0"/>
                  <a:pt x="40" y="0"/>
                </a:cubicBezTo>
                <a:cubicBezTo>
                  <a:pt x="45" y="0"/>
                  <a:pt x="49" y="1"/>
                  <a:pt x="54" y="3"/>
                </a:cubicBezTo>
                <a:cubicBezTo>
                  <a:pt x="59" y="5"/>
                  <a:pt x="63" y="8"/>
                  <a:pt x="67" y="12"/>
                </a:cubicBezTo>
                <a:cubicBezTo>
                  <a:pt x="70" y="15"/>
                  <a:pt x="73" y="19"/>
                  <a:pt x="75" y="24"/>
                </a:cubicBezTo>
                <a:cubicBezTo>
                  <a:pt x="77" y="29"/>
                  <a:pt x="78" y="34"/>
                  <a:pt x="78" y="40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525320" y="3661200"/>
            <a:ext cx="7719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Designing AI-powered solutions tailored to specific client requirements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09440" y="4628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266480" y="453384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345"/>
                </a:moveTo>
                <a:cubicBezTo>
                  <a:pt x="689" y="367"/>
                  <a:pt x="687" y="390"/>
                  <a:pt x="683" y="412"/>
                </a:cubicBezTo>
                <a:cubicBezTo>
                  <a:pt x="678" y="434"/>
                  <a:pt x="672" y="455"/>
                  <a:pt x="663" y="476"/>
                </a:cubicBezTo>
                <a:cubicBezTo>
                  <a:pt x="655" y="497"/>
                  <a:pt x="644" y="517"/>
                  <a:pt x="631" y="536"/>
                </a:cubicBezTo>
                <a:cubicBezTo>
                  <a:pt x="619" y="554"/>
                  <a:pt x="605" y="572"/>
                  <a:pt x="589" y="588"/>
                </a:cubicBezTo>
                <a:cubicBezTo>
                  <a:pt x="573" y="604"/>
                  <a:pt x="555" y="618"/>
                  <a:pt x="537" y="631"/>
                </a:cubicBezTo>
                <a:cubicBezTo>
                  <a:pt x="518" y="643"/>
                  <a:pt x="498" y="654"/>
                  <a:pt x="477" y="662"/>
                </a:cubicBezTo>
                <a:cubicBezTo>
                  <a:pt x="456" y="671"/>
                  <a:pt x="435" y="678"/>
                  <a:pt x="413" y="682"/>
                </a:cubicBezTo>
                <a:cubicBezTo>
                  <a:pt x="390" y="686"/>
                  <a:pt x="368" y="689"/>
                  <a:pt x="345" y="689"/>
                </a:cubicBezTo>
                <a:cubicBezTo>
                  <a:pt x="323" y="689"/>
                  <a:pt x="300" y="686"/>
                  <a:pt x="278" y="682"/>
                </a:cubicBezTo>
                <a:cubicBezTo>
                  <a:pt x="255" y="678"/>
                  <a:pt x="234" y="671"/>
                  <a:pt x="213" y="662"/>
                </a:cubicBezTo>
                <a:cubicBezTo>
                  <a:pt x="192" y="654"/>
                  <a:pt x="172" y="643"/>
                  <a:pt x="153" y="631"/>
                </a:cubicBezTo>
                <a:cubicBezTo>
                  <a:pt x="135" y="618"/>
                  <a:pt x="117" y="604"/>
                  <a:pt x="101" y="588"/>
                </a:cubicBezTo>
                <a:cubicBezTo>
                  <a:pt x="85" y="572"/>
                  <a:pt x="71" y="554"/>
                  <a:pt x="58" y="536"/>
                </a:cubicBezTo>
                <a:cubicBezTo>
                  <a:pt x="46" y="517"/>
                  <a:pt x="35" y="497"/>
                  <a:pt x="27" y="476"/>
                </a:cubicBezTo>
                <a:cubicBezTo>
                  <a:pt x="18" y="455"/>
                  <a:pt x="11" y="434"/>
                  <a:pt x="7" y="412"/>
                </a:cubicBezTo>
                <a:cubicBezTo>
                  <a:pt x="3" y="390"/>
                  <a:pt x="0" y="367"/>
                  <a:pt x="0" y="345"/>
                </a:cubicBezTo>
                <a:cubicBezTo>
                  <a:pt x="0" y="322"/>
                  <a:pt x="3" y="300"/>
                  <a:pt x="7" y="278"/>
                </a:cubicBezTo>
                <a:cubicBezTo>
                  <a:pt x="11" y="255"/>
                  <a:pt x="18" y="234"/>
                  <a:pt x="27" y="213"/>
                </a:cubicBezTo>
                <a:cubicBezTo>
                  <a:pt x="35" y="192"/>
                  <a:pt x="46" y="172"/>
                  <a:pt x="58" y="154"/>
                </a:cubicBezTo>
                <a:cubicBezTo>
                  <a:pt x="71" y="135"/>
                  <a:pt x="85" y="117"/>
                  <a:pt x="101" y="100"/>
                </a:cubicBezTo>
                <a:cubicBezTo>
                  <a:pt x="117" y="84"/>
                  <a:pt x="135" y="70"/>
                  <a:pt x="153" y="58"/>
                </a:cubicBezTo>
                <a:cubicBezTo>
                  <a:pt x="172" y="45"/>
                  <a:pt x="192" y="34"/>
                  <a:pt x="213" y="26"/>
                </a:cubicBezTo>
                <a:cubicBezTo>
                  <a:pt x="234" y="17"/>
                  <a:pt x="255" y="11"/>
                  <a:pt x="278" y="6"/>
                </a:cubicBezTo>
                <a:cubicBezTo>
                  <a:pt x="300" y="2"/>
                  <a:pt x="323" y="0"/>
                  <a:pt x="345" y="0"/>
                </a:cubicBezTo>
                <a:cubicBezTo>
                  <a:pt x="368" y="0"/>
                  <a:pt x="390" y="2"/>
                  <a:pt x="413" y="6"/>
                </a:cubicBezTo>
                <a:cubicBezTo>
                  <a:pt x="435" y="11"/>
                  <a:pt x="456" y="17"/>
                  <a:pt x="477" y="26"/>
                </a:cubicBezTo>
                <a:cubicBezTo>
                  <a:pt x="498" y="34"/>
                  <a:pt x="518" y="45"/>
                  <a:pt x="537" y="58"/>
                </a:cubicBezTo>
                <a:cubicBezTo>
                  <a:pt x="555" y="70"/>
                  <a:pt x="573" y="84"/>
                  <a:pt x="589" y="100"/>
                </a:cubicBezTo>
                <a:cubicBezTo>
                  <a:pt x="605" y="117"/>
                  <a:pt x="619" y="135"/>
                  <a:pt x="631" y="154"/>
                </a:cubicBezTo>
                <a:cubicBezTo>
                  <a:pt x="644" y="172"/>
                  <a:pt x="655" y="192"/>
                  <a:pt x="663" y="213"/>
                </a:cubicBezTo>
                <a:cubicBezTo>
                  <a:pt x="672" y="234"/>
                  <a:pt x="678" y="255"/>
                  <a:pt x="683" y="278"/>
                </a:cubicBezTo>
                <a:cubicBezTo>
                  <a:pt x="687" y="300"/>
                  <a:pt x="689" y="322"/>
                  <a:pt x="689" y="34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297440" y="4564800"/>
            <a:ext cx="186120" cy="186120"/>
          </a:xfrm>
          <a:custGeom>
            <a:avLst/>
            <a:gdLst/>
            <a:ahLst/>
            <a:rect l="0" t="0" r="r" b="b"/>
            <a:pathLst>
              <a:path w="517" h="517">
                <a:moveTo>
                  <a:pt x="517" y="258"/>
                </a:moveTo>
                <a:cubicBezTo>
                  <a:pt x="517" y="275"/>
                  <a:pt x="516" y="291"/>
                  <a:pt x="512" y="308"/>
                </a:cubicBezTo>
                <a:cubicBezTo>
                  <a:pt x="509" y="325"/>
                  <a:pt x="504" y="341"/>
                  <a:pt x="498" y="356"/>
                </a:cubicBezTo>
                <a:cubicBezTo>
                  <a:pt x="491" y="372"/>
                  <a:pt x="483" y="387"/>
                  <a:pt x="474" y="401"/>
                </a:cubicBezTo>
                <a:cubicBezTo>
                  <a:pt x="464" y="415"/>
                  <a:pt x="454" y="428"/>
                  <a:pt x="442" y="440"/>
                </a:cubicBezTo>
                <a:cubicBezTo>
                  <a:pt x="430" y="452"/>
                  <a:pt x="417" y="464"/>
                  <a:pt x="403" y="473"/>
                </a:cubicBezTo>
                <a:cubicBezTo>
                  <a:pt x="389" y="483"/>
                  <a:pt x="374" y="490"/>
                  <a:pt x="358" y="497"/>
                </a:cubicBezTo>
                <a:cubicBezTo>
                  <a:pt x="342" y="503"/>
                  <a:pt x="326" y="508"/>
                  <a:pt x="310" y="512"/>
                </a:cubicBezTo>
                <a:cubicBezTo>
                  <a:pt x="293" y="515"/>
                  <a:pt x="276" y="517"/>
                  <a:pt x="258" y="517"/>
                </a:cubicBezTo>
                <a:cubicBezTo>
                  <a:pt x="241" y="517"/>
                  <a:pt x="225" y="515"/>
                  <a:pt x="208" y="512"/>
                </a:cubicBezTo>
                <a:cubicBezTo>
                  <a:pt x="191" y="508"/>
                  <a:pt x="175" y="503"/>
                  <a:pt x="160" y="497"/>
                </a:cubicBezTo>
                <a:cubicBezTo>
                  <a:pt x="144" y="490"/>
                  <a:pt x="129" y="483"/>
                  <a:pt x="115" y="473"/>
                </a:cubicBezTo>
                <a:cubicBezTo>
                  <a:pt x="101" y="464"/>
                  <a:pt x="88" y="452"/>
                  <a:pt x="76" y="440"/>
                </a:cubicBezTo>
                <a:cubicBezTo>
                  <a:pt x="64" y="428"/>
                  <a:pt x="53" y="415"/>
                  <a:pt x="44" y="401"/>
                </a:cubicBezTo>
                <a:cubicBezTo>
                  <a:pt x="35" y="387"/>
                  <a:pt x="27" y="372"/>
                  <a:pt x="20" y="356"/>
                </a:cubicBezTo>
                <a:cubicBezTo>
                  <a:pt x="14" y="341"/>
                  <a:pt x="9" y="325"/>
                  <a:pt x="5" y="308"/>
                </a:cubicBezTo>
                <a:cubicBezTo>
                  <a:pt x="2" y="291"/>
                  <a:pt x="0" y="275"/>
                  <a:pt x="0" y="258"/>
                </a:cubicBezTo>
                <a:cubicBezTo>
                  <a:pt x="0" y="241"/>
                  <a:pt x="2" y="224"/>
                  <a:pt x="5" y="207"/>
                </a:cubicBezTo>
                <a:cubicBezTo>
                  <a:pt x="9" y="191"/>
                  <a:pt x="14" y="175"/>
                  <a:pt x="20" y="159"/>
                </a:cubicBezTo>
                <a:cubicBezTo>
                  <a:pt x="27" y="143"/>
                  <a:pt x="35" y="128"/>
                  <a:pt x="44" y="114"/>
                </a:cubicBezTo>
                <a:cubicBezTo>
                  <a:pt x="53" y="100"/>
                  <a:pt x="64" y="87"/>
                  <a:pt x="76" y="75"/>
                </a:cubicBezTo>
                <a:cubicBezTo>
                  <a:pt x="88" y="63"/>
                  <a:pt x="101" y="53"/>
                  <a:pt x="115" y="43"/>
                </a:cubicBezTo>
                <a:cubicBezTo>
                  <a:pt x="129" y="34"/>
                  <a:pt x="144" y="26"/>
                  <a:pt x="160" y="19"/>
                </a:cubicBezTo>
                <a:cubicBezTo>
                  <a:pt x="175" y="13"/>
                  <a:pt x="191" y="8"/>
                  <a:pt x="208" y="5"/>
                </a:cubicBezTo>
                <a:cubicBezTo>
                  <a:pt x="225" y="1"/>
                  <a:pt x="241" y="0"/>
                  <a:pt x="258" y="0"/>
                </a:cubicBezTo>
                <a:cubicBezTo>
                  <a:pt x="276" y="0"/>
                  <a:pt x="293" y="1"/>
                  <a:pt x="310" y="5"/>
                </a:cubicBezTo>
                <a:cubicBezTo>
                  <a:pt x="326" y="8"/>
                  <a:pt x="342" y="13"/>
                  <a:pt x="358" y="19"/>
                </a:cubicBezTo>
                <a:cubicBezTo>
                  <a:pt x="374" y="26"/>
                  <a:pt x="389" y="34"/>
                  <a:pt x="403" y="43"/>
                </a:cubicBezTo>
                <a:cubicBezTo>
                  <a:pt x="417" y="53"/>
                  <a:pt x="430" y="63"/>
                  <a:pt x="442" y="75"/>
                </a:cubicBezTo>
                <a:cubicBezTo>
                  <a:pt x="454" y="87"/>
                  <a:pt x="464" y="100"/>
                  <a:pt x="474" y="114"/>
                </a:cubicBezTo>
                <a:cubicBezTo>
                  <a:pt x="483" y="128"/>
                  <a:pt x="491" y="143"/>
                  <a:pt x="498" y="159"/>
                </a:cubicBezTo>
                <a:cubicBezTo>
                  <a:pt x="504" y="175"/>
                  <a:pt x="509" y="191"/>
                  <a:pt x="512" y="207"/>
                </a:cubicBezTo>
                <a:cubicBezTo>
                  <a:pt x="516" y="224"/>
                  <a:pt x="517" y="241"/>
                  <a:pt x="517" y="25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321560" y="4588920"/>
            <a:ext cx="138240" cy="137880"/>
          </a:xfrm>
          <a:custGeom>
            <a:avLst/>
            <a:gdLst/>
            <a:ahLst/>
            <a:rect l="0" t="0" r="r" b="b"/>
            <a:pathLst>
              <a:path w="384" h="383">
                <a:moveTo>
                  <a:pt x="384" y="192"/>
                </a:moveTo>
                <a:cubicBezTo>
                  <a:pt x="384" y="204"/>
                  <a:pt x="382" y="217"/>
                  <a:pt x="380" y="229"/>
                </a:cubicBezTo>
                <a:cubicBezTo>
                  <a:pt x="377" y="241"/>
                  <a:pt x="374" y="253"/>
                  <a:pt x="369" y="265"/>
                </a:cubicBezTo>
                <a:cubicBezTo>
                  <a:pt x="364" y="276"/>
                  <a:pt x="358" y="287"/>
                  <a:pt x="351" y="298"/>
                </a:cubicBezTo>
                <a:cubicBezTo>
                  <a:pt x="344" y="308"/>
                  <a:pt x="335" y="318"/>
                  <a:pt x="327" y="327"/>
                </a:cubicBezTo>
                <a:cubicBezTo>
                  <a:pt x="318" y="336"/>
                  <a:pt x="308" y="344"/>
                  <a:pt x="298" y="351"/>
                </a:cubicBezTo>
                <a:cubicBezTo>
                  <a:pt x="287" y="357"/>
                  <a:pt x="276" y="363"/>
                  <a:pt x="265" y="368"/>
                </a:cubicBezTo>
                <a:cubicBezTo>
                  <a:pt x="253" y="373"/>
                  <a:pt x="241" y="377"/>
                  <a:pt x="229" y="379"/>
                </a:cubicBezTo>
                <a:cubicBezTo>
                  <a:pt x="216" y="381"/>
                  <a:pt x="204" y="383"/>
                  <a:pt x="191" y="383"/>
                </a:cubicBezTo>
                <a:cubicBezTo>
                  <a:pt x="179" y="383"/>
                  <a:pt x="166" y="381"/>
                  <a:pt x="154" y="379"/>
                </a:cubicBezTo>
                <a:cubicBezTo>
                  <a:pt x="142" y="377"/>
                  <a:pt x="130" y="373"/>
                  <a:pt x="118" y="368"/>
                </a:cubicBezTo>
                <a:cubicBezTo>
                  <a:pt x="107" y="363"/>
                  <a:pt x="96" y="357"/>
                  <a:pt x="85" y="351"/>
                </a:cubicBezTo>
                <a:cubicBezTo>
                  <a:pt x="75" y="344"/>
                  <a:pt x="65" y="336"/>
                  <a:pt x="56" y="327"/>
                </a:cubicBezTo>
                <a:cubicBezTo>
                  <a:pt x="47" y="318"/>
                  <a:pt x="40" y="308"/>
                  <a:pt x="33" y="298"/>
                </a:cubicBezTo>
                <a:cubicBezTo>
                  <a:pt x="26" y="287"/>
                  <a:pt x="20" y="276"/>
                  <a:pt x="15" y="265"/>
                </a:cubicBezTo>
                <a:cubicBezTo>
                  <a:pt x="10" y="253"/>
                  <a:pt x="6" y="241"/>
                  <a:pt x="4" y="229"/>
                </a:cubicBezTo>
                <a:cubicBezTo>
                  <a:pt x="2" y="217"/>
                  <a:pt x="0" y="204"/>
                  <a:pt x="0" y="192"/>
                </a:cubicBezTo>
                <a:cubicBezTo>
                  <a:pt x="0" y="179"/>
                  <a:pt x="2" y="167"/>
                  <a:pt x="4" y="154"/>
                </a:cubicBezTo>
                <a:cubicBezTo>
                  <a:pt x="6" y="142"/>
                  <a:pt x="10" y="130"/>
                  <a:pt x="15" y="118"/>
                </a:cubicBezTo>
                <a:cubicBezTo>
                  <a:pt x="20" y="107"/>
                  <a:pt x="26" y="96"/>
                  <a:pt x="33" y="85"/>
                </a:cubicBezTo>
                <a:cubicBezTo>
                  <a:pt x="40" y="75"/>
                  <a:pt x="47" y="65"/>
                  <a:pt x="56" y="57"/>
                </a:cubicBezTo>
                <a:cubicBezTo>
                  <a:pt x="65" y="47"/>
                  <a:pt x="75" y="39"/>
                  <a:pt x="85" y="32"/>
                </a:cubicBezTo>
                <a:cubicBezTo>
                  <a:pt x="96" y="25"/>
                  <a:pt x="107" y="19"/>
                  <a:pt x="118" y="14"/>
                </a:cubicBezTo>
                <a:cubicBezTo>
                  <a:pt x="130" y="9"/>
                  <a:pt x="142" y="6"/>
                  <a:pt x="154" y="3"/>
                </a:cubicBezTo>
                <a:cubicBezTo>
                  <a:pt x="166" y="1"/>
                  <a:pt x="179" y="0"/>
                  <a:pt x="191" y="0"/>
                </a:cubicBezTo>
                <a:cubicBezTo>
                  <a:pt x="204" y="0"/>
                  <a:pt x="216" y="1"/>
                  <a:pt x="229" y="3"/>
                </a:cubicBezTo>
                <a:cubicBezTo>
                  <a:pt x="241" y="6"/>
                  <a:pt x="253" y="9"/>
                  <a:pt x="265" y="14"/>
                </a:cubicBezTo>
                <a:cubicBezTo>
                  <a:pt x="276" y="19"/>
                  <a:pt x="287" y="25"/>
                  <a:pt x="298" y="32"/>
                </a:cubicBezTo>
                <a:cubicBezTo>
                  <a:pt x="308" y="39"/>
                  <a:pt x="318" y="47"/>
                  <a:pt x="327" y="57"/>
                </a:cubicBezTo>
                <a:cubicBezTo>
                  <a:pt x="335" y="65"/>
                  <a:pt x="344" y="75"/>
                  <a:pt x="351" y="85"/>
                </a:cubicBezTo>
                <a:cubicBezTo>
                  <a:pt x="358" y="96"/>
                  <a:pt x="364" y="107"/>
                  <a:pt x="369" y="118"/>
                </a:cubicBezTo>
                <a:cubicBezTo>
                  <a:pt x="374" y="130"/>
                  <a:pt x="377" y="142"/>
                  <a:pt x="380" y="154"/>
                </a:cubicBezTo>
                <a:cubicBezTo>
                  <a:pt x="382" y="167"/>
                  <a:pt x="384" y="179"/>
                  <a:pt x="384" y="19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349280" y="4616280"/>
            <a:ext cx="82800" cy="82800"/>
          </a:xfrm>
          <a:custGeom>
            <a:avLst/>
            <a:gdLst/>
            <a:ahLst/>
            <a:rect l="0" t="0" r="r" b="b"/>
            <a:pathLst>
              <a:path w="230" h="230">
                <a:moveTo>
                  <a:pt x="230" y="115"/>
                </a:moveTo>
                <a:cubicBezTo>
                  <a:pt x="230" y="131"/>
                  <a:pt x="227" y="145"/>
                  <a:pt x="221" y="160"/>
                </a:cubicBezTo>
                <a:cubicBezTo>
                  <a:pt x="216" y="174"/>
                  <a:pt x="207" y="186"/>
                  <a:pt x="196" y="197"/>
                </a:cubicBezTo>
                <a:cubicBezTo>
                  <a:pt x="186" y="207"/>
                  <a:pt x="173" y="216"/>
                  <a:pt x="159" y="222"/>
                </a:cubicBezTo>
                <a:cubicBezTo>
                  <a:pt x="145" y="227"/>
                  <a:pt x="131" y="230"/>
                  <a:pt x="115" y="230"/>
                </a:cubicBezTo>
                <a:cubicBezTo>
                  <a:pt x="100" y="230"/>
                  <a:pt x="86" y="227"/>
                  <a:pt x="72" y="222"/>
                </a:cubicBezTo>
                <a:cubicBezTo>
                  <a:pt x="57" y="216"/>
                  <a:pt x="45" y="207"/>
                  <a:pt x="34" y="197"/>
                </a:cubicBezTo>
                <a:cubicBezTo>
                  <a:pt x="23" y="186"/>
                  <a:pt x="14" y="174"/>
                  <a:pt x="8" y="160"/>
                </a:cubicBezTo>
                <a:cubicBezTo>
                  <a:pt x="3" y="145"/>
                  <a:pt x="0" y="131"/>
                  <a:pt x="0" y="115"/>
                </a:cubicBezTo>
                <a:cubicBezTo>
                  <a:pt x="0" y="99"/>
                  <a:pt x="3" y="85"/>
                  <a:pt x="8" y="71"/>
                </a:cubicBezTo>
                <a:cubicBezTo>
                  <a:pt x="14" y="57"/>
                  <a:pt x="23" y="44"/>
                  <a:pt x="34" y="34"/>
                </a:cubicBezTo>
                <a:cubicBezTo>
                  <a:pt x="45" y="23"/>
                  <a:pt x="57" y="15"/>
                  <a:pt x="72" y="9"/>
                </a:cubicBezTo>
                <a:cubicBezTo>
                  <a:pt x="86" y="3"/>
                  <a:pt x="100" y="0"/>
                  <a:pt x="115" y="0"/>
                </a:cubicBezTo>
                <a:cubicBezTo>
                  <a:pt x="131" y="0"/>
                  <a:pt x="145" y="3"/>
                  <a:pt x="159" y="9"/>
                </a:cubicBezTo>
                <a:cubicBezTo>
                  <a:pt x="173" y="15"/>
                  <a:pt x="186" y="23"/>
                  <a:pt x="196" y="34"/>
                </a:cubicBezTo>
                <a:cubicBezTo>
                  <a:pt x="207" y="44"/>
                  <a:pt x="216" y="57"/>
                  <a:pt x="221" y="71"/>
                </a:cubicBezTo>
                <a:cubicBezTo>
                  <a:pt x="227" y="85"/>
                  <a:pt x="230" y="99"/>
                  <a:pt x="230" y="1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369800" y="4636800"/>
            <a:ext cx="41760" cy="41760"/>
          </a:xfrm>
          <a:custGeom>
            <a:avLst/>
            <a:gdLst/>
            <a:ahLst/>
            <a:rect l="0" t="0" r="r" b="b"/>
            <a:pathLst>
              <a:path w="116" h="116">
                <a:moveTo>
                  <a:pt x="116" y="58"/>
                </a:moveTo>
                <a:cubicBezTo>
                  <a:pt x="116" y="66"/>
                  <a:pt x="114" y="74"/>
                  <a:pt x="111" y="81"/>
                </a:cubicBezTo>
                <a:cubicBezTo>
                  <a:pt x="108" y="88"/>
                  <a:pt x="104" y="94"/>
                  <a:pt x="99" y="99"/>
                </a:cubicBezTo>
                <a:cubicBezTo>
                  <a:pt x="94" y="105"/>
                  <a:pt x="87" y="109"/>
                  <a:pt x="80" y="112"/>
                </a:cubicBezTo>
                <a:cubicBezTo>
                  <a:pt x="73" y="114"/>
                  <a:pt x="66" y="116"/>
                  <a:pt x="58" y="116"/>
                </a:cubicBezTo>
                <a:cubicBezTo>
                  <a:pt x="51" y="116"/>
                  <a:pt x="44" y="114"/>
                  <a:pt x="36" y="112"/>
                </a:cubicBezTo>
                <a:cubicBezTo>
                  <a:pt x="29" y="109"/>
                  <a:pt x="23" y="105"/>
                  <a:pt x="18" y="99"/>
                </a:cubicBezTo>
                <a:cubicBezTo>
                  <a:pt x="12" y="94"/>
                  <a:pt x="7" y="88"/>
                  <a:pt x="4" y="81"/>
                </a:cubicBezTo>
                <a:cubicBezTo>
                  <a:pt x="2" y="74"/>
                  <a:pt x="0" y="66"/>
                  <a:pt x="0" y="58"/>
                </a:cubicBezTo>
                <a:cubicBezTo>
                  <a:pt x="0" y="50"/>
                  <a:pt x="2" y="43"/>
                  <a:pt x="4" y="36"/>
                </a:cubicBezTo>
                <a:cubicBezTo>
                  <a:pt x="7" y="29"/>
                  <a:pt x="12" y="22"/>
                  <a:pt x="18" y="17"/>
                </a:cubicBezTo>
                <a:cubicBezTo>
                  <a:pt x="23" y="12"/>
                  <a:pt x="29" y="8"/>
                  <a:pt x="36" y="5"/>
                </a:cubicBezTo>
                <a:cubicBezTo>
                  <a:pt x="44" y="2"/>
                  <a:pt x="51" y="0"/>
                  <a:pt x="58" y="0"/>
                </a:cubicBezTo>
                <a:cubicBezTo>
                  <a:pt x="66" y="0"/>
                  <a:pt x="73" y="2"/>
                  <a:pt x="80" y="5"/>
                </a:cubicBezTo>
                <a:cubicBezTo>
                  <a:pt x="87" y="8"/>
                  <a:pt x="94" y="12"/>
                  <a:pt x="99" y="17"/>
                </a:cubicBezTo>
                <a:cubicBezTo>
                  <a:pt x="104" y="22"/>
                  <a:pt x="108" y="29"/>
                  <a:pt x="111" y="36"/>
                </a:cubicBezTo>
                <a:cubicBezTo>
                  <a:pt x="114" y="43"/>
                  <a:pt x="116" y="50"/>
                  <a:pt x="116" y="5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387440" y="4659480"/>
            <a:ext cx="95400" cy="116280"/>
          </a:xfrm>
          <a:custGeom>
            <a:avLst/>
            <a:gdLst/>
            <a:ahLst/>
            <a:rect l="0" t="0" r="r" b="b"/>
            <a:pathLst>
              <a:path w="265" h="323">
                <a:moveTo>
                  <a:pt x="13" y="0"/>
                </a:moveTo>
                <a:lnTo>
                  <a:pt x="265" y="226"/>
                </a:lnTo>
                <a:cubicBezTo>
                  <a:pt x="265" y="226"/>
                  <a:pt x="214" y="290"/>
                  <a:pt x="113" y="323"/>
                </a:cubicBezTo>
                <a:lnTo>
                  <a:pt x="0" y="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385640" y="4646880"/>
            <a:ext cx="18000" cy="18000"/>
          </a:xfrm>
          <a:custGeom>
            <a:avLst/>
            <a:gdLst/>
            <a:ahLst/>
            <a:rect l="0" t="0" r="r" b="b"/>
            <a:pathLst>
              <a:path w="50" h="50">
                <a:moveTo>
                  <a:pt x="20" y="50"/>
                </a:moveTo>
                <a:cubicBezTo>
                  <a:pt x="14" y="50"/>
                  <a:pt x="9" y="48"/>
                  <a:pt x="6" y="44"/>
                </a:cubicBezTo>
                <a:cubicBezTo>
                  <a:pt x="-2" y="37"/>
                  <a:pt x="-2" y="24"/>
                  <a:pt x="6" y="16"/>
                </a:cubicBezTo>
                <a:lnTo>
                  <a:pt x="17" y="6"/>
                </a:lnTo>
                <a:cubicBezTo>
                  <a:pt x="25" y="-2"/>
                  <a:pt x="37" y="-2"/>
                  <a:pt x="44" y="6"/>
                </a:cubicBezTo>
                <a:cubicBezTo>
                  <a:pt x="52" y="13"/>
                  <a:pt x="52" y="25"/>
                  <a:pt x="44" y="33"/>
                </a:cubicBezTo>
                <a:lnTo>
                  <a:pt x="33" y="44"/>
                </a:lnTo>
                <a:cubicBezTo>
                  <a:pt x="30" y="48"/>
                  <a:pt x="25" y="50"/>
                  <a:pt x="20" y="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430640" y="45338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3" y="134"/>
                </a:moveTo>
                <a:cubicBezTo>
                  <a:pt x="-4" y="174"/>
                  <a:pt x="3" y="224"/>
                  <a:pt x="3" y="224"/>
                </a:cubicBezTo>
                <a:lnTo>
                  <a:pt x="139" y="83"/>
                </a:lnTo>
                <a:cubicBezTo>
                  <a:pt x="145" y="55"/>
                  <a:pt x="129" y="6"/>
                  <a:pt x="106" y="1"/>
                </a:cubicBezTo>
                <a:cubicBezTo>
                  <a:pt x="83" y="-5"/>
                  <a:pt x="27" y="16"/>
                  <a:pt x="3" y="134"/>
                </a:cubicBezTo>
                <a:moveTo>
                  <a:pt x="100" y="230"/>
                </a:moveTo>
                <a:cubicBezTo>
                  <a:pt x="59" y="237"/>
                  <a:pt x="9" y="230"/>
                  <a:pt x="9" y="230"/>
                </a:cubicBezTo>
                <a:lnTo>
                  <a:pt x="152" y="95"/>
                </a:lnTo>
                <a:cubicBezTo>
                  <a:pt x="179" y="89"/>
                  <a:pt x="227" y="105"/>
                  <a:pt x="232" y="128"/>
                </a:cubicBezTo>
                <a:cubicBezTo>
                  <a:pt x="238" y="150"/>
                  <a:pt x="217" y="206"/>
                  <a:pt x="100" y="2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391760" y="4555440"/>
            <a:ext cx="103680" cy="102960"/>
          </a:xfrm>
          <a:custGeom>
            <a:avLst/>
            <a:gdLst/>
            <a:ahLst/>
            <a:rect l="0" t="0" r="r" b="b"/>
            <a:pathLst>
              <a:path w="288" h="286">
                <a:moveTo>
                  <a:pt x="280" y="25"/>
                </a:moveTo>
                <a:lnTo>
                  <a:pt x="58" y="277"/>
                </a:lnTo>
                <a:cubicBezTo>
                  <a:pt x="51" y="284"/>
                  <a:pt x="26" y="294"/>
                  <a:pt x="10" y="278"/>
                </a:cubicBezTo>
                <a:cubicBezTo>
                  <a:pt x="-7" y="261"/>
                  <a:pt x="2" y="237"/>
                  <a:pt x="9" y="230"/>
                </a:cubicBezTo>
                <a:lnTo>
                  <a:pt x="261" y="7"/>
                </a:lnTo>
                <a:cubicBezTo>
                  <a:pt x="261" y="7"/>
                  <a:pt x="274" y="-6"/>
                  <a:pt x="285" y="4"/>
                </a:cubicBezTo>
                <a:cubicBezTo>
                  <a:pt x="294" y="13"/>
                  <a:pt x="280" y="25"/>
                  <a:pt x="280" y="2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525320" y="4080240"/>
            <a:ext cx="7885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Building chatbots, virtual assistants, and other customer interaction tools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525320" y="4489920"/>
            <a:ext cx="6354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Personalizing customer journeys in marketing and support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0944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294200" y="3739320"/>
            <a:ext cx="192960" cy="213840"/>
          </a:xfrm>
          <a:custGeom>
            <a:avLst/>
            <a:gdLst/>
            <a:ahLst/>
            <a:rect l="0" t="0" r="r" b="b"/>
            <a:pathLst>
              <a:path w="536" h="594">
                <a:moveTo>
                  <a:pt x="536" y="554"/>
                </a:moveTo>
                <a:cubicBezTo>
                  <a:pt x="536" y="577"/>
                  <a:pt x="519" y="594"/>
                  <a:pt x="498" y="594"/>
                </a:cubicBezTo>
                <a:lnTo>
                  <a:pt x="38" y="594"/>
                </a:lnTo>
                <a:cubicBezTo>
                  <a:pt x="17" y="594"/>
                  <a:pt x="0" y="577"/>
                  <a:pt x="0" y="554"/>
                </a:cubicBezTo>
                <a:lnTo>
                  <a:pt x="0" y="39"/>
                </a:lnTo>
                <a:cubicBezTo>
                  <a:pt x="0" y="17"/>
                  <a:pt x="17" y="0"/>
                  <a:pt x="38" y="0"/>
                </a:cubicBezTo>
                <a:lnTo>
                  <a:pt x="498" y="0"/>
                </a:lnTo>
                <a:cubicBezTo>
                  <a:pt x="519" y="0"/>
                  <a:pt x="536" y="17"/>
                  <a:pt x="536" y="39"/>
                </a:cubicBezTo>
                <a:lnTo>
                  <a:pt x="536" y="554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314720" y="3760200"/>
            <a:ext cx="151920" cy="172080"/>
          </a:xfrm>
          <a:custGeom>
            <a:avLst/>
            <a:gdLst/>
            <a:ahLst/>
            <a:rect l="0" t="0" r="r" b="b"/>
            <a:pathLst>
              <a:path w="422" h="478">
                <a:moveTo>
                  <a:pt x="422" y="459"/>
                </a:moveTo>
                <a:cubicBezTo>
                  <a:pt x="422" y="470"/>
                  <a:pt x="413" y="478"/>
                  <a:pt x="403" y="478"/>
                </a:cubicBezTo>
                <a:lnTo>
                  <a:pt x="19" y="478"/>
                </a:lnTo>
                <a:cubicBezTo>
                  <a:pt x="9" y="478"/>
                  <a:pt x="0" y="470"/>
                  <a:pt x="0" y="459"/>
                </a:cubicBezTo>
                <a:lnTo>
                  <a:pt x="0" y="19"/>
                </a:lnTo>
                <a:cubicBezTo>
                  <a:pt x="0" y="8"/>
                  <a:pt x="9" y="0"/>
                  <a:pt x="19" y="0"/>
                </a:cubicBezTo>
                <a:lnTo>
                  <a:pt x="403" y="0"/>
                </a:lnTo>
                <a:cubicBezTo>
                  <a:pt x="413" y="0"/>
                  <a:pt x="422" y="8"/>
                  <a:pt x="422" y="19"/>
                </a:cubicBezTo>
                <a:lnTo>
                  <a:pt x="422" y="45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328400" y="3705120"/>
            <a:ext cx="124200" cy="69120"/>
          </a:xfrm>
          <a:custGeom>
            <a:avLst/>
            <a:gdLst/>
            <a:ahLst/>
            <a:rect l="0" t="0" r="r" b="b"/>
            <a:pathLst>
              <a:path w="345" h="192">
                <a:moveTo>
                  <a:pt x="307" y="57"/>
                </a:moveTo>
                <a:lnTo>
                  <a:pt x="230" y="57"/>
                </a:lnTo>
                <a:cubicBezTo>
                  <a:pt x="230" y="25"/>
                  <a:pt x="204" y="0"/>
                  <a:pt x="172" y="0"/>
                </a:cubicBezTo>
                <a:cubicBezTo>
                  <a:pt x="141" y="0"/>
                  <a:pt x="115" y="25"/>
                  <a:pt x="115" y="57"/>
                </a:cubicBezTo>
                <a:lnTo>
                  <a:pt x="39" y="57"/>
                </a:lnTo>
                <a:cubicBezTo>
                  <a:pt x="18" y="57"/>
                  <a:pt x="0" y="74"/>
                  <a:pt x="0" y="95"/>
                </a:cubicBezTo>
                <a:lnTo>
                  <a:pt x="0" y="192"/>
                </a:lnTo>
                <a:lnTo>
                  <a:pt x="345" y="192"/>
                </a:lnTo>
                <a:lnTo>
                  <a:pt x="345" y="95"/>
                </a:lnTo>
                <a:cubicBezTo>
                  <a:pt x="345" y="74"/>
                  <a:pt x="328" y="57"/>
                  <a:pt x="307" y="5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376640" y="37119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78" y="38"/>
                </a:moveTo>
                <a:cubicBezTo>
                  <a:pt x="78" y="43"/>
                  <a:pt x="77" y="48"/>
                  <a:pt x="75" y="53"/>
                </a:cubicBezTo>
                <a:cubicBezTo>
                  <a:pt x="73" y="57"/>
                  <a:pt x="70" y="62"/>
                  <a:pt x="66" y="66"/>
                </a:cubicBezTo>
                <a:cubicBezTo>
                  <a:pt x="63" y="70"/>
                  <a:pt x="59" y="72"/>
                  <a:pt x="54" y="74"/>
                </a:cubicBezTo>
                <a:cubicBezTo>
                  <a:pt x="49" y="76"/>
                  <a:pt x="44" y="77"/>
                  <a:pt x="39" y="77"/>
                </a:cubicBezTo>
                <a:cubicBezTo>
                  <a:pt x="34" y="77"/>
                  <a:pt x="29" y="76"/>
                  <a:pt x="25" y="74"/>
                </a:cubicBezTo>
                <a:cubicBezTo>
                  <a:pt x="20" y="72"/>
                  <a:pt x="16" y="70"/>
                  <a:pt x="11" y="66"/>
                </a:cubicBezTo>
                <a:cubicBezTo>
                  <a:pt x="8" y="62"/>
                  <a:pt x="5" y="57"/>
                  <a:pt x="3" y="53"/>
                </a:cubicBezTo>
                <a:cubicBezTo>
                  <a:pt x="1" y="48"/>
                  <a:pt x="0" y="43"/>
                  <a:pt x="0" y="38"/>
                </a:cubicBezTo>
                <a:cubicBezTo>
                  <a:pt x="0" y="33"/>
                  <a:pt x="1" y="28"/>
                  <a:pt x="3" y="23"/>
                </a:cubicBezTo>
                <a:cubicBezTo>
                  <a:pt x="5" y="19"/>
                  <a:pt x="8" y="15"/>
                  <a:pt x="11" y="11"/>
                </a:cubicBezTo>
                <a:cubicBezTo>
                  <a:pt x="16" y="8"/>
                  <a:pt x="20" y="5"/>
                  <a:pt x="25" y="3"/>
                </a:cubicBezTo>
                <a:cubicBezTo>
                  <a:pt x="29" y="1"/>
                  <a:pt x="34" y="0"/>
                  <a:pt x="39" y="0"/>
                </a:cubicBezTo>
                <a:cubicBezTo>
                  <a:pt x="44" y="0"/>
                  <a:pt x="49" y="1"/>
                  <a:pt x="54" y="3"/>
                </a:cubicBezTo>
                <a:cubicBezTo>
                  <a:pt x="59" y="5"/>
                  <a:pt x="63" y="8"/>
                  <a:pt x="66" y="11"/>
                </a:cubicBezTo>
                <a:cubicBezTo>
                  <a:pt x="70" y="15"/>
                  <a:pt x="73" y="19"/>
                  <a:pt x="75" y="23"/>
                </a:cubicBezTo>
                <a:cubicBezTo>
                  <a:pt x="77" y="28"/>
                  <a:pt x="78" y="33"/>
                  <a:pt x="78" y="3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328400" y="3794400"/>
            <a:ext cx="124200" cy="124200"/>
          </a:xfrm>
          <a:custGeom>
            <a:avLst/>
            <a:gdLst/>
            <a:ahLst/>
            <a:rect l="0" t="0" r="r" b="b"/>
            <a:pathLst>
              <a:path w="345" h="345">
                <a:moveTo>
                  <a:pt x="211" y="19"/>
                </a:moveTo>
                <a:cubicBezTo>
                  <a:pt x="211" y="30"/>
                  <a:pt x="202" y="38"/>
                  <a:pt x="192" y="38"/>
                </a:cubicBez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20" y="0"/>
                </a:cubicBezTo>
                <a:lnTo>
                  <a:pt x="192" y="0"/>
                </a:lnTo>
                <a:cubicBezTo>
                  <a:pt x="202" y="0"/>
                  <a:pt x="211" y="9"/>
                  <a:pt x="211" y="19"/>
                </a:cubicBezTo>
                <a:moveTo>
                  <a:pt x="345" y="96"/>
                </a:moveTo>
                <a:cubicBezTo>
                  <a:pt x="345" y="106"/>
                  <a:pt x="337" y="115"/>
                  <a:pt x="326" y="115"/>
                </a:cubicBezTo>
                <a:lnTo>
                  <a:pt x="20" y="115"/>
                </a:lnTo>
                <a:cubicBezTo>
                  <a:pt x="9" y="115"/>
                  <a:pt x="0" y="106"/>
                  <a:pt x="0" y="96"/>
                </a:cubicBezTo>
                <a:cubicBezTo>
                  <a:pt x="0" y="85"/>
                  <a:pt x="9" y="77"/>
                  <a:pt x="20" y="77"/>
                </a:cubicBezTo>
                <a:lnTo>
                  <a:pt x="326" y="77"/>
                </a:lnTo>
                <a:cubicBezTo>
                  <a:pt x="337" y="77"/>
                  <a:pt x="345" y="85"/>
                  <a:pt x="345" y="96"/>
                </a:cubicBezTo>
                <a:moveTo>
                  <a:pt x="345" y="172"/>
                </a:moveTo>
                <a:cubicBezTo>
                  <a:pt x="345" y="183"/>
                  <a:pt x="337" y="191"/>
                  <a:pt x="326" y="191"/>
                </a:cubicBezTo>
                <a:lnTo>
                  <a:pt x="20" y="191"/>
                </a:lnTo>
                <a:cubicBezTo>
                  <a:pt x="9" y="191"/>
                  <a:pt x="0" y="183"/>
                  <a:pt x="0" y="172"/>
                </a:cubicBezTo>
                <a:cubicBezTo>
                  <a:pt x="0" y="162"/>
                  <a:pt x="9" y="153"/>
                  <a:pt x="20" y="153"/>
                </a:cubicBezTo>
                <a:lnTo>
                  <a:pt x="326" y="153"/>
                </a:lnTo>
                <a:cubicBezTo>
                  <a:pt x="337" y="153"/>
                  <a:pt x="345" y="162"/>
                  <a:pt x="345" y="172"/>
                </a:cubicBezTo>
                <a:moveTo>
                  <a:pt x="345" y="249"/>
                </a:moveTo>
                <a:cubicBezTo>
                  <a:pt x="345" y="259"/>
                  <a:pt x="337" y="269"/>
                  <a:pt x="326" y="269"/>
                </a:cubicBezTo>
                <a:lnTo>
                  <a:pt x="20" y="269"/>
                </a:lnTo>
                <a:cubicBezTo>
                  <a:pt x="9" y="269"/>
                  <a:pt x="0" y="259"/>
                  <a:pt x="0" y="249"/>
                </a:cubicBezTo>
                <a:cubicBezTo>
                  <a:pt x="0" y="238"/>
                  <a:pt x="9" y="230"/>
                  <a:pt x="20" y="230"/>
                </a:cubicBezTo>
                <a:lnTo>
                  <a:pt x="326" y="230"/>
                </a:lnTo>
                <a:cubicBezTo>
                  <a:pt x="337" y="230"/>
                  <a:pt x="345" y="238"/>
                  <a:pt x="345" y="249"/>
                </a:cubicBezTo>
                <a:moveTo>
                  <a:pt x="345" y="326"/>
                </a:moveTo>
                <a:cubicBezTo>
                  <a:pt x="345" y="337"/>
                  <a:pt x="337" y="345"/>
                  <a:pt x="326" y="345"/>
                </a:cubicBezTo>
                <a:lnTo>
                  <a:pt x="153" y="345"/>
                </a:lnTo>
                <a:cubicBezTo>
                  <a:pt x="143" y="345"/>
                  <a:pt x="134" y="337"/>
                  <a:pt x="134" y="326"/>
                </a:cubicBezTo>
                <a:cubicBezTo>
                  <a:pt x="134" y="315"/>
                  <a:pt x="143" y="307"/>
                  <a:pt x="153" y="307"/>
                </a:cubicBezTo>
                <a:lnTo>
                  <a:pt x="326" y="307"/>
                </a:lnTo>
                <a:cubicBezTo>
                  <a:pt x="337" y="307"/>
                  <a:pt x="345" y="315"/>
                  <a:pt x="345" y="32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952560" y="2345400"/>
            <a:ext cx="49003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ffffff"/>
                </a:solidFill>
                <a:latin typeface="SegoeUI"/>
                <a:ea typeface="SegoeUI"/>
              </a:rPr>
              <a:t>Internal Operations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00944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273680" y="4124160"/>
            <a:ext cx="206640" cy="248040"/>
          </a:xfrm>
          <a:custGeom>
            <a:avLst/>
            <a:gdLst/>
            <a:ahLst/>
            <a:rect l="0" t="0" r="r" b="b"/>
            <a:pathLst>
              <a:path w="574" h="689">
                <a:moveTo>
                  <a:pt x="574" y="612"/>
                </a:moveTo>
                <a:cubicBezTo>
                  <a:pt x="574" y="655"/>
                  <a:pt x="540" y="689"/>
                  <a:pt x="497" y="689"/>
                </a:cubicBezTo>
                <a:lnTo>
                  <a:pt x="76" y="689"/>
                </a:lnTo>
                <a:cubicBezTo>
                  <a:pt x="34" y="689"/>
                  <a:pt x="0" y="655"/>
                  <a:pt x="0" y="612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497" y="0"/>
                </a:lnTo>
                <a:cubicBezTo>
                  <a:pt x="540" y="0"/>
                  <a:pt x="574" y="34"/>
                  <a:pt x="574" y="76"/>
                </a:cubicBezTo>
                <a:lnTo>
                  <a:pt x="574" y="61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301040" y="417240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421" y="325"/>
                </a:moveTo>
                <a:cubicBezTo>
                  <a:pt x="421" y="335"/>
                  <a:pt x="413" y="344"/>
                  <a:pt x="402" y="344"/>
                </a:cubicBezTo>
                <a:lnTo>
                  <a:pt x="19" y="344"/>
                </a:lnTo>
                <a:cubicBezTo>
                  <a:pt x="9" y="344"/>
                  <a:pt x="0" y="335"/>
                  <a:pt x="0" y="325"/>
                </a:cubicBezTo>
                <a:cubicBezTo>
                  <a:pt x="0" y="314"/>
                  <a:pt x="9" y="305"/>
                  <a:pt x="19" y="305"/>
                </a:cubicBezTo>
                <a:lnTo>
                  <a:pt x="402" y="305"/>
                </a:lnTo>
                <a:cubicBezTo>
                  <a:pt x="413" y="305"/>
                  <a:pt x="421" y="314"/>
                  <a:pt x="421" y="325"/>
                </a:cubicBezTo>
                <a:moveTo>
                  <a:pt x="115" y="402"/>
                </a:moveTo>
                <a:cubicBezTo>
                  <a:pt x="115" y="413"/>
                  <a:pt x="106" y="421"/>
                  <a:pt x="96" y="421"/>
                </a:cubicBezTo>
                <a:lnTo>
                  <a:pt x="19" y="421"/>
                </a:lnTo>
                <a:cubicBezTo>
                  <a:pt x="9" y="421"/>
                  <a:pt x="0" y="413"/>
                  <a:pt x="0" y="402"/>
                </a:cubicBezTo>
                <a:cubicBezTo>
                  <a:pt x="0" y="391"/>
                  <a:pt x="9" y="383"/>
                  <a:pt x="19" y="383"/>
                </a:cubicBezTo>
                <a:lnTo>
                  <a:pt x="96" y="383"/>
                </a:lnTo>
                <a:cubicBezTo>
                  <a:pt x="106" y="383"/>
                  <a:pt x="115" y="391"/>
                  <a:pt x="115" y="402"/>
                </a:cubicBezTo>
                <a:moveTo>
                  <a:pt x="421" y="19"/>
                </a:moveTo>
                <a:cubicBezTo>
                  <a:pt x="421" y="29"/>
                  <a:pt x="413" y="38"/>
                  <a:pt x="402" y="38"/>
                </a:cubicBezTo>
                <a:lnTo>
                  <a:pt x="19" y="38"/>
                </a:lnTo>
                <a:cubicBezTo>
                  <a:pt x="9" y="38"/>
                  <a:pt x="0" y="29"/>
                  <a:pt x="0" y="19"/>
                </a:cubicBezTo>
                <a:cubicBezTo>
                  <a:pt x="0" y="8"/>
                  <a:pt x="9" y="0"/>
                  <a:pt x="19" y="0"/>
                </a:cubicBezTo>
                <a:lnTo>
                  <a:pt x="402" y="0"/>
                </a:lnTo>
                <a:cubicBezTo>
                  <a:pt x="413" y="0"/>
                  <a:pt x="421" y="8"/>
                  <a:pt x="421" y="19"/>
                </a:cubicBezTo>
                <a:moveTo>
                  <a:pt x="421" y="95"/>
                </a:moveTo>
                <a:cubicBezTo>
                  <a:pt x="421" y="106"/>
                  <a:pt x="413" y="114"/>
                  <a:pt x="402" y="114"/>
                </a:cubicBezTo>
                <a:lnTo>
                  <a:pt x="19" y="114"/>
                </a:lnTo>
                <a:cubicBezTo>
                  <a:pt x="9" y="114"/>
                  <a:pt x="0" y="106"/>
                  <a:pt x="0" y="95"/>
                </a:cubicBezTo>
                <a:cubicBezTo>
                  <a:pt x="0" y="85"/>
                  <a:pt x="9" y="76"/>
                  <a:pt x="19" y="76"/>
                </a:cubicBezTo>
                <a:lnTo>
                  <a:pt x="402" y="76"/>
                </a:lnTo>
                <a:cubicBezTo>
                  <a:pt x="413" y="76"/>
                  <a:pt x="421" y="85"/>
                  <a:pt x="421" y="95"/>
                </a:cubicBezTo>
                <a:moveTo>
                  <a:pt x="421" y="172"/>
                </a:moveTo>
                <a:cubicBezTo>
                  <a:pt x="421" y="182"/>
                  <a:pt x="413" y="191"/>
                  <a:pt x="402" y="191"/>
                </a:cubicBezTo>
                <a:lnTo>
                  <a:pt x="19" y="191"/>
                </a:lnTo>
                <a:cubicBezTo>
                  <a:pt x="9" y="191"/>
                  <a:pt x="0" y="182"/>
                  <a:pt x="0" y="172"/>
                </a:cubicBezTo>
                <a:cubicBezTo>
                  <a:pt x="0" y="161"/>
                  <a:pt x="9" y="153"/>
                  <a:pt x="19" y="153"/>
                </a:cubicBezTo>
                <a:lnTo>
                  <a:pt x="402" y="153"/>
                </a:lnTo>
                <a:cubicBezTo>
                  <a:pt x="413" y="153"/>
                  <a:pt x="421" y="161"/>
                  <a:pt x="421" y="172"/>
                </a:cubicBezTo>
                <a:moveTo>
                  <a:pt x="421" y="248"/>
                </a:moveTo>
                <a:cubicBezTo>
                  <a:pt x="421" y="259"/>
                  <a:pt x="413" y="267"/>
                  <a:pt x="402" y="267"/>
                </a:cubicBezTo>
                <a:lnTo>
                  <a:pt x="19" y="267"/>
                </a:lnTo>
                <a:cubicBezTo>
                  <a:pt x="9" y="267"/>
                  <a:pt x="0" y="259"/>
                  <a:pt x="0" y="248"/>
                </a:cubicBezTo>
                <a:cubicBezTo>
                  <a:pt x="0" y="238"/>
                  <a:pt x="9" y="229"/>
                  <a:pt x="19" y="229"/>
                </a:cubicBezTo>
                <a:lnTo>
                  <a:pt x="402" y="229"/>
                </a:lnTo>
                <a:cubicBezTo>
                  <a:pt x="413" y="229"/>
                  <a:pt x="421" y="238"/>
                  <a:pt x="421" y="24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325160" y="4164480"/>
            <a:ext cx="155160" cy="159480"/>
          </a:xfrm>
          <a:custGeom>
            <a:avLst/>
            <a:gdLst/>
            <a:ahLst/>
            <a:rect l="0" t="0" r="r" b="b"/>
            <a:pathLst>
              <a:path w="431" h="443">
                <a:moveTo>
                  <a:pt x="431" y="8"/>
                </a:moveTo>
                <a:cubicBezTo>
                  <a:pt x="415" y="-2"/>
                  <a:pt x="396" y="-3"/>
                  <a:pt x="382" y="7"/>
                </a:cubicBezTo>
                <a:lnTo>
                  <a:pt x="367" y="20"/>
                </a:lnTo>
                <a:lnTo>
                  <a:pt x="338" y="43"/>
                </a:lnTo>
                <a:lnTo>
                  <a:pt x="336" y="44"/>
                </a:lnTo>
                <a:lnTo>
                  <a:pt x="291" y="81"/>
                </a:lnTo>
                <a:lnTo>
                  <a:pt x="64" y="268"/>
                </a:lnTo>
                <a:cubicBezTo>
                  <a:pt x="56" y="274"/>
                  <a:pt x="49" y="291"/>
                  <a:pt x="41" y="307"/>
                </a:cubicBezTo>
                <a:cubicBezTo>
                  <a:pt x="34" y="323"/>
                  <a:pt x="23" y="362"/>
                  <a:pt x="14" y="391"/>
                </a:cubicBezTo>
                <a:cubicBezTo>
                  <a:pt x="11" y="396"/>
                  <a:pt x="-6" y="426"/>
                  <a:pt x="3" y="438"/>
                </a:cubicBezTo>
                <a:cubicBezTo>
                  <a:pt x="13" y="450"/>
                  <a:pt x="48" y="438"/>
                  <a:pt x="52" y="436"/>
                </a:cubicBezTo>
                <a:cubicBezTo>
                  <a:pt x="84" y="433"/>
                  <a:pt x="124" y="429"/>
                  <a:pt x="141" y="425"/>
                </a:cubicBezTo>
                <a:cubicBezTo>
                  <a:pt x="159" y="421"/>
                  <a:pt x="177" y="418"/>
                  <a:pt x="185" y="411"/>
                </a:cubicBezTo>
                <a:lnTo>
                  <a:pt x="413" y="226"/>
                </a:lnTo>
                <a:lnTo>
                  <a:pt x="428" y="214"/>
                </a:lnTo>
                <a:lnTo>
                  <a:pt x="431" y="211"/>
                </a:lnTo>
                <a:lnTo>
                  <a:pt x="431" y="8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328040" y="4244400"/>
            <a:ext cx="66240" cy="66600"/>
          </a:xfrm>
          <a:custGeom>
            <a:avLst/>
            <a:gdLst/>
            <a:ahLst/>
            <a:rect l="0" t="0" r="r" b="b"/>
            <a:pathLst>
              <a:path w="184" h="185">
                <a:moveTo>
                  <a:pt x="177" y="97"/>
                </a:moveTo>
                <a:cubicBezTo>
                  <a:pt x="177" y="97"/>
                  <a:pt x="153" y="61"/>
                  <a:pt x="137" y="49"/>
                </a:cubicBezTo>
                <a:cubicBezTo>
                  <a:pt x="124" y="33"/>
                  <a:pt x="88" y="7"/>
                  <a:pt x="88" y="7"/>
                </a:cubicBezTo>
                <a:cubicBezTo>
                  <a:pt x="79" y="-1"/>
                  <a:pt x="65" y="-2"/>
                  <a:pt x="56" y="6"/>
                </a:cubicBezTo>
                <a:cubicBezTo>
                  <a:pt x="48" y="16"/>
                  <a:pt x="41" y="33"/>
                  <a:pt x="33" y="51"/>
                </a:cubicBezTo>
                <a:cubicBezTo>
                  <a:pt x="24" y="73"/>
                  <a:pt x="9" y="131"/>
                  <a:pt x="0" y="161"/>
                </a:cubicBezTo>
                <a:cubicBezTo>
                  <a:pt x="-2" y="166"/>
                  <a:pt x="10" y="152"/>
                  <a:pt x="9" y="157"/>
                </a:cubicBezTo>
                <a:cubicBezTo>
                  <a:pt x="9" y="161"/>
                  <a:pt x="10" y="165"/>
                  <a:pt x="11" y="168"/>
                </a:cubicBezTo>
                <a:lnTo>
                  <a:pt x="8" y="171"/>
                </a:lnTo>
                <a:lnTo>
                  <a:pt x="12" y="172"/>
                </a:lnTo>
                <a:cubicBezTo>
                  <a:pt x="12" y="174"/>
                  <a:pt x="13" y="175"/>
                  <a:pt x="13" y="176"/>
                </a:cubicBezTo>
                <a:lnTo>
                  <a:pt x="16" y="174"/>
                </a:lnTo>
                <a:cubicBezTo>
                  <a:pt x="20" y="175"/>
                  <a:pt x="24" y="175"/>
                  <a:pt x="27" y="175"/>
                </a:cubicBezTo>
                <a:cubicBezTo>
                  <a:pt x="32" y="175"/>
                  <a:pt x="18" y="186"/>
                  <a:pt x="23" y="185"/>
                </a:cubicBezTo>
                <a:cubicBezTo>
                  <a:pt x="54" y="175"/>
                  <a:pt x="112" y="160"/>
                  <a:pt x="134" y="151"/>
                </a:cubicBezTo>
                <a:cubicBezTo>
                  <a:pt x="152" y="144"/>
                  <a:pt x="170" y="137"/>
                  <a:pt x="178" y="128"/>
                </a:cubicBezTo>
                <a:cubicBezTo>
                  <a:pt x="186" y="120"/>
                  <a:pt x="186" y="106"/>
                  <a:pt x="177" y="97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436400" y="4127760"/>
            <a:ext cx="74880" cy="74880"/>
          </a:xfrm>
          <a:custGeom>
            <a:avLst/>
            <a:gdLst/>
            <a:ahLst/>
            <a:rect l="0" t="0" r="r" b="b"/>
            <a:pathLst>
              <a:path w="208" h="208">
                <a:moveTo>
                  <a:pt x="13" y="73"/>
                </a:moveTo>
                <a:cubicBezTo>
                  <a:pt x="-4" y="90"/>
                  <a:pt x="-4" y="117"/>
                  <a:pt x="13" y="134"/>
                </a:cubicBezTo>
                <a:lnTo>
                  <a:pt x="75" y="195"/>
                </a:lnTo>
                <a:cubicBezTo>
                  <a:pt x="91" y="212"/>
                  <a:pt x="118" y="212"/>
                  <a:pt x="135" y="195"/>
                </a:cubicBezTo>
                <a:lnTo>
                  <a:pt x="196" y="134"/>
                </a:lnTo>
                <a:cubicBezTo>
                  <a:pt x="212" y="117"/>
                  <a:pt x="212" y="90"/>
                  <a:pt x="196" y="73"/>
                </a:cubicBezTo>
                <a:lnTo>
                  <a:pt x="135" y="13"/>
                </a:lnTo>
                <a:cubicBezTo>
                  <a:pt x="118" y="-4"/>
                  <a:pt x="91" y="-4"/>
                  <a:pt x="75" y="13"/>
                </a:cubicBezTo>
                <a:lnTo>
                  <a:pt x="13" y="73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348200" y="4164840"/>
            <a:ext cx="125640" cy="125640"/>
          </a:xfrm>
          <a:custGeom>
            <a:avLst/>
            <a:gdLst/>
            <a:ahLst/>
            <a:rect l="0" t="0" r="r" b="b"/>
            <a:pathLst>
              <a:path w="349" h="349">
                <a:moveTo>
                  <a:pt x="0" y="228"/>
                </a:moveTo>
                <a:lnTo>
                  <a:pt x="60" y="289"/>
                </a:lnTo>
                <a:lnTo>
                  <a:pt x="121" y="349"/>
                </a:lnTo>
                <a:lnTo>
                  <a:pt x="349" y="122"/>
                </a:lnTo>
                <a:lnTo>
                  <a:pt x="227" y="0"/>
                </a:lnTo>
                <a:lnTo>
                  <a:pt x="0" y="228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325160" y="4294080"/>
            <a:ext cx="19440" cy="19440"/>
          </a:xfrm>
          <a:custGeom>
            <a:avLst/>
            <a:gdLst/>
            <a:ahLst/>
            <a:rect l="0" t="0" r="r" b="b"/>
            <a:pathLst>
              <a:path w="54" h="54">
                <a:moveTo>
                  <a:pt x="54" y="40"/>
                </a:moveTo>
                <a:cubicBezTo>
                  <a:pt x="54" y="40"/>
                  <a:pt x="14" y="63"/>
                  <a:pt x="3" y="51"/>
                </a:cubicBezTo>
                <a:cubicBezTo>
                  <a:pt x="-7" y="40"/>
                  <a:pt x="14" y="0"/>
                  <a:pt x="14" y="0"/>
                </a:cubicBezTo>
                <a:cubicBezTo>
                  <a:pt x="14" y="0"/>
                  <a:pt x="53" y="1"/>
                  <a:pt x="54" y="4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429920" y="4137840"/>
            <a:ext cx="71280" cy="70920"/>
          </a:xfrm>
          <a:custGeom>
            <a:avLst/>
            <a:gdLst/>
            <a:ahLst/>
            <a:rect l="0" t="0" r="r" b="b"/>
            <a:pathLst>
              <a:path w="198" h="197">
                <a:moveTo>
                  <a:pt x="0" y="75"/>
                </a:moveTo>
                <a:lnTo>
                  <a:pt x="77" y="0"/>
                </a:lnTo>
                <a:lnTo>
                  <a:pt x="198" y="121"/>
                </a:lnTo>
                <a:lnTo>
                  <a:pt x="122" y="197"/>
                </a:lnTo>
                <a:lnTo>
                  <a:pt x="0" y="7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435320" y="414324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30" y="15"/>
                </a:moveTo>
                <a:lnTo>
                  <a:pt x="45" y="0"/>
                </a:lnTo>
                <a:lnTo>
                  <a:pt x="167" y="122"/>
                </a:lnTo>
                <a:lnTo>
                  <a:pt x="152" y="137"/>
                </a:lnTo>
                <a:lnTo>
                  <a:pt x="30" y="15"/>
                </a:lnTo>
                <a:moveTo>
                  <a:pt x="0" y="46"/>
                </a:moveTo>
                <a:lnTo>
                  <a:pt x="15" y="31"/>
                </a:lnTo>
                <a:lnTo>
                  <a:pt x="137" y="152"/>
                </a:lnTo>
                <a:lnTo>
                  <a:pt x="122" y="167"/>
                </a:lnTo>
                <a:lnTo>
                  <a:pt x="0" y="46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525320" y="3661200"/>
            <a:ext cx="8274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Automating internal project management and resource allocation workflows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525320" y="4080240"/>
            <a:ext cx="4452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Streamlining RFP creation and responses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09440" y="2562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266480" y="246672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613"/>
                </a:moveTo>
                <a:cubicBezTo>
                  <a:pt x="689" y="655"/>
                  <a:pt x="655" y="689"/>
                  <a:pt x="613" y="689"/>
                </a:cubicBezTo>
                <a:lnTo>
                  <a:pt x="77" y="689"/>
                </a:lnTo>
                <a:cubicBezTo>
                  <a:pt x="35" y="689"/>
                  <a:pt x="0" y="655"/>
                  <a:pt x="0" y="613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613" y="0"/>
                </a:lnTo>
                <a:cubicBezTo>
                  <a:pt x="655" y="0"/>
                  <a:pt x="689" y="34"/>
                  <a:pt x="689" y="77"/>
                </a:cubicBezTo>
                <a:lnTo>
                  <a:pt x="689" y="61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306080" y="2507760"/>
            <a:ext cx="170280" cy="167400"/>
          </a:xfrm>
          <a:custGeom>
            <a:avLst/>
            <a:gdLst/>
            <a:ahLst/>
            <a:rect l="0" t="0" r="r" b="b"/>
            <a:pathLst>
              <a:path w="473" h="465">
                <a:moveTo>
                  <a:pt x="451" y="8"/>
                </a:moveTo>
                <a:cubicBezTo>
                  <a:pt x="429" y="-7"/>
                  <a:pt x="399" y="0"/>
                  <a:pt x="385" y="22"/>
                </a:cubicBezTo>
                <a:lnTo>
                  <a:pt x="176" y="343"/>
                </a:lnTo>
                <a:lnTo>
                  <a:pt x="80" y="255"/>
                </a:lnTo>
                <a:cubicBezTo>
                  <a:pt x="60" y="237"/>
                  <a:pt x="30" y="238"/>
                  <a:pt x="12" y="257"/>
                </a:cubicBezTo>
                <a:cubicBezTo>
                  <a:pt x="-6" y="277"/>
                  <a:pt x="-4" y="307"/>
                  <a:pt x="15" y="325"/>
                </a:cubicBezTo>
                <a:lnTo>
                  <a:pt x="153" y="452"/>
                </a:lnTo>
                <a:cubicBezTo>
                  <a:pt x="162" y="461"/>
                  <a:pt x="173" y="465"/>
                  <a:pt x="185" y="465"/>
                </a:cubicBezTo>
                <a:cubicBezTo>
                  <a:pt x="198" y="465"/>
                  <a:pt x="214" y="459"/>
                  <a:pt x="225" y="443"/>
                </a:cubicBezTo>
                <a:cubicBezTo>
                  <a:pt x="232" y="433"/>
                  <a:pt x="465" y="74"/>
                  <a:pt x="465" y="74"/>
                </a:cubicBezTo>
                <a:cubicBezTo>
                  <a:pt x="479" y="52"/>
                  <a:pt x="473" y="22"/>
                  <a:pt x="451" y="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952560" y="1097640"/>
            <a:ext cx="47419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ffffff"/>
                </a:solidFill>
                <a:latin typeface="SegoeUI"/>
                <a:ea typeface="SegoeUI"/>
              </a:rPr>
              <a:t>Risk &amp; Compliance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09440" y="29714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266480" y="287640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13" y="0"/>
                </a:moveTo>
                <a:lnTo>
                  <a:pt x="192" y="0"/>
                </a:lnTo>
                <a:cubicBezTo>
                  <a:pt x="149" y="0"/>
                  <a:pt x="115" y="34"/>
                  <a:pt x="115" y="76"/>
                </a:cubicBezTo>
                <a:lnTo>
                  <a:pt x="115" y="535"/>
                </a:lnTo>
                <a:lnTo>
                  <a:pt x="77" y="535"/>
                </a:lnTo>
                <a:cubicBezTo>
                  <a:pt x="35" y="535"/>
                  <a:pt x="0" y="569"/>
                  <a:pt x="0" y="612"/>
                </a:cubicBezTo>
                <a:cubicBezTo>
                  <a:pt x="0" y="655"/>
                  <a:pt x="35" y="689"/>
                  <a:pt x="77" y="689"/>
                </a:cubicBezTo>
                <a:lnTo>
                  <a:pt x="537" y="689"/>
                </a:lnTo>
                <a:cubicBezTo>
                  <a:pt x="579" y="689"/>
                  <a:pt x="613" y="655"/>
                  <a:pt x="613" y="612"/>
                </a:cubicBezTo>
                <a:lnTo>
                  <a:pt x="613" y="153"/>
                </a:lnTo>
                <a:cubicBezTo>
                  <a:pt x="655" y="153"/>
                  <a:pt x="689" y="119"/>
                  <a:pt x="689" y="76"/>
                </a:cubicBezTo>
                <a:cubicBezTo>
                  <a:pt x="689" y="34"/>
                  <a:pt x="655" y="0"/>
                  <a:pt x="613" y="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321560" y="2924640"/>
            <a:ext cx="165600" cy="20880"/>
          </a:xfrm>
          <a:custGeom>
            <a:avLst/>
            <a:gdLst/>
            <a:ahLst/>
            <a:rect l="0" t="0" r="r" b="b"/>
            <a:pathLst>
              <a:path w="460" h="58">
                <a:moveTo>
                  <a:pt x="0" y="58"/>
                </a:moveTo>
                <a:lnTo>
                  <a:pt x="460" y="58"/>
                </a:lnTo>
                <a:lnTo>
                  <a:pt x="460" y="19"/>
                </a:lnTo>
                <a:lnTo>
                  <a:pt x="39" y="19"/>
                </a:lnTo>
                <a:lnTo>
                  <a:pt x="0" y="0"/>
                </a:lnTo>
                <a:lnTo>
                  <a:pt x="0" y="58"/>
                </a:lnTo>
                <a:close/>
              </a:path>
            </a:pathLst>
          </a:custGeom>
          <a:solidFill>
            <a:srgbClr val="e39f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266480" y="2876400"/>
            <a:ext cx="96840" cy="248040"/>
          </a:xfrm>
          <a:custGeom>
            <a:avLst/>
            <a:gdLst/>
            <a:ahLst/>
            <a:rect l="0" t="0" r="r" b="b"/>
            <a:pathLst>
              <a:path w="269" h="689">
                <a:moveTo>
                  <a:pt x="193" y="0"/>
                </a:moveTo>
                <a:cubicBezTo>
                  <a:pt x="150" y="0"/>
                  <a:pt x="116" y="34"/>
                  <a:pt x="116" y="76"/>
                </a:cubicBezTo>
                <a:lnTo>
                  <a:pt x="116" y="546"/>
                </a:lnTo>
                <a:cubicBezTo>
                  <a:pt x="105" y="539"/>
                  <a:pt x="92" y="535"/>
                  <a:pt x="77" y="535"/>
                </a:cubicBezTo>
                <a:cubicBezTo>
                  <a:pt x="35" y="535"/>
                  <a:pt x="0" y="569"/>
                  <a:pt x="0" y="612"/>
                </a:cubicBezTo>
                <a:cubicBezTo>
                  <a:pt x="0" y="655"/>
                  <a:pt x="35" y="689"/>
                  <a:pt x="77" y="689"/>
                </a:cubicBezTo>
                <a:cubicBezTo>
                  <a:pt x="120" y="689"/>
                  <a:pt x="154" y="655"/>
                  <a:pt x="154" y="612"/>
                </a:cubicBezTo>
                <a:lnTo>
                  <a:pt x="154" y="142"/>
                </a:lnTo>
                <a:cubicBezTo>
                  <a:pt x="166" y="149"/>
                  <a:pt x="179" y="153"/>
                  <a:pt x="193" y="153"/>
                </a:cubicBezTo>
                <a:cubicBezTo>
                  <a:pt x="235" y="153"/>
                  <a:pt x="269" y="119"/>
                  <a:pt x="269" y="76"/>
                </a:cubicBezTo>
                <a:cubicBezTo>
                  <a:pt x="269" y="34"/>
                  <a:pt x="235" y="0"/>
                  <a:pt x="193" y="0"/>
                </a:cubicBezTo>
                <a:close/>
              </a:path>
            </a:pathLst>
          </a:custGeom>
          <a:solidFill>
            <a:srgbClr val="ffe8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280520" y="2890080"/>
            <a:ext cx="192960" cy="220680"/>
          </a:xfrm>
          <a:custGeom>
            <a:avLst/>
            <a:gdLst/>
            <a:ahLst/>
            <a:rect l="0" t="0" r="r" b="b"/>
            <a:pathLst>
              <a:path w="536" h="613">
                <a:moveTo>
                  <a:pt x="191" y="38"/>
                </a:moveTo>
                <a:cubicBezTo>
                  <a:pt x="191" y="59"/>
                  <a:pt x="174" y="77"/>
                  <a:pt x="153" y="77"/>
                </a:cubicBezTo>
                <a:cubicBezTo>
                  <a:pt x="131" y="77"/>
                  <a:pt x="114" y="59"/>
                  <a:pt x="114" y="38"/>
                </a:cubicBezTo>
                <a:cubicBezTo>
                  <a:pt x="114" y="17"/>
                  <a:pt x="131" y="0"/>
                  <a:pt x="153" y="0"/>
                </a:cubicBezTo>
                <a:cubicBezTo>
                  <a:pt x="174" y="0"/>
                  <a:pt x="191" y="17"/>
                  <a:pt x="191" y="38"/>
                </a:cubicBezTo>
                <a:moveTo>
                  <a:pt x="76" y="574"/>
                </a:moveTo>
                <a:cubicBezTo>
                  <a:pt x="76" y="595"/>
                  <a:pt x="59" y="613"/>
                  <a:pt x="38" y="613"/>
                </a:cubicBezTo>
                <a:cubicBezTo>
                  <a:pt x="17" y="613"/>
                  <a:pt x="0" y="595"/>
                  <a:pt x="0" y="574"/>
                </a:cubicBezTo>
                <a:cubicBezTo>
                  <a:pt x="0" y="553"/>
                  <a:pt x="17" y="536"/>
                  <a:pt x="38" y="536"/>
                </a:cubicBezTo>
                <a:cubicBezTo>
                  <a:pt x="59" y="536"/>
                  <a:pt x="76" y="553"/>
                  <a:pt x="76" y="574"/>
                </a:cubicBezTo>
                <a:moveTo>
                  <a:pt x="536" y="250"/>
                </a:moveTo>
                <a:cubicBezTo>
                  <a:pt x="536" y="260"/>
                  <a:pt x="527" y="269"/>
                  <a:pt x="517" y="269"/>
                </a:cubicBezTo>
                <a:lnTo>
                  <a:pt x="172" y="269"/>
                </a:lnTo>
                <a:cubicBezTo>
                  <a:pt x="161" y="269"/>
                  <a:pt x="153" y="260"/>
                  <a:pt x="153" y="250"/>
                </a:cubicBezTo>
                <a:cubicBezTo>
                  <a:pt x="153" y="239"/>
                  <a:pt x="161" y="230"/>
                  <a:pt x="172" y="230"/>
                </a:cubicBezTo>
                <a:lnTo>
                  <a:pt x="517" y="230"/>
                </a:lnTo>
                <a:cubicBezTo>
                  <a:pt x="527" y="230"/>
                  <a:pt x="536" y="239"/>
                  <a:pt x="536" y="250"/>
                </a:cubicBezTo>
                <a:moveTo>
                  <a:pt x="536" y="326"/>
                </a:moveTo>
                <a:cubicBezTo>
                  <a:pt x="536" y="337"/>
                  <a:pt x="527" y="345"/>
                  <a:pt x="517" y="345"/>
                </a:cubicBezTo>
                <a:lnTo>
                  <a:pt x="172" y="345"/>
                </a:lnTo>
                <a:cubicBezTo>
                  <a:pt x="161" y="345"/>
                  <a:pt x="153" y="337"/>
                  <a:pt x="153" y="326"/>
                </a:cubicBezTo>
                <a:cubicBezTo>
                  <a:pt x="153" y="315"/>
                  <a:pt x="161" y="307"/>
                  <a:pt x="172" y="307"/>
                </a:cubicBezTo>
                <a:lnTo>
                  <a:pt x="517" y="307"/>
                </a:lnTo>
                <a:cubicBezTo>
                  <a:pt x="527" y="307"/>
                  <a:pt x="536" y="315"/>
                  <a:pt x="536" y="326"/>
                </a:cubicBezTo>
                <a:moveTo>
                  <a:pt x="536" y="402"/>
                </a:moveTo>
                <a:cubicBezTo>
                  <a:pt x="536" y="413"/>
                  <a:pt x="527" y="422"/>
                  <a:pt x="517" y="422"/>
                </a:cubicBezTo>
                <a:lnTo>
                  <a:pt x="172" y="422"/>
                </a:lnTo>
                <a:cubicBezTo>
                  <a:pt x="161" y="422"/>
                  <a:pt x="153" y="413"/>
                  <a:pt x="153" y="402"/>
                </a:cubicBezTo>
                <a:cubicBezTo>
                  <a:pt x="153" y="392"/>
                  <a:pt x="161" y="383"/>
                  <a:pt x="172" y="383"/>
                </a:cubicBezTo>
                <a:lnTo>
                  <a:pt x="517" y="383"/>
                </a:lnTo>
                <a:cubicBezTo>
                  <a:pt x="527" y="383"/>
                  <a:pt x="536" y="392"/>
                  <a:pt x="536" y="402"/>
                </a:cubicBezTo>
                <a:moveTo>
                  <a:pt x="536" y="479"/>
                </a:moveTo>
                <a:cubicBezTo>
                  <a:pt x="536" y="489"/>
                  <a:pt x="527" y="498"/>
                  <a:pt x="517" y="498"/>
                </a:cubicBezTo>
                <a:lnTo>
                  <a:pt x="172" y="498"/>
                </a:lnTo>
                <a:cubicBezTo>
                  <a:pt x="161" y="498"/>
                  <a:pt x="153" y="489"/>
                  <a:pt x="153" y="479"/>
                </a:cubicBezTo>
                <a:cubicBezTo>
                  <a:pt x="153" y="468"/>
                  <a:pt x="161" y="460"/>
                  <a:pt x="172" y="460"/>
                </a:cubicBezTo>
                <a:lnTo>
                  <a:pt x="517" y="460"/>
                </a:lnTo>
                <a:cubicBezTo>
                  <a:pt x="527" y="460"/>
                  <a:pt x="536" y="468"/>
                  <a:pt x="536" y="47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525320" y="2422800"/>
            <a:ext cx="5394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Automated compliance monitoring and reporting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09440" y="3390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401480" y="3430800"/>
            <a:ext cx="54000" cy="54000"/>
          </a:xfrm>
          <a:custGeom>
            <a:avLst/>
            <a:gdLst/>
            <a:ahLst/>
            <a:rect l="0" t="0" r="r" b="b"/>
            <a:pathLst>
              <a:path w="150" h="150">
                <a:moveTo>
                  <a:pt x="150" y="96"/>
                </a:moveTo>
                <a:lnTo>
                  <a:pt x="96" y="150"/>
                </a:lnTo>
                <a:lnTo>
                  <a:pt x="0" y="55"/>
                </a:lnTo>
                <a:lnTo>
                  <a:pt x="55" y="0"/>
                </a:lnTo>
                <a:lnTo>
                  <a:pt x="150" y="9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422000" y="3451320"/>
            <a:ext cx="91800" cy="91800"/>
          </a:xfrm>
          <a:custGeom>
            <a:avLst/>
            <a:gdLst/>
            <a:ahLst/>
            <a:rect l="0" t="0" r="r" b="b"/>
            <a:pathLst>
              <a:path w="255" h="255">
                <a:moveTo>
                  <a:pt x="232" y="123"/>
                </a:moveTo>
                <a:lnTo>
                  <a:pt x="119" y="11"/>
                </a:lnTo>
                <a:cubicBezTo>
                  <a:pt x="104" y="-4"/>
                  <a:pt x="80" y="-4"/>
                  <a:pt x="65" y="11"/>
                </a:cubicBezTo>
                <a:lnTo>
                  <a:pt x="11" y="65"/>
                </a:lnTo>
                <a:cubicBezTo>
                  <a:pt x="-4" y="80"/>
                  <a:pt x="-4" y="104"/>
                  <a:pt x="11" y="119"/>
                </a:cubicBezTo>
                <a:lnTo>
                  <a:pt x="123" y="232"/>
                </a:lnTo>
                <a:cubicBezTo>
                  <a:pt x="153" y="262"/>
                  <a:pt x="201" y="262"/>
                  <a:pt x="232" y="232"/>
                </a:cubicBezTo>
                <a:cubicBezTo>
                  <a:pt x="262" y="203"/>
                  <a:pt x="262" y="153"/>
                  <a:pt x="232" y="123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267200" y="3296520"/>
            <a:ext cx="186120" cy="186120"/>
          </a:xfrm>
          <a:custGeom>
            <a:avLst/>
            <a:gdLst/>
            <a:ahLst/>
            <a:rect l="0" t="0" r="r" b="b"/>
            <a:pathLst>
              <a:path w="517" h="517">
                <a:moveTo>
                  <a:pt x="517" y="258"/>
                </a:moveTo>
                <a:cubicBezTo>
                  <a:pt x="517" y="275"/>
                  <a:pt x="515" y="292"/>
                  <a:pt x="512" y="309"/>
                </a:cubicBezTo>
                <a:cubicBezTo>
                  <a:pt x="509" y="325"/>
                  <a:pt x="504" y="341"/>
                  <a:pt x="497" y="357"/>
                </a:cubicBezTo>
                <a:cubicBezTo>
                  <a:pt x="491" y="374"/>
                  <a:pt x="483" y="389"/>
                  <a:pt x="474" y="403"/>
                </a:cubicBezTo>
                <a:cubicBezTo>
                  <a:pt x="464" y="417"/>
                  <a:pt x="453" y="430"/>
                  <a:pt x="441" y="442"/>
                </a:cubicBezTo>
                <a:cubicBezTo>
                  <a:pt x="430" y="454"/>
                  <a:pt x="416" y="464"/>
                  <a:pt x="402" y="474"/>
                </a:cubicBezTo>
                <a:cubicBezTo>
                  <a:pt x="388" y="483"/>
                  <a:pt x="373" y="491"/>
                  <a:pt x="358" y="498"/>
                </a:cubicBezTo>
                <a:cubicBezTo>
                  <a:pt x="341" y="504"/>
                  <a:pt x="325" y="509"/>
                  <a:pt x="308" y="512"/>
                </a:cubicBezTo>
                <a:cubicBezTo>
                  <a:pt x="292" y="516"/>
                  <a:pt x="275" y="517"/>
                  <a:pt x="258" y="517"/>
                </a:cubicBezTo>
                <a:cubicBezTo>
                  <a:pt x="241" y="517"/>
                  <a:pt x="224" y="516"/>
                  <a:pt x="208" y="512"/>
                </a:cubicBezTo>
                <a:cubicBezTo>
                  <a:pt x="191" y="509"/>
                  <a:pt x="175" y="504"/>
                  <a:pt x="159" y="498"/>
                </a:cubicBezTo>
                <a:cubicBezTo>
                  <a:pt x="144" y="491"/>
                  <a:pt x="129" y="483"/>
                  <a:pt x="115" y="474"/>
                </a:cubicBezTo>
                <a:cubicBezTo>
                  <a:pt x="101" y="464"/>
                  <a:pt x="88" y="454"/>
                  <a:pt x="76" y="442"/>
                </a:cubicBezTo>
                <a:cubicBezTo>
                  <a:pt x="64" y="430"/>
                  <a:pt x="53" y="417"/>
                  <a:pt x="44" y="403"/>
                </a:cubicBezTo>
                <a:cubicBezTo>
                  <a:pt x="34" y="389"/>
                  <a:pt x="26" y="374"/>
                  <a:pt x="20" y="357"/>
                </a:cubicBezTo>
                <a:cubicBezTo>
                  <a:pt x="13" y="341"/>
                  <a:pt x="8" y="325"/>
                  <a:pt x="5" y="309"/>
                </a:cubicBezTo>
                <a:cubicBezTo>
                  <a:pt x="2" y="292"/>
                  <a:pt x="0" y="275"/>
                  <a:pt x="0" y="258"/>
                </a:cubicBezTo>
                <a:cubicBezTo>
                  <a:pt x="0" y="241"/>
                  <a:pt x="2" y="225"/>
                  <a:pt x="5" y="208"/>
                </a:cubicBezTo>
                <a:cubicBezTo>
                  <a:pt x="8" y="191"/>
                  <a:pt x="13" y="175"/>
                  <a:pt x="20" y="160"/>
                </a:cubicBezTo>
                <a:cubicBezTo>
                  <a:pt x="26" y="144"/>
                  <a:pt x="34" y="129"/>
                  <a:pt x="44" y="115"/>
                </a:cubicBezTo>
                <a:cubicBezTo>
                  <a:pt x="53" y="101"/>
                  <a:pt x="64" y="88"/>
                  <a:pt x="76" y="76"/>
                </a:cubicBezTo>
                <a:cubicBezTo>
                  <a:pt x="88" y="64"/>
                  <a:pt x="101" y="53"/>
                  <a:pt x="115" y="44"/>
                </a:cubicBezTo>
                <a:cubicBezTo>
                  <a:pt x="129" y="34"/>
                  <a:pt x="144" y="26"/>
                  <a:pt x="159" y="20"/>
                </a:cubicBezTo>
                <a:cubicBezTo>
                  <a:pt x="175" y="13"/>
                  <a:pt x="191" y="9"/>
                  <a:pt x="208" y="5"/>
                </a:cubicBezTo>
                <a:cubicBezTo>
                  <a:pt x="224" y="2"/>
                  <a:pt x="241" y="0"/>
                  <a:pt x="258" y="0"/>
                </a:cubicBezTo>
                <a:cubicBezTo>
                  <a:pt x="275" y="0"/>
                  <a:pt x="292" y="2"/>
                  <a:pt x="308" y="5"/>
                </a:cubicBezTo>
                <a:cubicBezTo>
                  <a:pt x="325" y="9"/>
                  <a:pt x="341" y="13"/>
                  <a:pt x="358" y="20"/>
                </a:cubicBezTo>
                <a:cubicBezTo>
                  <a:pt x="373" y="26"/>
                  <a:pt x="388" y="34"/>
                  <a:pt x="402" y="44"/>
                </a:cubicBezTo>
                <a:cubicBezTo>
                  <a:pt x="416" y="53"/>
                  <a:pt x="430" y="64"/>
                  <a:pt x="441" y="76"/>
                </a:cubicBezTo>
                <a:cubicBezTo>
                  <a:pt x="453" y="88"/>
                  <a:pt x="464" y="101"/>
                  <a:pt x="474" y="115"/>
                </a:cubicBezTo>
                <a:cubicBezTo>
                  <a:pt x="483" y="129"/>
                  <a:pt x="491" y="144"/>
                  <a:pt x="497" y="160"/>
                </a:cubicBezTo>
                <a:cubicBezTo>
                  <a:pt x="504" y="175"/>
                  <a:pt x="509" y="191"/>
                  <a:pt x="512" y="208"/>
                </a:cubicBezTo>
                <a:cubicBezTo>
                  <a:pt x="515" y="225"/>
                  <a:pt x="517" y="241"/>
                  <a:pt x="517" y="25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294920" y="3324240"/>
            <a:ext cx="131040" cy="131040"/>
          </a:xfrm>
          <a:custGeom>
            <a:avLst/>
            <a:gdLst/>
            <a:ahLst/>
            <a:rect l="0" t="0" r="r" b="b"/>
            <a:pathLst>
              <a:path w="364" h="364">
                <a:moveTo>
                  <a:pt x="364" y="182"/>
                </a:moveTo>
                <a:cubicBezTo>
                  <a:pt x="364" y="194"/>
                  <a:pt x="362" y="206"/>
                  <a:pt x="360" y="218"/>
                </a:cubicBezTo>
                <a:cubicBezTo>
                  <a:pt x="358" y="229"/>
                  <a:pt x="354" y="241"/>
                  <a:pt x="350" y="252"/>
                </a:cubicBezTo>
                <a:cubicBezTo>
                  <a:pt x="345" y="263"/>
                  <a:pt x="340" y="273"/>
                  <a:pt x="333" y="283"/>
                </a:cubicBezTo>
                <a:cubicBezTo>
                  <a:pt x="326" y="293"/>
                  <a:pt x="319" y="302"/>
                  <a:pt x="310" y="311"/>
                </a:cubicBezTo>
                <a:cubicBezTo>
                  <a:pt x="302" y="319"/>
                  <a:pt x="293" y="327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5"/>
                  <a:pt x="229" y="358"/>
                  <a:pt x="217" y="360"/>
                </a:cubicBezTo>
                <a:cubicBezTo>
                  <a:pt x="205" y="363"/>
                  <a:pt x="193" y="364"/>
                  <a:pt x="181" y="364"/>
                </a:cubicBezTo>
                <a:cubicBezTo>
                  <a:pt x="169" y="364"/>
                  <a:pt x="157" y="363"/>
                  <a:pt x="146" y="360"/>
                </a:cubicBezTo>
                <a:cubicBezTo>
                  <a:pt x="134" y="358"/>
                  <a:pt x="123" y="355"/>
                  <a:pt x="112" y="350"/>
                </a:cubicBezTo>
                <a:cubicBezTo>
                  <a:pt x="101" y="345"/>
                  <a:pt x="90" y="340"/>
                  <a:pt x="80" y="333"/>
                </a:cubicBezTo>
                <a:cubicBezTo>
                  <a:pt x="70" y="327"/>
                  <a:pt x="61" y="319"/>
                  <a:pt x="53" y="311"/>
                </a:cubicBezTo>
                <a:cubicBezTo>
                  <a:pt x="44" y="302"/>
                  <a:pt x="37" y="293"/>
                  <a:pt x="30" y="283"/>
                </a:cubicBezTo>
                <a:cubicBezTo>
                  <a:pt x="24" y="273"/>
                  <a:pt x="18" y="263"/>
                  <a:pt x="13" y="252"/>
                </a:cubicBezTo>
                <a:cubicBezTo>
                  <a:pt x="9" y="241"/>
                  <a:pt x="5" y="229"/>
                  <a:pt x="3" y="218"/>
                </a:cubicBezTo>
                <a:cubicBezTo>
                  <a:pt x="1" y="206"/>
                  <a:pt x="0" y="194"/>
                  <a:pt x="0" y="182"/>
                </a:cubicBezTo>
                <a:cubicBezTo>
                  <a:pt x="0" y="170"/>
                  <a:pt x="1" y="159"/>
                  <a:pt x="3" y="147"/>
                </a:cubicBezTo>
                <a:cubicBezTo>
                  <a:pt x="5" y="135"/>
                  <a:pt x="9" y="124"/>
                  <a:pt x="13" y="113"/>
                </a:cubicBezTo>
                <a:cubicBezTo>
                  <a:pt x="18" y="102"/>
                  <a:pt x="24" y="91"/>
                  <a:pt x="30" y="81"/>
                </a:cubicBezTo>
                <a:cubicBezTo>
                  <a:pt x="37" y="72"/>
                  <a:pt x="44" y="62"/>
                  <a:pt x="53" y="54"/>
                </a:cubicBezTo>
                <a:cubicBezTo>
                  <a:pt x="61" y="45"/>
                  <a:pt x="70" y="38"/>
                  <a:pt x="80" y="31"/>
                </a:cubicBezTo>
                <a:cubicBezTo>
                  <a:pt x="90" y="25"/>
                  <a:pt x="101" y="18"/>
                  <a:pt x="112" y="14"/>
                </a:cubicBezTo>
                <a:cubicBezTo>
                  <a:pt x="123" y="9"/>
                  <a:pt x="134" y="6"/>
                  <a:pt x="146" y="3"/>
                </a:cubicBezTo>
                <a:cubicBezTo>
                  <a:pt x="157" y="1"/>
                  <a:pt x="169" y="0"/>
                  <a:pt x="181" y="0"/>
                </a:cubicBezTo>
                <a:cubicBezTo>
                  <a:pt x="193" y="0"/>
                  <a:pt x="205" y="1"/>
                  <a:pt x="217" y="3"/>
                </a:cubicBezTo>
                <a:cubicBezTo>
                  <a:pt x="229" y="6"/>
                  <a:pt x="241" y="9"/>
                  <a:pt x="252" y="14"/>
                </a:cubicBezTo>
                <a:cubicBezTo>
                  <a:pt x="263" y="18"/>
                  <a:pt x="273" y="25"/>
                  <a:pt x="283" y="31"/>
                </a:cubicBezTo>
                <a:cubicBezTo>
                  <a:pt x="293" y="38"/>
                  <a:pt x="302" y="45"/>
                  <a:pt x="310" y="54"/>
                </a:cubicBezTo>
                <a:cubicBezTo>
                  <a:pt x="319" y="62"/>
                  <a:pt x="326" y="72"/>
                  <a:pt x="333" y="81"/>
                </a:cubicBezTo>
                <a:cubicBezTo>
                  <a:pt x="340" y="91"/>
                  <a:pt x="345" y="102"/>
                  <a:pt x="350" y="113"/>
                </a:cubicBezTo>
                <a:cubicBezTo>
                  <a:pt x="354" y="124"/>
                  <a:pt x="358" y="135"/>
                  <a:pt x="360" y="147"/>
                </a:cubicBezTo>
                <a:cubicBezTo>
                  <a:pt x="362" y="159"/>
                  <a:pt x="364" y="170"/>
                  <a:pt x="364" y="182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525320" y="2832480"/>
            <a:ext cx="6244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Real-time regulatory update analysis and implementation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09440" y="3800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280520" y="3718800"/>
            <a:ext cx="220320" cy="220320"/>
          </a:xfrm>
          <a:custGeom>
            <a:avLst/>
            <a:gdLst/>
            <a:ahLst/>
            <a:rect l="0" t="0" r="r" b="b"/>
            <a:pathLst>
              <a:path w="612" h="612">
                <a:moveTo>
                  <a:pt x="555" y="0"/>
                </a:moveTo>
                <a:lnTo>
                  <a:pt x="57" y="0"/>
                </a:lnTo>
                <a:cubicBezTo>
                  <a:pt x="25" y="0"/>
                  <a:pt x="0" y="26"/>
                  <a:pt x="0" y="57"/>
                </a:cubicBezTo>
                <a:lnTo>
                  <a:pt x="0" y="555"/>
                </a:lnTo>
                <a:cubicBezTo>
                  <a:pt x="0" y="587"/>
                  <a:pt x="25" y="612"/>
                  <a:pt x="57" y="612"/>
                </a:cubicBezTo>
                <a:lnTo>
                  <a:pt x="555" y="612"/>
                </a:lnTo>
                <a:cubicBezTo>
                  <a:pt x="586" y="612"/>
                  <a:pt x="612" y="587"/>
                  <a:pt x="612" y="555"/>
                </a:cubicBezTo>
                <a:lnTo>
                  <a:pt x="612" y="57"/>
                </a:lnTo>
                <a:cubicBezTo>
                  <a:pt x="612" y="26"/>
                  <a:pt x="586" y="0"/>
                  <a:pt x="555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273680" y="3711960"/>
            <a:ext cx="234000" cy="234360"/>
          </a:xfrm>
          <a:custGeom>
            <a:avLst/>
            <a:gdLst/>
            <a:ahLst/>
            <a:rect l="0" t="0" r="r" b="b"/>
            <a:pathLst>
              <a:path w="650" h="651">
                <a:moveTo>
                  <a:pt x="574" y="0"/>
                </a:moveTo>
                <a:lnTo>
                  <a:pt x="77" y="0"/>
                </a:lnTo>
                <a:cubicBezTo>
                  <a:pt x="35" y="0"/>
                  <a:pt x="0" y="34"/>
                  <a:pt x="0" y="76"/>
                </a:cubicBezTo>
                <a:lnTo>
                  <a:pt x="0" y="574"/>
                </a:lnTo>
                <a:cubicBezTo>
                  <a:pt x="0" y="616"/>
                  <a:pt x="35" y="651"/>
                  <a:pt x="77" y="651"/>
                </a:cubicBezTo>
                <a:lnTo>
                  <a:pt x="574" y="651"/>
                </a:lnTo>
                <a:cubicBezTo>
                  <a:pt x="616" y="651"/>
                  <a:pt x="650" y="616"/>
                  <a:pt x="650" y="574"/>
                </a:cubicBezTo>
                <a:lnTo>
                  <a:pt x="650" y="76"/>
                </a:lnTo>
                <a:cubicBezTo>
                  <a:pt x="650" y="34"/>
                  <a:pt x="616" y="0"/>
                  <a:pt x="574" y="0"/>
                </a:cubicBezTo>
                <a:moveTo>
                  <a:pt x="574" y="38"/>
                </a:moveTo>
                <a:cubicBezTo>
                  <a:pt x="595" y="38"/>
                  <a:pt x="612" y="55"/>
                  <a:pt x="612" y="76"/>
                </a:cubicBezTo>
                <a:lnTo>
                  <a:pt x="612" y="153"/>
                </a:lnTo>
                <a:lnTo>
                  <a:pt x="497" y="153"/>
                </a:lnTo>
                <a:lnTo>
                  <a:pt x="497" y="38"/>
                </a:lnTo>
                <a:lnTo>
                  <a:pt x="574" y="38"/>
                </a:lnTo>
                <a:moveTo>
                  <a:pt x="497" y="344"/>
                </a:moveTo>
                <a:lnTo>
                  <a:pt x="612" y="344"/>
                </a:lnTo>
                <a:lnTo>
                  <a:pt x="612" y="460"/>
                </a:lnTo>
                <a:lnTo>
                  <a:pt x="497" y="460"/>
                </a:lnTo>
                <a:lnTo>
                  <a:pt x="497" y="344"/>
                </a:lnTo>
                <a:moveTo>
                  <a:pt x="497" y="306"/>
                </a:moveTo>
                <a:lnTo>
                  <a:pt x="497" y="191"/>
                </a:lnTo>
                <a:lnTo>
                  <a:pt x="612" y="191"/>
                </a:lnTo>
                <a:lnTo>
                  <a:pt x="612" y="306"/>
                </a:lnTo>
                <a:lnTo>
                  <a:pt x="497" y="306"/>
                </a:lnTo>
                <a:moveTo>
                  <a:pt x="459" y="38"/>
                </a:moveTo>
                <a:lnTo>
                  <a:pt x="459" y="153"/>
                </a:lnTo>
                <a:lnTo>
                  <a:pt x="345" y="153"/>
                </a:lnTo>
                <a:lnTo>
                  <a:pt x="345" y="38"/>
                </a:lnTo>
                <a:lnTo>
                  <a:pt x="459" y="38"/>
                </a:lnTo>
                <a:moveTo>
                  <a:pt x="345" y="191"/>
                </a:moveTo>
                <a:lnTo>
                  <a:pt x="459" y="191"/>
                </a:lnTo>
                <a:lnTo>
                  <a:pt x="459" y="306"/>
                </a:lnTo>
                <a:lnTo>
                  <a:pt x="345" y="306"/>
                </a:lnTo>
                <a:lnTo>
                  <a:pt x="345" y="191"/>
                </a:lnTo>
                <a:moveTo>
                  <a:pt x="345" y="344"/>
                </a:moveTo>
                <a:lnTo>
                  <a:pt x="459" y="344"/>
                </a:lnTo>
                <a:lnTo>
                  <a:pt x="459" y="460"/>
                </a:lnTo>
                <a:lnTo>
                  <a:pt x="345" y="460"/>
                </a:lnTo>
                <a:lnTo>
                  <a:pt x="345" y="344"/>
                </a:lnTo>
                <a:moveTo>
                  <a:pt x="306" y="38"/>
                </a:moveTo>
                <a:lnTo>
                  <a:pt x="306" y="153"/>
                </a:lnTo>
                <a:lnTo>
                  <a:pt x="192" y="153"/>
                </a:lnTo>
                <a:lnTo>
                  <a:pt x="192" y="38"/>
                </a:lnTo>
                <a:lnTo>
                  <a:pt x="306" y="38"/>
                </a:lnTo>
                <a:moveTo>
                  <a:pt x="192" y="191"/>
                </a:moveTo>
                <a:lnTo>
                  <a:pt x="306" y="191"/>
                </a:lnTo>
                <a:lnTo>
                  <a:pt x="306" y="306"/>
                </a:lnTo>
                <a:lnTo>
                  <a:pt x="192" y="306"/>
                </a:lnTo>
                <a:lnTo>
                  <a:pt x="192" y="191"/>
                </a:lnTo>
                <a:moveTo>
                  <a:pt x="192" y="344"/>
                </a:moveTo>
                <a:lnTo>
                  <a:pt x="306" y="344"/>
                </a:lnTo>
                <a:lnTo>
                  <a:pt x="306" y="460"/>
                </a:lnTo>
                <a:lnTo>
                  <a:pt x="192" y="460"/>
                </a:lnTo>
                <a:lnTo>
                  <a:pt x="192" y="344"/>
                </a:lnTo>
                <a:moveTo>
                  <a:pt x="39" y="76"/>
                </a:moveTo>
                <a:cubicBezTo>
                  <a:pt x="39" y="55"/>
                  <a:pt x="56" y="38"/>
                  <a:pt x="77" y="38"/>
                </a:cubicBezTo>
                <a:lnTo>
                  <a:pt x="153" y="38"/>
                </a:lnTo>
                <a:lnTo>
                  <a:pt x="153" y="153"/>
                </a:lnTo>
                <a:lnTo>
                  <a:pt x="39" y="153"/>
                </a:lnTo>
                <a:lnTo>
                  <a:pt x="39" y="76"/>
                </a:lnTo>
                <a:moveTo>
                  <a:pt x="39" y="191"/>
                </a:moveTo>
                <a:lnTo>
                  <a:pt x="153" y="191"/>
                </a:lnTo>
                <a:lnTo>
                  <a:pt x="153" y="306"/>
                </a:lnTo>
                <a:lnTo>
                  <a:pt x="39" y="306"/>
                </a:lnTo>
                <a:lnTo>
                  <a:pt x="39" y="191"/>
                </a:lnTo>
                <a:moveTo>
                  <a:pt x="39" y="344"/>
                </a:moveTo>
                <a:lnTo>
                  <a:pt x="153" y="344"/>
                </a:lnTo>
                <a:lnTo>
                  <a:pt x="153" y="460"/>
                </a:lnTo>
                <a:lnTo>
                  <a:pt x="39" y="460"/>
                </a:lnTo>
                <a:lnTo>
                  <a:pt x="39" y="344"/>
                </a:lnTo>
                <a:moveTo>
                  <a:pt x="77" y="612"/>
                </a:moveTo>
                <a:cubicBezTo>
                  <a:pt x="56" y="612"/>
                  <a:pt x="39" y="595"/>
                  <a:pt x="39" y="574"/>
                </a:cubicBezTo>
                <a:lnTo>
                  <a:pt x="39" y="498"/>
                </a:lnTo>
                <a:lnTo>
                  <a:pt x="153" y="498"/>
                </a:lnTo>
                <a:lnTo>
                  <a:pt x="153" y="612"/>
                </a:lnTo>
                <a:lnTo>
                  <a:pt x="77" y="612"/>
                </a:lnTo>
                <a:moveTo>
                  <a:pt x="192" y="612"/>
                </a:moveTo>
                <a:lnTo>
                  <a:pt x="192" y="498"/>
                </a:lnTo>
                <a:lnTo>
                  <a:pt x="306" y="498"/>
                </a:lnTo>
                <a:lnTo>
                  <a:pt x="306" y="612"/>
                </a:lnTo>
                <a:lnTo>
                  <a:pt x="192" y="612"/>
                </a:lnTo>
                <a:moveTo>
                  <a:pt x="345" y="612"/>
                </a:moveTo>
                <a:lnTo>
                  <a:pt x="345" y="498"/>
                </a:lnTo>
                <a:lnTo>
                  <a:pt x="459" y="498"/>
                </a:lnTo>
                <a:lnTo>
                  <a:pt x="459" y="612"/>
                </a:lnTo>
                <a:lnTo>
                  <a:pt x="345" y="612"/>
                </a:lnTo>
                <a:moveTo>
                  <a:pt x="574" y="612"/>
                </a:moveTo>
                <a:lnTo>
                  <a:pt x="497" y="612"/>
                </a:lnTo>
                <a:lnTo>
                  <a:pt x="497" y="498"/>
                </a:lnTo>
                <a:lnTo>
                  <a:pt x="612" y="498"/>
                </a:lnTo>
                <a:lnTo>
                  <a:pt x="612" y="574"/>
                </a:lnTo>
                <a:cubicBezTo>
                  <a:pt x="612" y="595"/>
                  <a:pt x="595" y="612"/>
                  <a:pt x="574" y="61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314720" y="3801240"/>
            <a:ext cx="41760" cy="131040"/>
          </a:xfrm>
          <a:custGeom>
            <a:avLst/>
            <a:gdLst/>
            <a:ahLst/>
            <a:rect l="0" t="0" r="r" b="b"/>
            <a:pathLst>
              <a:path w="116" h="364">
                <a:moveTo>
                  <a:pt x="116" y="364"/>
                </a:moveTo>
                <a:lnTo>
                  <a:pt x="0" y="364"/>
                </a:lnTo>
                <a:lnTo>
                  <a:pt x="0" y="39"/>
                </a:lnTo>
                <a:cubicBezTo>
                  <a:pt x="0" y="17"/>
                  <a:pt x="17" y="0"/>
                  <a:pt x="38" y="0"/>
                </a:cubicBezTo>
                <a:lnTo>
                  <a:pt x="78" y="0"/>
                </a:lnTo>
                <a:cubicBezTo>
                  <a:pt x="99" y="0"/>
                  <a:pt x="116" y="17"/>
                  <a:pt x="116" y="39"/>
                </a:cubicBezTo>
                <a:lnTo>
                  <a:pt x="116" y="364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424880" y="3753360"/>
            <a:ext cx="41760" cy="178920"/>
          </a:xfrm>
          <a:custGeom>
            <a:avLst/>
            <a:gdLst/>
            <a:ahLst/>
            <a:rect l="0" t="0" r="r" b="b"/>
            <a:pathLst>
              <a:path w="116" h="497">
                <a:moveTo>
                  <a:pt x="116" y="497"/>
                </a:moveTo>
                <a:lnTo>
                  <a:pt x="0" y="497"/>
                </a:lnTo>
                <a:lnTo>
                  <a:pt x="0" y="38"/>
                </a:lnTo>
                <a:cubicBezTo>
                  <a:pt x="0" y="17"/>
                  <a:pt x="17" y="0"/>
                  <a:pt x="38" y="0"/>
                </a:cubicBezTo>
                <a:lnTo>
                  <a:pt x="76" y="0"/>
                </a:lnTo>
                <a:cubicBezTo>
                  <a:pt x="98" y="0"/>
                  <a:pt x="116" y="17"/>
                  <a:pt x="116" y="38"/>
                </a:cubicBezTo>
                <a:lnTo>
                  <a:pt x="116" y="49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369800" y="3849480"/>
            <a:ext cx="41760" cy="82800"/>
          </a:xfrm>
          <a:custGeom>
            <a:avLst/>
            <a:gdLst/>
            <a:ahLst/>
            <a:rect l="0" t="0" r="r" b="b"/>
            <a:pathLst>
              <a:path w="116" h="230">
                <a:moveTo>
                  <a:pt x="116" y="230"/>
                </a:moveTo>
                <a:lnTo>
                  <a:pt x="0" y="230"/>
                </a:lnTo>
                <a:lnTo>
                  <a:pt x="0" y="38"/>
                </a:lnTo>
                <a:cubicBezTo>
                  <a:pt x="0" y="17"/>
                  <a:pt x="18" y="0"/>
                  <a:pt x="39" y="0"/>
                </a:cubicBezTo>
                <a:lnTo>
                  <a:pt x="78" y="0"/>
                </a:lnTo>
                <a:cubicBezTo>
                  <a:pt x="99" y="0"/>
                  <a:pt x="116" y="17"/>
                  <a:pt x="116" y="38"/>
                </a:cubicBezTo>
                <a:lnTo>
                  <a:pt x="116" y="23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525320" y="3251520"/>
            <a:ext cx="4519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AI-driven risk analysis for client portfolios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09440" y="4219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266480" y="412416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344"/>
                </a:moveTo>
                <a:cubicBezTo>
                  <a:pt x="689" y="367"/>
                  <a:pt x="687" y="389"/>
                  <a:pt x="683" y="411"/>
                </a:cubicBezTo>
                <a:cubicBezTo>
                  <a:pt x="678" y="433"/>
                  <a:pt x="672" y="455"/>
                  <a:pt x="663" y="476"/>
                </a:cubicBezTo>
                <a:cubicBezTo>
                  <a:pt x="655" y="496"/>
                  <a:pt x="644" y="516"/>
                  <a:pt x="631" y="535"/>
                </a:cubicBezTo>
                <a:cubicBezTo>
                  <a:pt x="619" y="554"/>
                  <a:pt x="605" y="572"/>
                  <a:pt x="589" y="588"/>
                </a:cubicBezTo>
                <a:cubicBezTo>
                  <a:pt x="573" y="604"/>
                  <a:pt x="555" y="618"/>
                  <a:pt x="537" y="631"/>
                </a:cubicBezTo>
                <a:cubicBezTo>
                  <a:pt x="518" y="643"/>
                  <a:pt x="498" y="654"/>
                  <a:pt x="477" y="663"/>
                </a:cubicBezTo>
                <a:cubicBezTo>
                  <a:pt x="456" y="671"/>
                  <a:pt x="435" y="678"/>
                  <a:pt x="413" y="682"/>
                </a:cubicBezTo>
                <a:cubicBezTo>
                  <a:pt x="390" y="687"/>
                  <a:pt x="368" y="689"/>
                  <a:pt x="345" y="689"/>
                </a:cubicBezTo>
                <a:cubicBezTo>
                  <a:pt x="323" y="689"/>
                  <a:pt x="300" y="687"/>
                  <a:pt x="278" y="682"/>
                </a:cubicBezTo>
                <a:cubicBezTo>
                  <a:pt x="255" y="678"/>
                  <a:pt x="234" y="671"/>
                  <a:pt x="213" y="663"/>
                </a:cubicBezTo>
                <a:cubicBezTo>
                  <a:pt x="192" y="654"/>
                  <a:pt x="172" y="643"/>
                  <a:pt x="153" y="631"/>
                </a:cubicBezTo>
                <a:cubicBezTo>
                  <a:pt x="135" y="618"/>
                  <a:pt x="117" y="604"/>
                  <a:pt x="101" y="588"/>
                </a:cubicBezTo>
                <a:cubicBezTo>
                  <a:pt x="85" y="572"/>
                  <a:pt x="71" y="554"/>
                  <a:pt x="58" y="535"/>
                </a:cubicBezTo>
                <a:cubicBezTo>
                  <a:pt x="46" y="516"/>
                  <a:pt x="35" y="496"/>
                  <a:pt x="27" y="476"/>
                </a:cubicBezTo>
                <a:cubicBezTo>
                  <a:pt x="18" y="455"/>
                  <a:pt x="11" y="433"/>
                  <a:pt x="7" y="411"/>
                </a:cubicBezTo>
                <a:cubicBezTo>
                  <a:pt x="3" y="389"/>
                  <a:pt x="0" y="367"/>
                  <a:pt x="0" y="344"/>
                </a:cubicBezTo>
                <a:cubicBezTo>
                  <a:pt x="0" y="321"/>
                  <a:pt x="3" y="299"/>
                  <a:pt x="7" y="277"/>
                </a:cubicBezTo>
                <a:cubicBezTo>
                  <a:pt x="11" y="255"/>
                  <a:pt x="18" y="233"/>
                  <a:pt x="27" y="212"/>
                </a:cubicBezTo>
                <a:cubicBezTo>
                  <a:pt x="35" y="191"/>
                  <a:pt x="46" y="172"/>
                  <a:pt x="58" y="153"/>
                </a:cubicBezTo>
                <a:cubicBezTo>
                  <a:pt x="71" y="134"/>
                  <a:pt x="85" y="117"/>
                  <a:pt x="101" y="101"/>
                </a:cubicBezTo>
                <a:cubicBezTo>
                  <a:pt x="117" y="85"/>
                  <a:pt x="135" y="70"/>
                  <a:pt x="153" y="58"/>
                </a:cubicBezTo>
                <a:cubicBezTo>
                  <a:pt x="172" y="45"/>
                  <a:pt x="192" y="35"/>
                  <a:pt x="213" y="26"/>
                </a:cubicBezTo>
                <a:cubicBezTo>
                  <a:pt x="234" y="17"/>
                  <a:pt x="255" y="11"/>
                  <a:pt x="278" y="7"/>
                </a:cubicBezTo>
                <a:cubicBezTo>
                  <a:pt x="300" y="2"/>
                  <a:pt x="323" y="0"/>
                  <a:pt x="345" y="0"/>
                </a:cubicBezTo>
                <a:cubicBezTo>
                  <a:pt x="368" y="0"/>
                  <a:pt x="390" y="2"/>
                  <a:pt x="413" y="7"/>
                </a:cubicBezTo>
                <a:cubicBezTo>
                  <a:pt x="435" y="11"/>
                  <a:pt x="456" y="17"/>
                  <a:pt x="477" y="26"/>
                </a:cubicBezTo>
                <a:cubicBezTo>
                  <a:pt x="498" y="35"/>
                  <a:pt x="518" y="45"/>
                  <a:pt x="537" y="58"/>
                </a:cubicBezTo>
                <a:cubicBezTo>
                  <a:pt x="555" y="70"/>
                  <a:pt x="573" y="85"/>
                  <a:pt x="589" y="101"/>
                </a:cubicBezTo>
                <a:cubicBezTo>
                  <a:pt x="605" y="117"/>
                  <a:pt x="619" y="134"/>
                  <a:pt x="631" y="153"/>
                </a:cubicBezTo>
                <a:cubicBezTo>
                  <a:pt x="644" y="172"/>
                  <a:pt x="655" y="191"/>
                  <a:pt x="663" y="212"/>
                </a:cubicBezTo>
                <a:cubicBezTo>
                  <a:pt x="672" y="233"/>
                  <a:pt x="678" y="255"/>
                  <a:pt x="683" y="277"/>
                </a:cubicBezTo>
                <a:cubicBezTo>
                  <a:pt x="687" y="299"/>
                  <a:pt x="689" y="321"/>
                  <a:pt x="689" y="34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297440" y="4155120"/>
            <a:ext cx="186120" cy="186120"/>
          </a:xfrm>
          <a:custGeom>
            <a:avLst/>
            <a:gdLst/>
            <a:ahLst/>
            <a:rect l="0" t="0" r="r" b="b"/>
            <a:pathLst>
              <a:path w="517" h="517">
                <a:moveTo>
                  <a:pt x="517" y="259"/>
                </a:moveTo>
                <a:cubicBezTo>
                  <a:pt x="517" y="276"/>
                  <a:pt x="516" y="293"/>
                  <a:pt x="512" y="309"/>
                </a:cubicBezTo>
                <a:cubicBezTo>
                  <a:pt x="509" y="326"/>
                  <a:pt x="504" y="342"/>
                  <a:pt x="498" y="358"/>
                </a:cubicBezTo>
                <a:cubicBezTo>
                  <a:pt x="491" y="373"/>
                  <a:pt x="483" y="388"/>
                  <a:pt x="474" y="402"/>
                </a:cubicBezTo>
                <a:cubicBezTo>
                  <a:pt x="464" y="416"/>
                  <a:pt x="454" y="429"/>
                  <a:pt x="442" y="441"/>
                </a:cubicBezTo>
                <a:cubicBezTo>
                  <a:pt x="430" y="453"/>
                  <a:pt x="417" y="464"/>
                  <a:pt x="403" y="473"/>
                </a:cubicBezTo>
                <a:cubicBezTo>
                  <a:pt x="389" y="483"/>
                  <a:pt x="374" y="491"/>
                  <a:pt x="358" y="497"/>
                </a:cubicBezTo>
                <a:cubicBezTo>
                  <a:pt x="342" y="504"/>
                  <a:pt x="326" y="509"/>
                  <a:pt x="310" y="512"/>
                </a:cubicBezTo>
                <a:cubicBezTo>
                  <a:pt x="293" y="515"/>
                  <a:pt x="276" y="517"/>
                  <a:pt x="258" y="517"/>
                </a:cubicBezTo>
                <a:cubicBezTo>
                  <a:pt x="241" y="517"/>
                  <a:pt x="225" y="515"/>
                  <a:pt x="208" y="512"/>
                </a:cubicBezTo>
                <a:cubicBezTo>
                  <a:pt x="191" y="509"/>
                  <a:pt x="175" y="504"/>
                  <a:pt x="160" y="497"/>
                </a:cubicBezTo>
                <a:cubicBezTo>
                  <a:pt x="144" y="491"/>
                  <a:pt x="129" y="483"/>
                  <a:pt x="115" y="473"/>
                </a:cubicBezTo>
                <a:cubicBezTo>
                  <a:pt x="101" y="464"/>
                  <a:pt x="88" y="453"/>
                  <a:pt x="76" y="441"/>
                </a:cubicBezTo>
                <a:cubicBezTo>
                  <a:pt x="64" y="429"/>
                  <a:pt x="53" y="416"/>
                  <a:pt x="44" y="402"/>
                </a:cubicBezTo>
                <a:cubicBezTo>
                  <a:pt x="35" y="388"/>
                  <a:pt x="27" y="373"/>
                  <a:pt x="20" y="358"/>
                </a:cubicBezTo>
                <a:cubicBezTo>
                  <a:pt x="14" y="342"/>
                  <a:pt x="9" y="326"/>
                  <a:pt x="5" y="309"/>
                </a:cubicBezTo>
                <a:cubicBezTo>
                  <a:pt x="2" y="293"/>
                  <a:pt x="0" y="276"/>
                  <a:pt x="0" y="259"/>
                </a:cubicBezTo>
                <a:cubicBezTo>
                  <a:pt x="0" y="242"/>
                  <a:pt x="2" y="225"/>
                  <a:pt x="5" y="209"/>
                </a:cubicBezTo>
                <a:cubicBezTo>
                  <a:pt x="9" y="192"/>
                  <a:pt x="14" y="176"/>
                  <a:pt x="20" y="160"/>
                </a:cubicBezTo>
                <a:cubicBezTo>
                  <a:pt x="27" y="145"/>
                  <a:pt x="35" y="130"/>
                  <a:pt x="44" y="116"/>
                </a:cubicBezTo>
                <a:cubicBezTo>
                  <a:pt x="53" y="102"/>
                  <a:pt x="64" y="88"/>
                  <a:pt x="76" y="77"/>
                </a:cubicBezTo>
                <a:cubicBezTo>
                  <a:pt x="88" y="65"/>
                  <a:pt x="101" y="54"/>
                  <a:pt x="115" y="43"/>
                </a:cubicBezTo>
                <a:cubicBezTo>
                  <a:pt x="129" y="34"/>
                  <a:pt x="144" y="26"/>
                  <a:pt x="160" y="20"/>
                </a:cubicBezTo>
                <a:cubicBezTo>
                  <a:pt x="175" y="13"/>
                  <a:pt x="191" y="8"/>
                  <a:pt x="208" y="5"/>
                </a:cubicBezTo>
                <a:cubicBezTo>
                  <a:pt x="225" y="2"/>
                  <a:pt x="241" y="0"/>
                  <a:pt x="258" y="0"/>
                </a:cubicBezTo>
                <a:cubicBezTo>
                  <a:pt x="276" y="0"/>
                  <a:pt x="293" y="2"/>
                  <a:pt x="310" y="5"/>
                </a:cubicBezTo>
                <a:cubicBezTo>
                  <a:pt x="326" y="8"/>
                  <a:pt x="342" y="13"/>
                  <a:pt x="358" y="20"/>
                </a:cubicBezTo>
                <a:cubicBezTo>
                  <a:pt x="374" y="26"/>
                  <a:pt x="389" y="34"/>
                  <a:pt x="403" y="43"/>
                </a:cubicBezTo>
                <a:cubicBezTo>
                  <a:pt x="417" y="54"/>
                  <a:pt x="430" y="65"/>
                  <a:pt x="442" y="77"/>
                </a:cubicBezTo>
                <a:cubicBezTo>
                  <a:pt x="454" y="88"/>
                  <a:pt x="464" y="102"/>
                  <a:pt x="474" y="116"/>
                </a:cubicBezTo>
                <a:cubicBezTo>
                  <a:pt x="483" y="130"/>
                  <a:pt x="491" y="145"/>
                  <a:pt x="498" y="160"/>
                </a:cubicBezTo>
                <a:cubicBezTo>
                  <a:pt x="504" y="176"/>
                  <a:pt x="509" y="192"/>
                  <a:pt x="512" y="209"/>
                </a:cubicBezTo>
                <a:cubicBezTo>
                  <a:pt x="516" y="225"/>
                  <a:pt x="517" y="242"/>
                  <a:pt x="517" y="25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321560" y="4179240"/>
            <a:ext cx="138240" cy="137880"/>
          </a:xfrm>
          <a:custGeom>
            <a:avLst/>
            <a:gdLst/>
            <a:ahLst/>
            <a:rect l="0" t="0" r="r" b="b"/>
            <a:pathLst>
              <a:path w="384" h="383">
                <a:moveTo>
                  <a:pt x="384" y="192"/>
                </a:moveTo>
                <a:cubicBezTo>
                  <a:pt x="384" y="204"/>
                  <a:pt x="382" y="217"/>
                  <a:pt x="380" y="229"/>
                </a:cubicBezTo>
                <a:cubicBezTo>
                  <a:pt x="377" y="242"/>
                  <a:pt x="374" y="253"/>
                  <a:pt x="369" y="265"/>
                </a:cubicBezTo>
                <a:cubicBezTo>
                  <a:pt x="364" y="277"/>
                  <a:pt x="358" y="288"/>
                  <a:pt x="351" y="298"/>
                </a:cubicBezTo>
                <a:cubicBezTo>
                  <a:pt x="344" y="309"/>
                  <a:pt x="335" y="318"/>
                  <a:pt x="327" y="327"/>
                </a:cubicBezTo>
                <a:cubicBezTo>
                  <a:pt x="318" y="336"/>
                  <a:pt x="308" y="344"/>
                  <a:pt x="298" y="351"/>
                </a:cubicBezTo>
                <a:cubicBezTo>
                  <a:pt x="287" y="358"/>
                  <a:pt x="276" y="364"/>
                  <a:pt x="265" y="368"/>
                </a:cubicBezTo>
                <a:cubicBezTo>
                  <a:pt x="253" y="373"/>
                  <a:pt x="241" y="377"/>
                  <a:pt x="229" y="379"/>
                </a:cubicBezTo>
                <a:cubicBezTo>
                  <a:pt x="216" y="382"/>
                  <a:pt x="204" y="383"/>
                  <a:pt x="191" y="383"/>
                </a:cubicBezTo>
                <a:cubicBezTo>
                  <a:pt x="179" y="383"/>
                  <a:pt x="166" y="382"/>
                  <a:pt x="154" y="379"/>
                </a:cubicBezTo>
                <a:cubicBezTo>
                  <a:pt x="142" y="377"/>
                  <a:pt x="130" y="373"/>
                  <a:pt x="118" y="368"/>
                </a:cubicBezTo>
                <a:cubicBezTo>
                  <a:pt x="107" y="364"/>
                  <a:pt x="96" y="358"/>
                  <a:pt x="85" y="351"/>
                </a:cubicBezTo>
                <a:cubicBezTo>
                  <a:pt x="75" y="344"/>
                  <a:pt x="65" y="336"/>
                  <a:pt x="56" y="327"/>
                </a:cubicBezTo>
                <a:cubicBezTo>
                  <a:pt x="47" y="318"/>
                  <a:pt x="40" y="309"/>
                  <a:pt x="33" y="298"/>
                </a:cubicBezTo>
                <a:cubicBezTo>
                  <a:pt x="26" y="288"/>
                  <a:pt x="20" y="277"/>
                  <a:pt x="15" y="265"/>
                </a:cubicBezTo>
                <a:cubicBezTo>
                  <a:pt x="10" y="253"/>
                  <a:pt x="6" y="242"/>
                  <a:pt x="4" y="229"/>
                </a:cubicBezTo>
                <a:cubicBezTo>
                  <a:pt x="2" y="217"/>
                  <a:pt x="0" y="204"/>
                  <a:pt x="0" y="192"/>
                </a:cubicBezTo>
                <a:cubicBezTo>
                  <a:pt x="0" y="179"/>
                  <a:pt x="2" y="167"/>
                  <a:pt x="4" y="155"/>
                </a:cubicBezTo>
                <a:cubicBezTo>
                  <a:pt x="6" y="142"/>
                  <a:pt x="10" y="130"/>
                  <a:pt x="15" y="119"/>
                </a:cubicBezTo>
                <a:cubicBezTo>
                  <a:pt x="20" y="107"/>
                  <a:pt x="26" y="96"/>
                  <a:pt x="33" y="86"/>
                </a:cubicBezTo>
                <a:cubicBezTo>
                  <a:pt x="40" y="75"/>
                  <a:pt x="47" y="66"/>
                  <a:pt x="56" y="57"/>
                </a:cubicBezTo>
                <a:cubicBezTo>
                  <a:pt x="65" y="48"/>
                  <a:pt x="75" y="39"/>
                  <a:pt x="85" y="32"/>
                </a:cubicBezTo>
                <a:cubicBezTo>
                  <a:pt x="96" y="25"/>
                  <a:pt x="107" y="19"/>
                  <a:pt x="118" y="14"/>
                </a:cubicBezTo>
                <a:cubicBezTo>
                  <a:pt x="130" y="10"/>
                  <a:pt x="142" y="6"/>
                  <a:pt x="154" y="3"/>
                </a:cubicBezTo>
                <a:cubicBezTo>
                  <a:pt x="166" y="1"/>
                  <a:pt x="179" y="0"/>
                  <a:pt x="191" y="0"/>
                </a:cubicBezTo>
                <a:cubicBezTo>
                  <a:pt x="204" y="0"/>
                  <a:pt x="216" y="1"/>
                  <a:pt x="229" y="3"/>
                </a:cubicBezTo>
                <a:cubicBezTo>
                  <a:pt x="241" y="6"/>
                  <a:pt x="253" y="10"/>
                  <a:pt x="265" y="14"/>
                </a:cubicBezTo>
                <a:cubicBezTo>
                  <a:pt x="276" y="19"/>
                  <a:pt x="287" y="25"/>
                  <a:pt x="298" y="32"/>
                </a:cubicBezTo>
                <a:cubicBezTo>
                  <a:pt x="308" y="39"/>
                  <a:pt x="318" y="48"/>
                  <a:pt x="327" y="57"/>
                </a:cubicBezTo>
                <a:cubicBezTo>
                  <a:pt x="335" y="66"/>
                  <a:pt x="344" y="75"/>
                  <a:pt x="351" y="86"/>
                </a:cubicBezTo>
                <a:cubicBezTo>
                  <a:pt x="358" y="96"/>
                  <a:pt x="364" y="107"/>
                  <a:pt x="369" y="119"/>
                </a:cubicBezTo>
                <a:cubicBezTo>
                  <a:pt x="374" y="130"/>
                  <a:pt x="377" y="142"/>
                  <a:pt x="380" y="155"/>
                </a:cubicBezTo>
                <a:cubicBezTo>
                  <a:pt x="382" y="167"/>
                  <a:pt x="384" y="179"/>
                  <a:pt x="384" y="19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349280" y="4206600"/>
            <a:ext cx="82800" cy="83160"/>
          </a:xfrm>
          <a:custGeom>
            <a:avLst/>
            <a:gdLst/>
            <a:ahLst/>
            <a:rect l="0" t="0" r="r" b="b"/>
            <a:pathLst>
              <a:path w="230" h="231">
                <a:moveTo>
                  <a:pt x="230" y="116"/>
                </a:moveTo>
                <a:cubicBezTo>
                  <a:pt x="230" y="131"/>
                  <a:pt x="227" y="146"/>
                  <a:pt x="221" y="160"/>
                </a:cubicBezTo>
                <a:cubicBezTo>
                  <a:pt x="216" y="174"/>
                  <a:pt x="207" y="186"/>
                  <a:pt x="196" y="197"/>
                </a:cubicBezTo>
                <a:cubicBezTo>
                  <a:pt x="186" y="208"/>
                  <a:pt x="173" y="216"/>
                  <a:pt x="159" y="222"/>
                </a:cubicBezTo>
                <a:cubicBezTo>
                  <a:pt x="145" y="228"/>
                  <a:pt x="131" y="231"/>
                  <a:pt x="115" y="231"/>
                </a:cubicBezTo>
                <a:cubicBezTo>
                  <a:pt x="100" y="231"/>
                  <a:pt x="86" y="228"/>
                  <a:pt x="72" y="222"/>
                </a:cubicBezTo>
                <a:cubicBezTo>
                  <a:pt x="57" y="216"/>
                  <a:pt x="45" y="208"/>
                  <a:pt x="34" y="197"/>
                </a:cubicBezTo>
                <a:cubicBezTo>
                  <a:pt x="23" y="186"/>
                  <a:pt x="14" y="174"/>
                  <a:pt x="8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0"/>
                  <a:pt x="3" y="85"/>
                  <a:pt x="8" y="71"/>
                </a:cubicBezTo>
                <a:cubicBezTo>
                  <a:pt x="14" y="57"/>
                  <a:pt x="23" y="45"/>
                  <a:pt x="34" y="34"/>
                </a:cubicBezTo>
                <a:cubicBezTo>
                  <a:pt x="45" y="23"/>
                  <a:pt x="57" y="15"/>
                  <a:pt x="72" y="9"/>
                </a:cubicBezTo>
                <a:cubicBezTo>
                  <a:pt x="86" y="3"/>
                  <a:pt x="100" y="0"/>
                  <a:pt x="115" y="0"/>
                </a:cubicBezTo>
                <a:cubicBezTo>
                  <a:pt x="131" y="0"/>
                  <a:pt x="145" y="3"/>
                  <a:pt x="159" y="9"/>
                </a:cubicBezTo>
                <a:cubicBezTo>
                  <a:pt x="173" y="15"/>
                  <a:pt x="186" y="23"/>
                  <a:pt x="196" y="34"/>
                </a:cubicBezTo>
                <a:cubicBezTo>
                  <a:pt x="207" y="45"/>
                  <a:pt x="216" y="57"/>
                  <a:pt x="221" y="71"/>
                </a:cubicBezTo>
                <a:cubicBezTo>
                  <a:pt x="227" y="85"/>
                  <a:pt x="230" y="100"/>
                  <a:pt x="230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369800" y="4227480"/>
            <a:ext cx="41760" cy="41400"/>
          </a:xfrm>
          <a:custGeom>
            <a:avLst/>
            <a:gdLst/>
            <a:ahLst/>
            <a:rect l="0" t="0" r="r" b="b"/>
            <a:pathLst>
              <a:path w="116" h="115">
                <a:moveTo>
                  <a:pt x="116" y="58"/>
                </a:moveTo>
                <a:cubicBezTo>
                  <a:pt x="116" y="66"/>
                  <a:pt x="114" y="73"/>
                  <a:pt x="111" y="80"/>
                </a:cubicBezTo>
                <a:cubicBezTo>
                  <a:pt x="108" y="87"/>
                  <a:pt x="104" y="93"/>
                  <a:pt x="99" y="98"/>
                </a:cubicBezTo>
                <a:cubicBezTo>
                  <a:pt x="94" y="104"/>
                  <a:pt x="87" y="108"/>
                  <a:pt x="80" y="111"/>
                </a:cubicBezTo>
                <a:cubicBezTo>
                  <a:pt x="73" y="114"/>
                  <a:pt x="66" y="115"/>
                  <a:pt x="58" y="115"/>
                </a:cubicBezTo>
                <a:cubicBezTo>
                  <a:pt x="51" y="115"/>
                  <a:pt x="44" y="114"/>
                  <a:pt x="36" y="111"/>
                </a:cubicBezTo>
                <a:cubicBezTo>
                  <a:pt x="29" y="108"/>
                  <a:pt x="23" y="104"/>
                  <a:pt x="18" y="98"/>
                </a:cubicBezTo>
                <a:cubicBezTo>
                  <a:pt x="12" y="93"/>
                  <a:pt x="7" y="87"/>
                  <a:pt x="4" y="80"/>
                </a:cubicBezTo>
                <a:cubicBezTo>
                  <a:pt x="2" y="73"/>
                  <a:pt x="0" y="66"/>
                  <a:pt x="0" y="58"/>
                </a:cubicBezTo>
                <a:cubicBezTo>
                  <a:pt x="0" y="49"/>
                  <a:pt x="2" y="42"/>
                  <a:pt x="4" y="35"/>
                </a:cubicBezTo>
                <a:cubicBezTo>
                  <a:pt x="7" y="28"/>
                  <a:pt x="12" y="22"/>
                  <a:pt x="18" y="16"/>
                </a:cubicBezTo>
                <a:cubicBezTo>
                  <a:pt x="23" y="11"/>
                  <a:pt x="29" y="7"/>
                  <a:pt x="36" y="4"/>
                </a:cubicBezTo>
                <a:cubicBezTo>
                  <a:pt x="44" y="1"/>
                  <a:pt x="51" y="0"/>
                  <a:pt x="58" y="0"/>
                </a:cubicBezTo>
                <a:cubicBezTo>
                  <a:pt x="66" y="0"/>
                  <a:pt x="73" y="1"/>
                  <a:pt x="80" y="4"/>
                </a:cubicBezTo>
                <a:cubicBezTo>
                  <a:pt x="87" y="7"/>
                  <a:pt x="94" y="11"/>
                  <a:pt x="99" y="16"/>
                </a:cubicBezTo>
                <a:cubicBezTo>
                  <a:pt x="104" y="22"/>
                  <a:pt x="108" y="28"/>
                  <a:pt x="111" y="35"/>
                </a:cubicBezTo>
                <a:cubicBezTo>
                  <a:pt x="114" y="42"/>
                  <a:pt x="116" y="49"/>
                  <a:pt x="116" y="5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387440" y="4249800"/>
            <a:ext cx="95400" cy="116640"/>
          </a:xfrm>
          <a:custGeom>
            <a:avLst/>
            <a:gdLst/>
            <a:ahLst/>
            <a:rect l="0" t="0" r="r" b="b"/>
            <a:pathLst>
              <a:path w="265" h="324">
                <a:moveTo>
                  <a:pt x="13" y="0"/>
                </a:moveTo>
                <a:lnTo>
                  <a:pt x="265" y="225"/>
                </a:lnTo>
                <a:cubicBezTo>
                  <a:pt x="265" y="225"/>
                  <a:pt x="214" y="290"/>
                  <a:pt x="113" y="324"/>
                </a:cubicBezTo>
                <a:lnTo>
                  <a:pt x="0" y="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385640" y="4237200"/>
            <a:ext cx="18000" cy="18000"/>
          </a:xfrm>
          <a:custGeom>
            <a:avLst/>
            <a:gdLst/>
            <a:ahLst/>
            <a:rect l="0" t="0" r="r" b="b"/>
            <a:pathLst>
              <a:path w="50" h="50">
                <a:moveTo>
                  <a:pt x="20" y="50"/>
                </a:moveTo>
                <a:cubicBezTo>
                  <a:pt x="14" y="50"/>
                  <a:pt x="9" y="48"/>
                  <a:pt x="6" y="44"/>
                </a:cubicBezTo>
                <a:cubicBezTo>
                  <a:pt x="-2" y="37"/>
                  <a:pt x="-2" y="25"/>
                  <a:pt x="6" y="18"/>
                </a:cubicBezTo>
                <a:lnTo>
                  <a:pt x="17" y="6"/>
                </a:lnTo>
                <a:cubicBezTo>
                  <a:pt x="25" y="-2"/>
                  <a:pt x="37" y="-2"/>
                  <a:pt x="44" y="6"/>
                </a:cubicBezTo>
                <a:cubicBezTo>
                  <a:pt x="52" y="13"/>
                  <a:pt x="52" y="26"/>
                  <a:pt x="44" y="34"/>
                </a:cubicBezTo>
                <a:lnTo>
                  <a:pt x="33" y="44"/>
                </a:lnTo>
                <a:cubicBezTo>
                  <a:pt x="30" y="48"/>
                  <a:pt x="25" y="50"/>
                  <a:pt x="20" y="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430640" y="41241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3" y="134"/>
                </a:moveTo>
                <a:cubicBezTo>
                  <a:pt x="-4" y="174"/>
                  <a:pt x="3" y="224"/>
                  <a:pt x="3" y="224"/>
                </a:cubicBezTo>
                <a:lnTo>
                  <a:pt x="139" y="83"/>
                </a:lnTo>
                <a:cubicBezTo>
                  <a:pt x="145" y="55"/>
                  <a:pt x="129" y="7"/>
                  <a:pt x="106" y="1"/>
                </a:cubicBezTo>
                <a:cubicBezTo>
                  <a:pt x="83" y="-5"/>
                  <a:pt x="27" y="16"/>
                  <a:pt x="3" y="134"/>
                </a:cubicBezTo>
                <a:moveTo>
                  <a:pt x="100" y="230"/>
                </a:moveTo>
                <a:cubicBezTo>
                  <a:pt x="59" y="238"/>
                  <a:pt x="9" y="230"/>
                  <a:pt x="9" y="230"/>
                </a:cubicBezTo>
                <a:lnTo>
                  <a:pt x="152" y="95"/>
                </a:lnTo>
                <a:cubicBezTo>
                  <a:pt x="179" y="90"/>
                  <a:pt x="227" y="105"/>
                  <a:pt x="232" y="128"/>
                </a:cubicBezTo>
                <a:cubicBezTo>
                  <a:pt x="238" y="151"/>
                  <a:pt x="217" y="206"/>
                  <a:pt x="100" y="2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391760" y="4146120"/>
            <a:ext cx="103680" cy="102960"/>
          </a:xfrm>
          <a:custGeom>
            <a:avLst/>
            <a:gdLst/>
            <a:ahLst/>
            <a:rect l="0" t="0" r="r" b="b"/>
            <a:pathLst>
              <a:path w="288" h="286">
                <a:moveTo>
                  <a:pt x="280" y="25"/>
                </a:moveTo>
                <a:lnTo>
                  <a:pt x="58" y="276"/>
                </a:lnTo>
                <a:cubicBezTo>
                  <a:pt x="51" y="283"/>
                  <a:pt x="26" y="293"/>
                  <a:pt x="10" y="277"/>
                </a:cubicBezTo>
                <a:cubicBezTo>
                  <a:pt x="-7" y="260"/>
                  <a:pt x="2" y="236"/>
                  <a:pt x="9" y="229"/>
                </a:cubicBezTo>
                <a:lnTo>
                  <a:pt x="261" y="6"/>
                </a:lnTo>
                <a:cubicBezTo>
                  <a:pt x="261" y="6"/>
                  <a:pt x="274" y="-6"/>
                  <a:pt x="285" y="3"/>
                </a:cubicBezTo>
                <a:cubicBezTo>
                  <a:pt x="294" y="12"/>
                  <a:pt x="280" y="25"/>
                  <a:pt x="280" y="2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525320" y="3661200"/>
            <a:ext cx="3911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Automated due diligence processes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09440" y="4628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280520" y="4533840"/>
            <a:ext cx="220320" cy="248040"/>
          </a:xfrm>
          <a:custGeom>
            <a:avLst/>
            <a:gdLst/>
            <a:ahLst/>
            <a:rect l="0" t="0" r="r" b="b"/>
            <a:pathLst>
              <a:path w="612" h="689">
                <a:moveTo>
                  <a:pt x="572" y="458"/>
                </a:moveTo>
                <a:cubicBezTo>
                  <a:pt x="561" y="332"/>
                  <a:pt x="498" y="268"/>
                  <a:pt x="498" y="268"/>
                </a:cubicBezTo>
                <a:lnTo>
                  <a:pt x="382" y="114"/>
                </a:lnTo>
                <a:lnTo>
                  <a:pt x="229" y="114"/>
                </a:lnTo>
                <a:lnTo>
                  <a:pt x="114" y="268"/>
                </a:lnTo>
                <a:cubicBezTo>
                  <a:pt x="114" y="268"/>
                  <a:pt x="87" y="296"/>
                  <a:pt x="65" y="350"/>
                </a:cubicBezTo>
                <a:cubicBezTo>
                  <a:pt x="27" y="362"/>
                  <a:pt x="0" y="398"/>
                  <a:pt x="0" y="440"/>
                </a:cubicBezTo>
                <a:cubicBezTo>
                  <a:pt x="0" y="468"/>
                  <a:pt x="12" y="493"/>
                  <a:pt x="30" y="510"/>
                </a:cubicBezTo>
                <a:cubicBezTo>
                  <a:pt x="23" y="523"/>
                  <a:pt x="19" y="539"/>
                  <a:pt x="19" y="555"/>
                </a:cubicBezTo>
                <a:cubicBezTo>
                  <a:pt x="19" y="592"/>
                  <a:pt x="40" y="624"/>
                  <a:pt x="72" y="640"/>
                </a:cubicBezTo>
                <a:cubicBezTo>
                  <a:pt x="96" y="677"/>
                  <a:pt x="129" y="689"/>
                  <a:pt x="153" y="689"/>
                </a:cubicBezTo>
                <a:lnTo>
                  <a:pt x="459" y="689"/>
                </a:lnTo>
                <a:cubicBezTo>
                  <a:pt x="486" y="689"/>
                  <a:pt x="524" y="674"/>
                  <a:pt x="549" y="625"/>
                </a:cubicBezTo>
                <a:cubicBezTo>
                  <a:pt x="586" y="612"/>
                  <a:pt x="612" y="577"/>
                  <a:pt x="612" y="536"/>
                </a:cubicBezTo>
                <a:cubicBezTo>
                  <a:pt x="612" y="504"/>
                  <a:pt x="596" y="475"/>
                  <a:pt x="572" y="458"/>
                </a:cubicBezTo>
                <a:moveTo>
                  <a:pt x="305" y="114"/>
                </a:moveTo>
                <a:cubicBezTo>
                  <a:pt x="316" y="114"/>
                  <a:pt x="326" y="111"/>
                  <a:pt x="334" y="106"/>
                </a:cubicBezTo>
                <a:cubicBezTo>
                  <a:pt x="343" y="111"/>
                  <a:pt x="352" y="114"/>
                  <a:pt x="363" y="114"/>
                </a:cubicBezTo>
                <a:cubicBezTo>
                  <a:pt x="394" y="114"/>
                  <a:pt x="440" y="70"/>
                  <a:pt x="440" y="38"/>
                </a:cubicBezTo>
                <a:cubicBezTo>
                  <a:pt x="440" y="38"/>
                  <a:pt x="440" y="0"/>
                  <a:pt x="401" y="0"/>
                </a:cubicBezTo>
                <a:cubicBezTo>
                  <a:pt x="386" y="0"/>
                  <a:pt x="382" y="19"/>
                  <a:pt x="363" y="19"/>
                </a:cubicBezTo>
                <a:cubicBezTo>
                  <a:pt x="344" y="19"/>
                  <a:pt x="344" y="0"/>
                  <a:pt x="305" y="0"/>
                </a:cubicBezTo>
                <a:cubicBezTo>
                  <a:pt x="267" y="0"/>
                  <a:pt x="267" y="19"/>
                  <a:pt x="248" y="19"/>
                </a:cubicBezTo>
                <a:cubicBezTo>
                  <a:pt x="229" y="19"/>
                  <a:pt x="225" y="0"/>
                  <a:pt x="210" y="0"/>
                </a:cubicBezTo>
                <a:cubicBezTo>
                  <a:pt x="172" y="0"/>
                  <a:pt x="172" y="38"/>
                  <a:pt x="172" y="38"/>
                </a:cubicBezTo>
                <a:cubicBezTo>
                  <a:pt x="172" y="70"/>
                  <a:pt x="216" y="114"/>
                  <a:pt x="248" y="114"/>
                </a:cubicBezTo>
                <a:cubicBezTo>
                  <a:pt x="259" y="114"/>
                  <a:pt x="268" y="111"/>
                  <a:pt x="277" y="106"/>
                </a:cubicBezTo>
                <a:cubicBezTo>
                  <a:pt x="285" y="111"/>
                  <a:pt x="295" y="114"/>
                  <a:pt x="305" y="114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349280" y="4568040"/>
            <a:ext cx="82800" cy="14040"/>
          </a:xfrm>
          <a:custGeom>
            <a:avLst/>
            <a:gdLst/>
            <a:ahLst/>
            <a:rect l="0" t="0" r="r" b="b"/>
            <a:pathLst>
              <a:path w="230" h="39">
                <a:moveTo>
                  <a:pt x="230" y="19"/>
                </a:moveTo>
                <a:cubicBezTo>
                  <a:pt x="230" y="31"/>
                  <a:pt x="222" y="39"/>
                  <a:pt x="211" y="39"/>
                </a:cubicBezTo>
                <a:lnTo>
                  <a:pt x="19" y="39"/>
                </a:lnTo>
                <a:cubicBezTo>
                  <a:pt x="8" y="39"/>
                  <a:pt x="0" y="31"/>
                  <a:pt x="0" y="19"/>
                </a:cubicBezTo>
                <a:cubicBezTo>
                  <a:pt x="0" y="9"/>
                  <a:pt x="8" y="0"/>
                  <a:pt x="19" y="0"/>
                </a:cubicBezTo>
                <a:lnTo>
                  <a:pt x="211" y="0"/>
                </a:lnTo>
                <a:cubicBezTo>
                  <a:pt x="222" y="0"/>
                  <a:pt x="230" y="9"/>
                  <a:pt x="230" y="19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349280" y="4609440"/>
            <a:ext cx="82080" cy="144720"/>
          </a:xfrm>
          <a:custGeom>
            <a:avLst/>
            <a:gdLst/>
            <a:ahLst/>
            <a:rect l="0" t="0" r="r" b="b"/>
            <a:pathLst>
              <a:path w="228" h="402">
                <a:moveTo>
                  <a:pt x="228" y="260"/>
                </a:moveTo>
                <a:cubicBezTo>
                  <a:pt x="228" y="173"/>
                  <a:pt x="63" y="179"/>
                  <a:pt x="63" y="127"/>
                </a:cubicBezTo>
                <a:cubicBezTo>
                  <a:pt x="63" y="102"/>
                  <a:pt x="88" y="90"/>
                  <a:pt x="117" y="90"/>
                </a:cubicBezTo>
                <a:cubicBezTo>
                  <a:pt x="165" y="90"/>
                  <a:pt x="174" y="120"/>
                  <a:pt x="196" y="120"/>
                </a:cubicBezTo>
                <a:cubicBezTo>
                  <a:pt x="212" y="120"/>
                  <a:pt x="219" y="110"/>
                  <a:pt x="219" y="100"/>
                </a:cubicBezTo>
                <a:cubicBezTo>
                  <a:pt x="219" y="75"/>
                  <a:pt x="180" y="57"/>
                  <a:pt x="143" y="50"/>
                </a:cubicBezTo>
                <a:lnTo>
                  <a:pt x="143" y="27"/>
                </a:lnTo>
                <a:cubicBezTo>
                  <a:pt x="143" y="12"/>
                  <a:pt x="131" y="0"/>
                  <a:pt x="115" y="0"/>
                </a:cubicBezTo>
                <a:cubicBezTo>
                  <a:pt x="100" y="0"/>
                  <a:pt x="88" y="12"/>
                  <a:pt x="88" y="27"/>
                </a:cubicBezTo>
                <a:lnTo>
                  <a:pt x="88" y="51"/>
                </a:lnTo>
                <a:cubicBezTo>
                  <a:pt x="47" y="60"/>
                  <a:pt x="12" y="87"/>
                  <a:pt x="12" y="131"/>
                </a:cubicBezTo>
                <a:cubicBezTo>
                  <a:pt x="12" y="213"/>
                  <a:pt x="176" y="210"/>
                  <a:pt x="176" y="268"/>
                </a:cubicBezTo>
                <a:cubicBezTo>
                  <a:pt x="176" y="288"/>
                  <a:pt x="154" y="308"/>
                  <a:pt x="117" y="308"/>
                </a:cubicBezTo>
                <a:cubicBezTo>
                  <a:pt x="61" y="308"/>
                  <a:pt x="43" y="272"/>
                  <a:pt x="21" y="272"/>
                </a:cubicBezTo>
                <a:cubicBezTo>
                  <a:pt x="10" y="272"/>
                  <a:pt x="0" y="281"/>
                  <a:pt x="0" y="295"/>
                </a:cubicBezTo>
                <a:cubicBezTo>
                  <a:pt x="0" y="316"/>
                  <a:pt x="37" y="341"/>
                  <a:pt x="88" y="349"/>
                </a:cubicBezTo>
                <a:lnTo>
                  <a:pt x="88" y="375"/>
                </a:lnTo>
                <a:cubicBezTo>
                  <a:pt x="88" y="390"/>
                  <a:pt x="100" y="402"/>
                  <a:pt x="116" y="402"/>
                </a:cubicBezTo>
                <a:cubicBezTo>
                  <a:pt x="131" y="402"/>
                  <a:pt x="143" y="390"/>
                  <a:pt x="143" y="375"/>
                </a:cubicBezTo>
                <a:lnTo>
                  <a:pt x="143" y="349"/>
                </a:lnTo>
                <a:cubicBezTo>
                  <a:pt x="143" y="348"/>
                  <a:pt x="143" y="348"/>
                  <a:pt x="143" y="348"/>
                </a:cubicBezTo>
                <a:cubicBezTo>
                  <a:pt x="189" y="340"/>
                  <a:pt x="228" y="311"/>
                  <a:pt x="228" y="260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525320" y="4080240"/>
            <a:ext cx="4443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AI-assisted audit planning and execution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009440" y="50479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266480" y="495288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345"/>
                </a:moveTo>
                <a:cubicBezTo>
                  <a:pt x="689" y="367"/>
                  <a:pt x="687" y="390"/>
                  <a:pt x="683" y="412"/>
                </a:cubicBezTo>
                <a:cubicBezTo>
                  <a:pt x="678" y="434"/>
                  <a:pt x="672" y="456"/>
                  <a:pt x="663" y="476"/>
                </a:cubicBezTo>
                <a:cubicBezTo>
                  <a:pt x="655" y="497"/>
                  <a:pt x="644" y="517"/>
                  <a:pt x="631" y="536"/>
                </a:cubicBezTo>
                <a:cubicBezTo>
                  <a:pt x="619" y="555"/>
                  <a:pt x="605" y="572"/>
                  <a:pt x="589" y="588"/>
                </a:cubicBezTo>
                <a:cubicBezTo>
                  <a:pt x="573" y="604"/>
                  <a:pt x="555" y="618"/>
                  <a:pt x="537" y="631"/>
                </a:cubicBezTo>
                <a:cubicBezTo>
                  <a:pt x="518" y="643"/>
                  <a:pt x="498" y="654"/>
                  <a:pt x="477" y="663"/>
                </a:cubicBezTo>
                <a:cubicBezTo>
                  <a:pt x="456" y="671"/>
                  <a:pt x="435" y="678"/>
                  <a:pt x="413" y="682"/>
                </a:cubicBezTo>
                <a:cubicBezTo>
                  <a:pt x="390" y="687"/>
                  <a:pt x="368" y="689"/>
                  <a:pt x="345" y="689"/>
                </a:cubicBezTo>
                <a:cubicBezTo>
                  <a:pt x="323" y="689"/>
                  <a:pt x="300" y="687"/>
                  <a:pt x="278" y="682"/>
                </a:cubicBezTo>
                <a:cubicBezTo>
                  <a:pt x="255" y="678"/>
                  <a:pt x="234" y="671"/>
                  <a:pt x="213" y="663"/>
                </a:cubicBezTo>
                <a:cubicBezTo>
                  <a:pt x="192" y="654"/>
                  <a:pt x="172" y="643"/>
                  <a:pt x="153" y="631"/>
                </a:cubicBezTo>
                <a:cubicBezTo>
                  <a:pt x="135" y="618"/>
                  <a:pt x="117" y="604"/>
                  <a:pt x="101" y="588"/>
                </a:cubicBezTo>
                <a:cubicBezTo>
                  <a:pt x="85" y="572"/>
                  <a:pt x="71" y="555"/>
                  <a:pt x="58" y="536"/>
                </a:cubicBezTo>
                <a:cubicBezTo>
                  <a:pt x="46" y="517"/>
                  <a:pt x="35" y="497"/>
                  <a:pt x="27" y="476"/>
                </a:cubicBezTo>
                <a:cubicBezTo>
                  <a:pt x="18" y="456"/>
                  <a:pt x="11" y="434"/>
                  <a:pt x="7" y="412"/>
                </a:cubicBezTo>
                <a:cubicBezTo>
                  <a:pt x="3" y="390"/>
                  <a:pt x="0" y="367"/>
                  <a:pt x="0" y="345"/>
                </a:cubicBezTo>
                <a:cubicBezTo>
                  <a:pt x="0" y="321"/>
                  <a:pt x="3" y="299"/>
                  <a:pt x="7" y="277"/>
                </a:cubicBezTo>
                <a:cubicBezTo>
                  <a:pt x="11" y="255"/>
                  <a:pt x="18" y="233"/>
                  <a:pt x="27" y="212"/>
                </a:cubicBezTo>
                <a:cubicBezTo>
                  <a:pt x="35" y="191"/>
                  <a:pt x="46" y="171"/>
                  <a:pt x="58" y="153"/>
                </a:cubicBezTo>
                <a:cubicBezTo>
                  <a:pt x="71" y="134"/>
                  <a:pt x="85" y="117"/>
                  <a:pt x="101" y="101"/>
                </a:cubicBezTo>
                <a:cubicBezTo>
                  <a:pt x="117" y="85"/>
                  <a:pt x="135" y="70"/>
                  <a:pt x="153" y="58"/>
                </a:cubicBezTo>
                <a:cubicBezTo>
                  <a:pt x="172" y="45"/>
                  <a:pt x="192" y="35"/>
                  <a:pt x="213" y="26"/>
                </a:cubicBezTo>
                <a:cubicBezTo>
                  <a:pt x="234" y="17"/>
                  <a:pt x="255" y="11"/>
                  <a:pt x="278" y="6"/>
                </a:cubicBezTo>
                <a:cubicBezTo>
                  <a:pt x="300" y="2"/>
                  <a:pt x="323" y="0"/>
                  <a:pt x="345" y="0"/>
                </a:cubicBezTo>
                <a:cubicBezTo>
                  <a:pt x="368" y="0"/>
                  <a:pt x="390" y="2"/>
                  <a:pt x="413" y="6"/>
                </a:cubicBezTo>
                <a:cubicBezTo>
                  <a:pt x="435" y="11"/>
                  <a:pt x="456" y="17"/>
                  <a:pt x="477" y="26"/>
                </a:cubicBezTo>
                <a:cubicBezTo>
                  <a:pt x="498" y="35"/>
                  <a:pt x="518" y="45"/>
                  <a:pt x="537" y="58"/>
                </a:cubicBezTo>
                <a:cubicBezTo>
                  <a:pt x="555" y="70"/>
                  <a:pt x="573" y="85"/>
                  <a:pt x="589" y="101"/>
                </a:cubicBezTo>
                <a:cubicBezTo>
                  <a:pt x="605" y="117"/>
                  <a:pt x="619" y="134"/>
                  <a:pt x="631" y="153"/>
                </a:cubicBezTo>
                <a:cubicBezTo>
                  <a:pt x="644" y="171"/>
                  <a:pt x="655" y="191"/>
                  <a:pt x="663" y="212"/>
                </a:cubicBezTo>
                <a:cubicBezTo>
                  <a:pt x="672" y="233"/>
                  <a:pt x="678" y="255"/>
                  <a:pt x="683" y="277"/>
                </a:cubicBezTo>
                <a:cubicBezTo>
                  <a:pt x="687" y="299"/>
                  <a:pt x="689" y="321"/>
                  <a:pt x="689" y="345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318320" y="4964760"/>
            <a:ext cx="194040" cy="207720"/>
          </a:xfrm>
          <a:custGeom>
            <a:avLst/>
            <a:gdLst/>
            <a:ahLst/>
            <a:rect l="0" t="0" r="r" b="b"/>
            <a:pathLst>
              <a:path w="539" h="577">
                <a:moveTo>
                  <a:pt x="347" y="0"/>
                </a:moveTo>
                <a:cubicBezTo>
                  <a:pt x="327" y="11"/>
                  <a:pt x="311" y="30"/>
                  <a:pt x="289" y="23"/>
                </a:cubicBezTo>
                <a:cubicBezTo>
                  <a:pt x="253" y="12"/>
                  <a:pt x="205" y="-12"/>
                  <a:pt x="174" y="18"/>
                </a:cubicBezTo>
                <a:cubicBezTo>
                  <a:pt x="143" y="48"/>
                  <a:pt x="136" y="76"/>
                  <a:pt x="174" y="74"/>
                </a:cubicBezTo>
                <a:cubicBezTo>
                  <a:pt x="213" y="73"/>
                  <a:pt x="239" y="28"/>
                  <a:pt x="258" y="47"/>
                </a:cubicBezTo>
                <a:cubicBezTo>
                  <a:pt x="277" y="66"/>
                  <a:pt x="272" y="81"/>
                  <a:pt x="227" y="87"/>
                </a:cubicBezTo>
                <a:cubicBezTo>
                  <a:pt x="182" y="93"/>
                  <a:pt x="133" y="101"/>
                  <a:pt x="106" y="101"/>
                </a:cubicBezTo>
                <a:cubicBezTo>
                  <a:pt x="80" y="101"/>
                  <a:pt x="74" y="116"/>
                  <a:pt x="92" y="133"/>
                </a:cubicBezTo>
                <a:cubicBezTo>
                  <a:pt x="110" y="150"/>
                  <a:pt x="81" y="151"/>
                  <a:pt x="51" y="167"/>
                </a:cubicBezTo>
                <a:cubicBezTo>
                  <a:pt x="21" y="184"/>
                  <a:pt x="58" y="191"/>
                  <a:pt x="84" y="206"/>
                </a:cubicBezTo>
                <a:cubicBezTo>
                  <a:pt x="109" y="220"/>
                  <a:pt x="128" y="202"/>
                  <a:pt x="139" y="178"/>
                </a:cubicBezTo>
                <a:cubicBezTo>
                  <a:pt x="149" y="154"/>
                  <a:pt x="195" y="126"/>
                  <a:pt x="215" y="129"/>
                </a:cubicBezTo>
                <a:cubicBezTo>
                  <a:pt x="234" y="133"/>
                  <a:pt x="234" y="142"/>
                  <a:pt x="230" y="159"/>
                </a:cubicBezTo>
                <a:cubicBezTo>
                  <a:pt x="227" y="176"/>
                  <a:pt x="245" y="171"/>
                  <a:pt x="246" y="152"/>
                </a:cubicBezTo>
                <a:cubicBezTo>
                  <a:pt x="247" y="133"/>
                  <a:pt x="269" y="118"/>
                  <a:pt x="285" y="117"/>
                </a:cubicBezTo>
                <a:cubicBezTo>
                  <a:pt x="302" y="116"/>
                  <a:pt x="316" y="140"/>
                  <a:pt x="297" y="152"/>
                </a:cubicBezTo>
                <a:cubicBezTo>
                  <a:pt x="278" y="164"/>
                  <a:pt x="259" y="173"/>
                  <a:pt x="283" y="179"/>
                </a:cubicBezTo>
                <a:cubicBezTo>
                  <a:pt x="307" y="185"/>
                  <a:pt x="324" y="216"/>
                  <a:pt x="296" y="230"/>
                </a:cubicBezTo>
                <a:cubicBezTo>
                  <a:pt x="269" y="243"/>
                  <a:pt x="221" y="251"/>
                  <a:pt x="199" y="240"/>
                </a:cubicBezTo>
                <a:cubicBezTo>
                  <a:pt x="178" y="230"/>
                  <a:pt x="129" y="214"/>
                  <a:pt x="116" y="222"/>
                </a:cubicBezTo>
                <a:cubicBezTo>
                  <a:pt x="103" y="231"/>
                  <a:pt x="96" y="239"/>
                  <a:pt x="80" y="245"/>
                </a:cubicBezTo>
                <a:cubicBezTo>
                  <a:pt x="64" y="251"/>
                  <a:pt x="1" y="280"/>
                  <a:pt x="0" y="318"/>
                </a:cubicBezTo>
                <a:cubicBezTo>
                  <a:pt x="-1" y="355"/>
                  <a:pt x="-2" y="397"/>
                  <a:pt x="23" y="398"/>
                </a:cubicBezTo>
                <a:cubicBezTo>
                  <a:pt x="48" y="399"/>
                  <a:pt x="109" y="382"/>
                  <a:pt x="128" y="367"/>
                </a:cubicBezTo>
                <a:cubicBezTo>
                  <a:pt x="147" y="351"/>
                  <a:pt x="173" y="355"/>
                  <a:pt x="181" y="373"/>
                </a:cubicBezTo>
                <a:cubicBezTo>
                  <a:pt x="190" y="391"/>
                  <a:pt x="184" y="401"/>
                  <a:pt x="176" y="430"/>
                </a:cubicBezTo>
                <a:cubicBezTo>
                  <a:pt x="167" y="459"/>
                  <a:pt x="181" y="473"/>
                  <a:pt x="194" y="498"/>
                </a:cubicBezTo>
                <a:cubicBezTo>
                  <a:pt x="208" y="523"/>
                  <a:pt x="219" y="537"/>
                  <a:pt x="219" y="555"/>
                </a:cubicBezTo>
                <a:cubicBezTo>
                  <a:pt x="219" y="573"/>
                  <a:pt x="238" y="591"/>
                  <a:pt x="266" y="561"/>
                </a:cubicBezTo>
                <a:cubicBezTo>
                  <a:pt x="295" y="532"/>
                  <a:pt x="321" y="473"/>
                  <a:pt x="333" y="451"/>
                </a:cubicBezTo>
                <a:cubicBezTo>
                  <a:pt x="345" y="430"/>
                  <a:pt x="355" y="382"/>
                  <a:pt x="369" y="373"/>
                </a:cubicBezTo>
                <a:cubicBezTo>
                  <a:pt x="384" y="363"/>
                  <a:pt x="407" y="340"/>
                  <a:pt x="390" y="344"/>
                </a:cubicBezTo>
                <a:cubicBezTo>
                  <a:pt x="374" y="348"/>
                  <a:pt x="339" y="343"/>
                  <a:pt x="331" y="319"/>
                </a:cubicBezTo>
                <a:cubicBezTo>
                  <a:pt x="322" y="294"/>
                  <a:pt x="287" y="249"/>
                  <a:pt x="303" y="244"/>
                </a:cubicBezTo>
                <a:cubicBezTo>
                  <a:pt x="320" y="239"/>
                  <a:pt x="339" y="270"/>
                  <a:pt x="346" y="285"/>
                </a:cubicBezTo>
                <a:cubicBezTo>
                  <a:pt x="353" y="301"/>
                  <a:pt x="363" y="319"/>
                  <a:pt x="378" y="324"/>
                </a:cubicBezTo>
                <a:cubicBezTo>
                  <a:pt x="393" y="328"/>
                  <a:pt x="424" y="291"/>
                  <a:pt x="433" y="285"/>
                </a:cubicBezTo>
                <a:cubicBezTo>
                  <a:pt x="443" y="280"/>
                  <a:pt x="436" y="257"/>
                  <a:pt x="417" y="259"/>
                </a:cubicBezTo>
                <a:cubicBezTo>
                  <a:pt x="397" y="262"/>
                  <a:pt x="371" y="259"/>
                  <a:pt x="371" y="248"/>
                </a:cubicBezTo>
                <a:cubicBezTo>
                  <a:pt x="371" y="236"/>
                  <a:pt x="396" y="220"/>
                  <a:pt x="415" y="224"/>
                </a:cubicBezTo>
                <a:cubicBezTo>
                  <a:pt x="434" y="227"/>
                  <a:pt x="449" y="233"/>
                  <a:pt x="461" y="248"/>
                </a:cubicBezTo>
                <a:cubicBezTo>
                  <a:pt x="473" y="262"/>
                  <a:pt x="497" y="288"/>
                  <a:pt x="506" y="306"/>
                </a:cubicBezTo>
                <a:cubicBezTo>
                  <a:pt x="516" y="323"/>
                  <a:pt x="523" y="325"/>
                  <a:pt x="528" y="294"/>
                </a:cubicBezTo>
                <a:cubicBezTo>
                  <a:pt x="531" y="274"/>
                  <a:pt x="535" y="263"/>
                  <a:pt x="539" y="252"/>
                </a:cubicBezTo>
                <a:cubicBezTo>
                  <a:pt x="520" y="140"/>
                  <a:pt x="447" y="47"/>
                  <a:pt x="347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525320" y="4489920"/>
            <a:ext cx="4775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Automated tax calculation and optimization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09440" y="5457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304640" y="5437080"/>
            <a:ext cx="171720" cy="108360"/>
          </a:xfrm>
          <a:custGeom>
            <a:avLst/>
            <a:gdLst/>
            <a:ahLst/>
            <a:rect l="0" t="0" r="r" b="b"/>
            <a:pathLst>
              <a:path w="477" h="301">
                <a:moveTo>
                  <a:pt x="65" y="62"/>
                </a:moveTo>
                <a:cubicBezTo>
                  <a:pt x="70" y="55"/>
                  <a:pt x="73" y="46"/>
                  <a:pt x="73" y="37"/>
                </a:cubicBezTo>
                <a:cubicBezTo>
                  <a:pt x="73" y="17"/>
                  <a:pt x="60" y="0"/>
                  <a:pt x="44" y="0"/>
                </a:cubicBezTo>
                <a:cubicBezTo>
                  <a:pt x="28" y="0"/>
                  <a:pt x="15" y="17"/>
                  <a:pt x="15" y="37"/>
                </a:cubicBezTo>
                <a:cubicBezTo>
                  <a:pt x="15" y="55"/>
                  <a:pt x="24" y="69"/>
                  <a:pt x="36" y="73"/>
                </a:cubicBezTo>
                <a:cubicBezTo>
                  <a:pt x="31" y="87"/>
                  <a:pt x="-17" y="223"/>
                  <a:pt x="7" y="272"/>
                </a:cubicBezTo>
                <a:cubicBezTo>
                  <a:pt x="31" y="320"/>
                  <a:pt x="208" y="299"/>
                  <a:pt x="222" y="278"/>
                </a:cubicBezTo>
                <a:cubicBezTo>
                  <a:pt x="211" y="239"/>
                  <a:pt x="75" y="124"/>
                  <a:pt x="65" y="62"/>
                </a:cubicBezTo>
                <a:moveTo>
                  <a:pt x="411" y="62"/>
                </a:moveTo>
                <a:cubicBezTo>
                  <a:pt x="407" y="55"/>
                  <a:pt x="404" y="46"/>
                  <a:pt x="404" y="37"/>
                </a:cubicBezTo>
                <a:cubicBezTo>
                  <a:pt x="404" y="17"/>
                  <a:pt x="417" y="0"/>
                  <a:pt x="434" y="0"/>
                </a:cubicBezTo>
                <a:cubicBezTo>
                  <a:pt x="450" y="0"/>
                  <a:pt x="463" y="17"/>
                  <a:pt x="463" y="37"/>
                </a:cubicBezTo>
                <a:cubicBezTo>
                  <a:pt x="463" y="55"/>
                  <a:pt x="454" y="69"/>
                  <a:pt x="442" y="73"/>
                </a:cubicBezTo>
                <a:cubicBezTo>
                  <a:pt x="447" y="87"/>
                  <a:pt x="495" y="223"/>
                  <a:pt x="471" y="272"/>
                </a:cubicBezTo>
                <a:cubicBezTo>
                  <a:pt x="447" y="320"/>
                  <a:pt x="268" y="299"/>
                  <a:pt x="255" y="278"/>
                </a:cubicBezTo>
                <a:cubicBezTo>
                  <a:pt x="265" y="239"/>
                  <a:pt x="401" y="124"/>
                  <a:pt x="411" y="6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287360" y="5502960"/>
            <a:ext cx="206640" cy="107280"/>
          </a:xfrm>
          <a:custGeom>
            <a:avLst/>
            <a:gdLst/>
            <a:ahLst/>
            <a:rect l="0" t="0" r="r" b="b"/>
            <a:pathLst>
              <a:path w="574" h="298">
                <a:moveTo>
                  <a:pt x="574" y="298"/>
                </a:moveTo>
                <a:lnTo>
                  <a:pt x="574" y="279"/>
                </a:lnTo>
                <a:cubicBezTo>
                  <a:pt x="574" y="216"/>
                  <a:pt x="523" y="165"/>
                  <a:pt x="459" y="165"/>
                </a:cubicBezTo>
                <a:lnTo>
                  <a:pt x="114" y="165"/>
                </a:lnTo>
                <a:cubicBezTo>
                  <a:pt x="51" y="165"/>
                  <a:pt x="0" y="216"/>
                  <a:pt x="0" y="279"/>
                </a:cubicBezTo>
                <a:lnTo>
                  <a:pt x="0" y="298"/>
                </a:lnTo>
                <a:lnTo>
                  <a:pt x="574" y="298"/>
                </a:lnTo>
                <a:moveTo>
                  <a:pt x="455" y="0"/>
                </a:moveTo>
                <a:cubicBezTo>
                  <a:pt x="477" y="4"/>
                  <a:pt x="505" y="2"/>
                  <a:pt x="501" y="19"/>
                </a:cubicBezTo>
                <a:cubicBezTo>
                  <a:pt x="492" y="54"/>
                  <a:pt x="451" y="41"/>
                  <a:pt x="444" y="41"/>
                </a:cubicBezTo>
                <a:cubicBezTo>
                  <a:pt x="437" y="42"/>
                  <a:pt x="455" y="0"/>
                  <a:pt x="455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436400" y="5504400"/>
            <a:ext cx="29880" cy="35640"/>
          </a:xfrm>
          <a:custGeom>
            <a:avLst/>
            <a:gdLst/>
            <a:ahLst/>
            <a:rect l="0" t="0" r="r" b="b"/>
            <a:pathLst>
              <a:path w="83" h="99">
                <a:moveTo>
                  <a:pt x="47" y="0"/>
                </a:moveTo>
                <a:cubicBezTo>
                  <a:pt x="82" y="5"/>
                  <a:pt x="95" y="8"/>
                  <a:pt x="69" y="18"/>
                </a:cubicBezTo>
                <a:cubicBezTo>
                  <a:pt x="54" y="24"/>
                  <a:pt x="26" y="111"/>
                  <a:pt x="4" y="98"/>
                </a:cubicBezTo>
                <a:cubicBezTo>
                  <a:pt x="-17" y="85"/>
                  <a:pt x="47" y="0"/>
                  <a:pt x="47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313640" y="5502960"/>
            <a:ext cx="21600" cy="15480"/>
          </a:xfrm>
          <a:custGeom>
            <a:avLst/>
            <a:gdLst/>
            <a:ahLst/>
            <a:rect l="0" t="0" r="r" b="b"/>
            <a:pathLst>
              <a:path w="60" h="43">
                <a:moveTo>
                  <a:pt x="47" y="0"/>
                </a:moveTo>
                <a:cubicBezTo>
                  <a:pt x="24" y="4"/>
                  <a:pt x="-4" y="2"/>
                  <a:pt x="0" y="18"/>
                </a:cubicBezTo>
                <a:cubicBezTo>
                  <a:pt x="9" y="54"/>
                  <a:pt x="51" y="41"/>
                  <a:pt x="58" y="41"/>
                </a:cubicBezTo>
                <a:cubicBezTo>
                  <a:pt x="65" y="42"/>
                  <a:pt x="47" y="0"/>
                  <a:pt x="47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315080" y="5504400"/>
            <a:ext cx="29880" cy="35640"/>
          </a:xfrm>
          <a:custGeom>
            <a:avLst/>
            <a:gdLst/>
            <a:ahLst/>
            <a:rect l="0" t="0" r="r" b="b"/>
            <a:pathLst>
              <a:path w="83" h="99">
                <a:moveTo>
                  <a:pt x="37" y="0"/>
                </a:moveTo>
                <a:cubicBezTo>
                  <a:pt x="1" y="5"/>
                  <a:pt x="-12" y="8"/>
                  <a:pt x="14" y="18"/>
                </a:cubicBezTo>
                <a:cubicBezTo>
                  <a:pt x="29" y="24"/>
                  <a:pt x="58" y="111"/>
                  <a:pt x="79" y="98"/>
                </a:cubicBezTo>
                <a:cubicBezTo>
                  <a:pt x="100" y="85"/>
                  <a:pt x="37" y="0"/>
                  <a:pt x="37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321560" y="5383080"/>
            <a:ext cx="138240" cy="172440"/>
          </a:xfrm>
          <a:custGeom>
            <a:avLst/>
            <a:gdLst/>
            <a:ahLst/>
            <a:rect l="0" t="0" r="r" b="b"/>
            <a:pathLst>
              <a:path w="384" h="479">
                <a:moveTo>
                  <a:pt x="384" y="240"/>
                </a:moveTo>
                <a:cubicBezTo>
                  <a:pt x="384" y="255"/>
                  <a:pt x="382" y="271"/>
                  <a:pt x="380" y="286"/>
                </a:cubicBezTo>
                <a:cubicBezTo>
                  <a:pt x="377" y="302"/>
                  <a:pt x="374" y="317"/>
                  <a:pt x="369" y="331"/>
                </a:cubicBezTo>
                <a:cubicBezTo>
                  <a:pt x="364" y="346"/>
                  <a:pt x="358" y="359"/>
                  <a:pt x="351" y="372"/>
                </a:cubicBezTo>
                <a:cubicBezTo>
                  <a:pt x="344" y="385"/>
                  <a:pt x="335" y="398"/>
                  <a:pt x="327" y="409"/>
                </a:cubicBezTo>
                <a:cubicBezTo>
                  <a:pt x="318" y="420"/>
                  <a:pt x="308" y="430"/>
                  <a:pt x="298" y="438"/>
                </a:cubicBezTo>
                <a:cubicBezTo>
                  <a:pt x="287" y="447"/>
                  <a:pt x="276" y="454"/>
                  <a:pt x="265" y="460"/>
                </a:cubicBezTo>
                <a:cubicBezTo>
                  <a:pt x="253" y="466"/>
                  <a:pt x="241" y="471"/>
                  <a:pt x="229" y="474"/>
                </a:cubicBezTo>
                <a:cubicBezTo>
                  <a:pt x="216" y="477"/>
                  <a:pt x="204" y="479"/>
                  <a:pt x="191" y="479"/>
                </a:cubicBezTo>
                <a:cubicBezTo>
                  <a:pt x="179" y="479"/>
                  <a:pt x="166" y="477"/>
                  <a:pt x="154" y="474"/>
                </a:cubicBezTo>
                <a:cubicBezTo>
                  <a:pt x="142" y="471"/>
                  <a:pt x="130" y="466"/>
                  <a:pt x="118" y="460"/>
                </a:cubicBezTo>
                <a:cubicBezTo>
                  <a:pt x="107" y="454"/>
                  <a:pt x="96" y="447"/>
                  <a:pt x="85" y="438"/>
                </a:cubicBezTo>
                <a:cubicBezTo>
                  <a:pt x="75" y="430"/>
                  <a:pt x="65" y="420"/>
                  <a:pt x="56" y="409"/>
                </a:cubicBezTo>
                <a:cubicBezTo>
                  <a:pt x="47" y="398"/>
                  <a:pt x="40" y="385"/>
                  <a:pt x="33" y="372"/>
                </a:cubicBezTo>
                <a:cubicBezTo>
                  <a:pt x="26" y="359"/>
                  <a:pt x="20" y="346"/>
                  <a:pt x="15" y="331"/>
                </a:cubicBezTo>
                <a:cubicBezTo>
                  <a:pt x="10" y="317"/>
                  <a:pt x="6" y="302"/>
                  <a:pt x="4" y="286"/>
                </a:cubicBezTo>
                <a:cubicBezTo>
                  <a:pt x="2" y="271"/>
                  <a:pt x="0" y="255"/>
                  <a:pt x="0" y="240"/>
                </a:cubicBezTo>
                <a:cubicBezTo>
                  <a:pt x="0" y="224"/>
                  <a:pt x="2" y="209"/>
                  <a:pt x="4" y="193"/>
                </a:cubicBezTo>
                <a:cubicBezTo>
                  <a:pt x="6" y="178"/>
                  <a:pt x="10" y="163"/>
                  <a:pt x="15" y="148"/>
                </a:cubicBezTo>
                <a:cubicBezTo>
                  <a:pt x="20" y="134"/>
                  <a:pt x="26" y="120"/>
                  <a:pt x="33" y="107"/>
                </a:cubicBezTo>
                <a:cubicBezTo>
                  <a:pt x="40" y="94"/>
                  <a:pt x="47" y="82"/>
                  <a:pt x="56" y="70"/>
                </a:cubicBezTo>
                <a:cubicBezTo>
                  <a:pt x="65" y="59"/>
                  <a:pt x="75" y="49"/>
                  <a:pt x="85" y="40"/>
                </a:cubicBezTo>
                <a:cubicBezTo>
                  <a:pt x="96" y="31"/>
                  <a:pt x="107" y="24"/>
                  <a:pt x="118" y="18"/>
                </a:cubicBezTo>
                <a:cubicBezTo>
                  <a:pt x="130" y="12"/>
                  <a:pt x="142" y="8"/>
                  <a:pt x="154" y="4"/>
                </a:cubicBezTo>
                <a:cubicBezTo>
                  <a:pt x="166" y="1"/>
                  <a:pt x="179" y="0"/>
                  <a:pt x="191" y="0"/>
                </a:cubicBezTo>
                <a:cubicBezTo>
                  <a:pt x="204" y="0"/>
                  <a:pt x="216" y="1"/>
                  <a:pt x="229" y="4"/>
                </a:cubicBezTo>
                <a:cubicBezTo>
                  <a:pt x="241" y="8"/>
                  <a:pt x="253" y="12"/>
                  <a:pt x="265" y="18"/>
                </a:cubicBezTo>
                <a:cubicBezTo>
                  <a:pt x="276" y="24"/>
                  <a:pt x="287" y="31"/>
                  <a:pt x="298" y="40"/>
                </a:cubicBezTo>
                <a:cubicBezTo>
                  <a:pt x="308" y="49"/>
                  <a:pt x="318" y="59"/>
                  <a:pt x="327" y="70"/>
                </a:cubicBezTo>
                <a:cubicBezTo>
                  <a:pt x="335" y="82"/>
                  <a:pt x="344" y="94"/>
                  <a:pt x="351" y="107"/>
                </a:cubicBezTo>
                <a:cubicBezTo>
                  <a:pt x="358" y="120"/>
                  <a:pt x="364" y="134"/>
                  <a:pt x="369" y="148"/>
                </a:cubicBezTo>
                <a:cubicBezTo>
                  <a:pt x="374" y="163"/>
                  <a:pt x="377" y="178"/>
                  <a:pt x="380" y="193"/>
                </a:cubicBezTo>
                <a:cubicBezTo>
                  <a:pt x="382" y="209"/>
                  <a:pt x="384" y="224"/>
                  <a:pt x="384" y="24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383480" y="5500080"/>
            <a:ext cx="14400" cy="7200"/>
          </a:xfrm>
          <a:custGeom>
            <a:avLst/>
            <a:gdLst/>
            <a:ahLst/>
            <a:rect l="0" t="0" r="r" b="b"/>
            <a:pathLst>
              <a:path w="40" h="20">
                <a:moveTo>
                  <a:pt x="40" y="10"/>
                </a:moveTo>
                <a:cubicBezTo>
                  <a:pt x="40" y="16"/>
                  <a:pt x="35" y="20"/>
                  <a:pt x="30" y="20"/>
                </a:cubicBezTo>
                <a:lnTo>
                  <a:pt x="10" y="20"/>
                </a:ln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lnTo>
                  <a:pt x="30" y="0"/>
                </a:lnTo>
                <a:cubicBezTo>
                  <a:pt x="35" y="0"/>
                  <a:pt x="40" y="4"/>
                  <a:pt x="40" y="1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318680" y="5455440"/>
            <a:ext cx="144720" cy="45000"/>
          </a:xfrm>
          <a:custGeom>
            <a:avLst/>
            <a:gdLst/>
            <a:ahLst/>
            <a:rect l="0" t="0" r="r" b="b"/>
            <a:pathLst>
              <a:path w="402" h="125">
                <a:moveTo>
                  <a:pt x="2" y="24"/>
                </a:moveTo>
                <a:cubicBezTo>
                  <a:pt x="5" y="27"/>
                  <a:pt x="19" y="35"/>
                  <a:pt x="22" y="45"/>
                </a:cubicBezTo>
                <a:cubicBezTo>
                  <a:pt x="24" y="53"/>
                  <a:pt x="30" y="101"/>
                  <a:pt x="47" y="115"/>
                </a:cubicBezTo>
                <a:cubicBezTo>
                  <a:pt x="65" y="130"/>
                  <a:pt x="131" y="125"/>
                  <a:pt x="144" y="118"/>
                </a:cubicBezTo>
                <a:cubicBezTo>
                  <a:pt x="172" y="104"/>
                  <a:pt x="176" y="65"/>
                  <a:pt x="181" y="45"/>
                </a:cubicBezTo>
                <a:cubicBezTo>
                  <a:pt x="184" y="33"/>
                  <a:pt x="201" y="33"/>
                  <a:pt x="201" y="33"/>
                </a:cubicBezTo>
                <a:cubicBezTo>
                  <a:pt x="201" y="33"/>
                  <a:pt x="218" y="33"/>
                  <a:pt x="221" y="45"/>
                </a:cubicBezTo>
                <a:cubicBezTo>
                  <a:pt x="226" y="65"/>
                  <a:pt x="229" y="104"/>
                  <a:pt x="257" y="118"/>
                </a:cubicBezTo>
                <a:cubicBezTo>
                  <a:pt x="270" y="125"/>
                  <a:pt x="336" y="130"/>
                  <a:pt x="354" y="115"/>
                </a:cubicBezTo>
                <a:cubicBezTo>
                  <a:pt x="370" y="101"/>
                  <a:pt x="376" y="53"/>
                  <a:pt x="379" y="45"/>
                </a:cubicBezTo>
                <a:cubicBezTo>
                  <a:pt x="382" y="35"/>
                  <a:pt x="396" y="27"/>
                  <a:pt x="399" y="24"/>
                </a:cubicBezTo>
                <a:cubicBezTo>
                  <a:pt x="402" y="21"/>
                  <a:pt x="402" y="10"/>
                  <a:pt x="399" y="7"/>
                </a:cubicBezTo>
                <a:cubicBezTo>
                  <a:pt x="393" y="2"/>
                  <a:pt x="326" y="-4"/>
                  <a:pt x="254" y="4"/>
                </a:cubicBezTo>
                <a:cubicBezTo>
                  <a:pt x="240" y="6"/>
                  <a:pt x="235" y="10"/>
                  <a:pt x="201" y="10"/>
                </a:cubicBezTo>
                <a:cubicBezTo>
                  <a:pt x="167" y="10"/>
                  <a:pt x="161" y="6"/>
                  <a:pt x="147" y="4"/>
                </a:cubicBezTo>
                <a:cubicBezTo>
                  <a:pt x="74" y="-4"/>
                  <a:pt x="7" y="2"/>
                  <a:pt x="2" y="7"/>
                </a:cubicBezTo>
                <a:cubicBezTo>
                  <a:pt x="-1" y="10"/>
                  <a:pt x="-1" y="21"/>
                  <a:pt x="2" y="2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287360" y="5362560"/>
            <a:ext cx="202320" cy="103320"/>
          </a:xfrm>
          <a:custGeom>
            <a:avLst/>
            <a:gdLst/>
            <a:ahLst/>
            <a:rect l="0" t="0" r="r" b="b"/>
            <a:pathLst>
              <a:path w="562" h="287">
                <a:moveTo>
                  <a:pt x="94" y="161"/>
                </a:moveTo>
                <a:cubicBezTo>
                  <a:pt x="94" y="161"/>
                  <a:pt x="120" y="-10"/>
                  <a:pt x="207" y="0"/>
                </a:cubicBezTo>
                <a:cubicBezTo>
                  <a:pt x="274" y="8"/>
                  <a:pt x="300" y="16"/>
                  <a:pt x="357" y="2"/>
                </a:cubicBezTo>
                <a:cubicBezTo>
                  <a:pt x="394" y="-7"/>
                  <a:pt x="434" y="24"/>
                  <a:pt x="459" y="86"/>
                </a:cubicBezTo>
                <a:cubicBezTo>
                  <a:pt x="474" y="126"/>
                  <a:pt x="482" y="164"/>
                  <a:pt x="482" y="164"/>
                </a:cubicBezTo>
                <a:cubicBezTo>
                  <a:pt x="482" y="164"/>
                  <a:pt x="557" y="156"/>
                  <a:pt x="562" y="197"/>
                </a:cubicBezTo>
                <a:cubicBezTo>
                  <a:pt x="566" y="237"/>
                  <a:pt x="479" y="287"/>
                  <a:pt x="258" y="287"/>
                </a:cubicBezTo>
                <a:cubicBezTo>
                  <a:pt x="135" y="287"/>
                  <a:pt x="6" y="242"/>
                  <a:pt x="0" y="204"/>
                </a:cubicBezTo>
                <a:cubicBezTo>
                  <a:pt x="-6" y="166"/>
                  <a:pt x="94" y="161"/>
                  <a:pt x="94" y="16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319400" y="5408280"/>
            <a:ext cx="141840" cy="201960"/>
          </a:xfrm>
          <a:custGeom>
            <a:avLst/>
            <a:gdLst/>
            <a:ahLst/>
            <a:rect l="0" t="0" r="r" b="b"/>
            <a:pathLst>
              <a:path w="394" h="561">
                <a:moveTo>
                  <a:pt x="9" y="9"/>
                </a:moveTo>
                <a:cubicBezTo>
                  <a:pt x="9" y="9"/>
                  <a:pt x="4" y="30"/>
                  <a:pt x="1" y="45"/>
                </a:cubicBezTo>
                <a:cubicBezTo>
                  <a:pt x="-2" y="60"/>
                  <a:pt x="5" y="70"/>
                  <a:pt x="53" y="80"/>
                </a:cubicBezTo>
                <a:cubicBezTo>
                  <a:pt x="116" y="93"/>
                  <a:pt x="258" y="93"/>
                  <a:pt x="341" y="72"/>
                </a:cubicBezTo>
                <a:cubicBezTo>
                  <a:pt x="375" y="64"/>
                  <a:pt x="397" y="59"/>
                  <a:pt x="394" y="42"/>
                </a:cubicBezTo>
                <a:cubicBezTo>
                  <a:pt x="391" y="22"/>
                  <a:pt x="390" y="22"/>
                  <a:pt x="384" y="0"/>
                </a:cubicBezTo>
                <a:cubicBezTo>
                  <a:pt x="384" y="0"/>
                  <a:pt x="355" y="10"/>
                  <a:pt x="318" y="18"/>
                </a:cubicBezTo>
                <a:cubicBezTo>
                  <a:pt x="267" y="30"/>
                  <a:pt x="128" y="36"/>
                  <a:pt x="61" y="21"/>
                </a:cubicBezTo>
                <a:cubicBezTo>
                  <a:pt x="24" y="13"/>
                  <a:pt x="9" y="9"/>
                  <a:pt x="9" y="9"/>
                </a:cubicBezTo>
                <a:moveTo>
                  <a:pt x="6" y="276"/>
                </a:moveTo>
                <a:cubicBezTo>
                  <a:pt x="-1" y="279"/>
                  <a:pt x="63" y="302"/>
                  <a:pt x="150" y="304"/>
                </a:cubicBezTo>
                <a:cubicBezTo>
                  <a:pt x="241" y="305"/>
                  <a:pt x="269" y="311"/>
                  <a:pt x="248" y="332"/>
                </a:cubicBezTo>
                <a:cubicBezTo>
                  <a:pt x="226" y="354"/>
                  <a:pt x="232" y="388"/>
                  <a:pt x="234" y="398"/>
                </a:cubicBezTo>
                <a:cubicBezTo>
                  <a:pt x="235" y="408"/>
                  <a:pt x="273" y="434"/>
                  <a:pt x="276" y="447"/>
                </a:cubicBezTo>
                <a:cubicBezTo>
                  <a:pt x="279" y="459"/>
                  <a:pt x="252" y="561"/>
                  <a:pt x="252" y="561"/>
                </a:cubicBezTo>
                <a:lnTo>
                  <a:pt x="86" y="556"/>
                </a:lnTo>
                <a:cubicBezTo>
                  <a:pt x="36" y="387"/>
                  <a:pt x="29" y="393"/>
                  <a:pt x="6" y="295"/>
                </a:cubicBezTo>
                <a:cubicBezTo>
                  <a:pt x="2" y="276"/>
                  <a:pt x="6" y="276"/>
                  <a:pt x="6" y="27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314000" y="5508000"/>
            <a:ext cx="90360" cy="102240"/>
          </a:xfrm>
          <a:custGeom>
            <a:avLst/>
            <a:gdLst/>
            <a:ahLst/>
            <a:rect l="0" t="0" r="r" b="b"/>
            <a:pathLst>
              <a:path w="251" h="284">
                <a:moveTo>
                  <a:pt x="2" y="0"/>
                </a:moveTo>
                <a:cubicBezTo>
                  <a:pt x="-5" y="2"/>
                  <a:pt x="58" y="26"/>
                  <a:pt x="145" y="27"/>
                </a:cubicBezTo>
                <a:cubicBezTo>
                  <a:pt x="237" y="29"/>
                  <a:pt x="265" y="35"/>
                  <a:pt x="244" y="55"/>
                </a:cubicBezTo>
                <a:lnTo>
                  <a:pt x="248" y="284"/>
                </a:lnTo>
                <a:lnTo>
                  <a:pt x="80" y="280"/>
                </a:lnTo>
                <a:cubicBezTo>
                  <a:pt x="31" y="110"/>
                  <a:pt x="25" y="116"/>
                  <a:pt x="2" y="19"/>
                </a:cubicBezTo>
                <a:cubicBezTo>
                  <a:pt x="-3" y="-1"/>
                  <a:pt x="2" y="0"/>
                  <a:pt x="2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362960" y="5507640"/>
            <a:ext cx="97560" cy="102600"/>
          </a:xfrm>
          <a:custGeom>
            <a:avLst/>
            <a:gdLst/>
            <a:ahLst/>
            <a:rect l="0" t="0" r="r" b="b"/>
            <a:pathLst>
              <a:path w="271" h="285">
                <a:moveTo>
                  <a:pt x="269" y="0"/>
                </a:moveTo>
                <a:cubicBezTo>
                  <a:pt x="276" y="3"/>
                  <a:pt x="214" y="26"/>
                  <a:pt x="126" y="28"/>
                </a:cubicBezTo>
                <a:cubicBezTo>
                  <a:pt x="34" y="29"/>
                  <a:pt x="6" y="35"/>
                  <a:pt x="27" y="56"/>
                </a:cubicBezTo>
                <a:cubicBezTo>
                  <a:pt x="49" y="77"/>
                  <a:pt x="84" y="111"/>
                  <a:pt x="83" y="121"/>
                </a:cubicBezTo>
                <a:cubicBezTo>
                  <a:pt x="81" y="132"/>
                  <a:pt x="3" y="158"/>
                  <a:pt x="0" y="171"/>
                </a:cubicBezTo>
                <a:cubicBezTo>
                  <a:pt x="-3" y="183"/>
                  <a:pt x="23" y="285"/>
                  <a:pt x="23" y="285"/>
                </a:cubicBezTo>
                <a:lnTo>
                  <a:pt x="191" y="280"/>
                </a:lnTo>
                <a:cubicBezTo>
                  <a:pt x="240" y="110"/>
                  <a:pt x="246" y="116"/>
                  <a:pt x="269" y="19"/>
                </a:cubicBezTo>
                <a:cubicBezTo>
                  <a:pt x="274" y="0"/>
                  <a:pt x="269" y="0"/>
                  <a:pt x="269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369080" y="5507640"/>
            <a:ext cx="97920" cy="102600"/>
          </a:xfrm>
          <a:custGeom>
            <a:avLst/>
            <a:gdLst/>
            <a:ahLst/>
            <a:rect l="0" t="0" r="r" b="b"/>
            <a:pathLst>
              <a:path w="272" h="285">
                <a:moveTo>
                  <a:pt x="270" y="0"/>
                </a:moveTo>
                <a:cubicBezTo>
                  <a:pt x="277" y="3"/>
                  <a:pt x="214" y="26"/>
                  <a:pt x="127" y="28"/>
                </a:cubicBezTo>
                <a:cubicBezTo>
                  <a:pt x="35" y="29"/>
                  <a:pt x="7" y="35"/>
                  <a:pt x="28" y="56"/>
                </a:cubicBezTo>
                <a:cubicBezTo>
                  <a:pt x="49" y="77"/>
                  <a:pt x="84" y="111"/>
                  <a:pt x="83" y="121"/>
                </a:cubicBezTo>
                <a:cubicBezTo>
                  <a:pt x="81" y="131"/>
                  <a:pt x="3" y="157"/>
                  <a:pt x="0" y="170"/>
                </a:cubicBezTo>
                <a:cubicBezTo>
                  <a:pt x="-3" y="183"/>
                  <a:pt x="24" y="285"/>
                  <a:pt x="24" y="285"/>
                </a:cubicBezTo>
                <a:lnTo>
                  <a:pt x="190" y="285"/>
                </a:lnTo>
                <a:cubicBezTo>
                  <a:pt x="239" y="115"/>
                  <a:pt x="246" y="116"/>
                  <a:pt x="270" y="19"/>
                </a:cubicBezTo>
                <a:cubicBezTo>
                  <a:pt x="274" y="0"/>
                  <a:pt x="270" y="0"/>
                  <a:pt x="270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525320" y="4908960"/>
            <a:ext cx="460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ESG compliance monitoring and reporting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525320" y="5318640"/>
            <a:ext cx="3658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Built-in encryption out of the box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952560" y="192600"/>
            <a:ext cx="2475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Team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09440" y="5219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2448000" y="4623120"/>
            <a:ext cx="2059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Pavol Hejný | CTO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09440" y="5638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656000" y="5080320"/>
            <a:ext cx="3871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Top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open-source contributor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 in CZE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7791480" y="1314360"/>
            <a:ext cx="1942560" cy="314280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 txBox="1"/>
          <p:nvPr/>
        </p:nvSpPr>
        <p:spPr>
          <a:xfrm>
            <a:off x="1446840" y="5499360"/>
            <a:ext cx="4264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Developer with 15+ years of experience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6343560" y="5219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3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3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5" y="35"/>
                </a:cubicBezTo>
                <a:cubicBezTo>
                  <a:pt x="46" y="23"/>
                  <a:pt x="59" y="15"/>
                  <a:pt x="73" y="9"/>
                </a:cubicBezTo>
                <a:cubicBezTo>
                  <a:pt x="88" y="3"/>
                  <a:pt x="103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7987680" y="4623120"/>
            <a:ext cx="1623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Jiří Jahn | CEO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6626160" y="5080320"/>
            <a:ext cx="4577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Ph.D. in Mathematics, former researcher at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6343560" y="5981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3" y="239"/>
                  <a:pt x="88" y="236"/>
                  <a:pt x="73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3" y="193"/>
                  <a:pt x="15" y="181"/>
                  <a:pt x="9" y="166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3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3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6906240" y="5423400"/>
            <a:ext cx="4015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IT4I National Supercomputing Centre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6699960" y="5842440"/>
            <a:ext cx="4426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Significant technical expertise mixed with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2683080" y="1314360"/>
            <a:ext cx="1657080" cy="314280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 txBox="1"/>
          <p:nvPr/>
        </p:nvSpPr>
        <p:spPr>
          <a:xfrm>
            <a:off x="8039520" y="6175800"/>
            <a:ext cx="1744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strong soft skills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