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1419120"/>
            <a:ext cx="4019040" cy="4019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975920" y="1230840"/>
            <a:ext cx="63648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Build AI that really works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975920" y="2560320"/>
            <a:ext cx="507096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How Promptbook helps the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75920" y="3055680"/>
            <a:ext cx="54824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transition from typewriters to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975920" y="3541320"/>
            <a:ext cx="364320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personal computers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975920" y="4539600"/>
            <a:ext cx="29206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Pavol Hejný</a:t>
            </a:r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 &amp; </a:t>
            </a:r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Jiří Jahn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975920" y="5254200"/>
            <a:ext cx="260820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2025-02-18, Deloitte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09440" y="1914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52560" y="450000"/>
            <a:ext cx="23752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The Book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09440" y="2323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245240" y="1775160"/>
            <a:ext cx="6013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We make the Book, next-generation language for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57240" y="271908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6"/>
                </a:moveTo>
                <a:lnTo>
                  <a:pt x="0" y="146"/>
                </a:lnTo>
                <a:cubicBezTo>
                  <a:pt x="0" y="136"/>
                  <a:pt x="0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20"/>
                  <a:pt x="81" y="15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8"/>
                  <a:pt x="28459" y="11"/>
                </a:cubicBezTo>
                <a:cubicBezTo>
                  <a:pt x="28468" y="15"/>
                  <a:pt x="28476" y="20"/>
                  <a:pt x="28484" y="25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50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7"/>
                  <a:pt x="28549" y="136"/>
                  <a:pt x="28549" y="146"/>
                </a:cubicBezTo>
                <a:lnTo>
                  <a:pt x="28549" y="10016"/>
                </a:lnTo>
                <a:cubicBezTo>
                  <a:pt x="28549" y="10025"/>
                  <a:pt x="28548" y="10035"/>
                  <a:pt x="28546" y="10044"/>
                </a:cubicBezTo>
                <a:cubicBezTo>
                  <a:pt x="28544" y="10054"/>
                  <a:pt x="28542" y="10063"/>
                  <a:pt x="28538" y="10072"/>
                </a:cubicBezTo>
                <a:cubicBezTo>
                  <a:pt x="28534" y="10080"/>
                  <a:pt x="28530" y="10089"/>
                  <a:pt x="28525" y="10097"/>
                </a:cubicBezTo>
                <a:cubicBezTo>
                  <a:pt x="28519" y="10105"/>
                  <a:pt x="28513" y="10112"/>
                  <a:pt x="28506" y="10119"/>
                </a:cubicBezTo>
                <a:cubicBezTo>
                  <a:pt x="28500" y="10125"/>
                  <a:pt x="28492" y="10132"/>
                  <a:pt x="28484" y="10137"/>
                </a:cubicBezTo>
                <a:cubicBezTo>
                  <a:pt x="28476" y="10142"/>
                  <a:pt x="28468" y="10147"/>
                  <a:pt x="28459" y="10150"/>
                </a:cubicBezTo>
                <a:cubicBezTo>
                  <a:pt x="28450" y="10154"/>
                  <a:pt x="28441" y="10157"/>
                  <a:pt x="28432" y="10159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9"/>
                </a:cubicBezTo>
                <a:cubicBezTo>
                  <a:pt x="107" y="10157"/>
                  <a:pt x="98" y="10154"/>
                  <a:pt x="89" y="10150"/>
                </a:cubicBezTo>
                <a:cubicBezTo>
                  <a:pt x="81" y="10147"/>
                  <a:pt x="72" y="10142"/>
                  <a:pt x="64" y="10137"/>
                </a:cubicBezTo>
                <a:cubicBezTo>
                  <a:pt x="56" y="10132"/>
                  <a:pt x="49" y="10125"/>
                  <a:pt x="42" y="10119"/>
                </a:cubicBezTo>
                <a:cubicBezTo>
                  <a:pt x="35" y="10112"/>
                  <a:pt x="29" y="10105"/>
                  <a:pt x="24" y="10097"/>
                </a:cubicBezTo>
                <a:cubicBezTo>
                  <a:pt x="19" y="10089"/>
                  <a:pt x="14" y="10080"/>
                  <a:pt x="11" y="10072"/>
                </a:cubicBezTo>
                <a:cubicBezTo>
                  <a:pt x="7" y="10063"/>
                  <a:pt x="4" y="10054"/>
                  <a:pt x="2" y="10044"/>
                </a:cubicBezTo>
                <a:cubicBezTo>
                  <a:pt x="0" y="10035"/>
                  <a:pt x="0" y="10025"/>
                  <a:pt x="0" y="10016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57240" y="271908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6"/>
                </a:moveTo>
                <a:lnTo>
                  <a:pt x="0" y="146"/>
                </a:lnTo>
                <a:cubicBezTo>
                  <a:pt x="0" y="136"/>
                  <a:pt x="0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20"/>
                  <a:pt x="81" y="15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8"/>
                  <a:pt x="28459" y="11"/>
                </a:cubicBezTo>
                <a:cubicBezTo>
                  <a:pt x="28468" y="15"/>
                  <a:pt x="28476" y="20"/>
                  <a:pt x="28484" y="25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50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7"/>
                  <a:pt x="28549" y="136"/>
                  <a:pt x="28549" y="146"/>
                </a:cubicBezTo>
                <a:lnTo>
                  <a:pt x="28549" y="10016"/>
                </a:lnTo>
                <a:cubicBezTo>
                  <a:pt x="28549" y="10025"/>
                  <a:pt x="28548" y="10035"/>
                  <a:pt x="28546" y="10044"/>
                </a:cubicBezTo>
                <a:cubicBezTo>
                  <a:pt x="28544" y="10054"/>
                  <a:pt x="28542" y="10063"/>
                  <a:pt x="28538" y="10072"/>
                </a:cubicBezTo>
                <a:cubicBezTo>
                  <a:pt x="28534" y="10080"/>
                  <a:pt x="28530" y="10089"/>
                  <a:pt x="28525" y="10097"/>
                </a:cubicBezTo>
                <a:cubicBezTo>
                  <a:pt x="28519" y="10105"/>
                  <a:pt x="28513" y="10112"/>
                  <a:pt x="28506" y="10119"/>
                </a:cubicBezTo>
                <a:cubicBezTo>
                  <a:pt x="28500" y="10125"/>
                  <a:pt x="28492" y="10132"/>
                  <a:pt x="28484" y="10137"/>
                </a:cubicBezTo>
                <a:cubicBezTo>
                  <a:pt x="28476" y="10142"/>
                  <a:pt x="28468" y="10147"/>
                  <a:pt x="28459" y="10150"/>
                </a:cubicBezTo>
                <a:cubicBezTo>
                  <a:pt x="28450" y="10154"/>
                  <a:pt x="28441" y="10157"/>
                  <a:pt x="28432" y="10159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9"/>
                </a:cubicBezTo>
                <a:cubicBezTo>
                  <a:pt x="107" y="10157"/>
                  <a:pt x="98" y="10154"/>
                  <a:pt x="89" y="10150"/>
                </a:cubicBezTo>
                <a:cubicBezTo>
                  <a:pt x="81" y="10147"/>
                  <a:pt x="72" y="10142"/>
                  <a:pt x="64" y="10137"/>
                </a:cubicBezTo>
                <a:cubicBezTo>
                  <a:pt x="56" y="10132"/>
                  <a:pt x="49" y="10125"/>
                  <a:pt x="42" y="10119"/>
                </a:cubicBezTo>
                <a:cubicBezTo>
                  <a:pt x="35" y="10112"/>
                  <a:pt x="29" y="10105"/>
                  <a:pt x="24" y="10097"/>
                </a:cubicBezTo>
                <a:cubicBezTo>
                  <a:pt x="19" y="10089"/>
                  <a:pt x="14" y="10080"/>
                  <a:pt x="11" y="10072"/>
                </a:cubicBezTo>
                <a:cubicBezTo>
                  <a:pt x="7" y="10063"/>
                  <a:pt x="4" y="10054"/>
                  <a:pt x="2" y="10044"/>
                </a:cubicBezTo>
                <a:cubicBezTo>
                  <a:pt x="0" y="10035"/>
                  <a:pt x="0" y="10025"/>
                  <a:pt x="0" y="10016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245240" y="2184840"/>
            <a:ext cx="7855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You no longer need ML Department to create your own personal AI apps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404720" y="2887920"/>
            <a:ext cx="161280" cy="186840"/>
          </a:xfrm>
          <a:custGeom>
            <a:avLst/>
            <a:gdLst/>
            <a:ahLst/>
            <a:rect l="0" t="0" r="r" b="b"/>
            <a:pathLst>
              <a:path w="448" h="519">
                <a:moveTo>
                  <a:pt x="437" y="241"/>
                </a:moveTo>
                <a:lnTo>
                  <a:pt x="293" y="188"/>
                </a:lnTo>
                <a:lnTo>
                  <a:pt x="239" y="12"/>
                </a:lnTo>
                <a:cubicBezTo>
                  <a:pt x="237" y="5"/>
                  <a:pt x="230" y="0"/>
                  <a:pt x="223" y="0"/>
                </a:cubicBezTo>
                <a:cubicBezTo>
                  <a:pt x="216" y="0"/>
                  <a:pt x="210" y="5"/>
                  <a:pt x="208" y="12"/>
                </a:cubicBezTo>
                <a:lnTo>
                  <a:pt x="154" y="188"/>
                </a:lnTo>
                <a:lnTo>
                  <a:pt x="10" y="241"/>
                </a:lnTo>
                <a:cubicBezTo>
                  <a:pt x="4" y="243"/>
                  <a:pt x="0" y="249"/>
                  <a:pt x="0" y="256"/>
                </a:cubicBezTo>
                <a:cubicBezTo>
                  <a:pt x="0" y="263"/>
                  <a:pt x="4" y="269"/>
                  <a:pt x="10" y="271"/>
                </a:cubicBezTo>
                <a:lnTo>
                  <a:pt x="154" y="325"/>
                </a:lnTo>
                <a:lnTo>
                  <a:pt x="208" y="506"/>
                </a:lnTo>
                <a:cubicBezTo>
                  <a:pt x="210" y="514"/>
                  <a:pt x="216" y="519"/>
                  <a:pt x="223" y="519"/>
                </a:cubicBezTo>
                <a:cubicBezTo>
                  <a:pt x="230" y="519"/>
                  <a:pt x="237" y="514"/>
                  <a:pt x="239" y="506"/>
                </a:cubicBezTo>
                <a:lnTo>
                  <a:pt x="293" y="325"/>
                </a:lnTo>
                <a:lnTo>
                  <a:pt x="437" y="271"/>
                </a:lnTo>
                <a:cubicBezTo>
                  <a:pt x="444" y="269"/>
                  <a:pt x="448" y="263"/>
                  <a:pt x="448" y="256"/>
                </a:cubicBezTo>
                <a:cubicBezTo>
                  <a:pt x="448" y="249"/>
                  <a:pt x="444" y="243"/>
                  <a:pt x="437" y="24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367640" y="2890080"/>
            <a:ext cx="82080" cy="190440"/>
          </a:xfrm>
          <a:custGeom>
            <a:avLst/>
            <a:gdLst/>
            <a:ahLst/>
            <a:rect l="0" t="0" r="r" b="b"/>
            <a:pathLst>
              <a:path w="228" h="529">
                <a:moveTo>
                  <a:pt x="217" y="414"/>
                </a:moveTo>
                <a:lnTo>
                  <a:pt x="180" y="400"/>
                </a:lnTo>
                <a:lnTo>
                  <a:pt x="165" y="347"/>
                </a:lnTo>
                <a:cubicBezTo>
                  <a:pt x="163" y="340"/>
                  <a:pt x="156" y="335"/>
                  <a:pt x="148" y="335"/>
                </a:cubicBezTo>
                <a:cubicBezTo>
                  <a:pt x="141" y="335"/>
                  <a:pt x="135" y="340"/>
                  <a:pt x="133" y="347"/>
                </a:cubicBezTo>
                <a:lnTo>
                  <a:pt x="118" y="400"/>
                </a:lnTo>
                <a:lnTo>
                  <a:pt x="81" y="414"/>
                </a:lnTo>
                <a:cubicBezTo>
                  <a:pt x="75" y="416"/>
                  <a:pt x="70" y="422"/>
                  <a:pt x="70" y="429"/>
                </a:cubicBezTo>
                <a:cubicBezTo>
                  <a:pt x="70" y="436"/>
                  <a:pt x="75" y="442"/>
                  <a:pt x="81" y="444"/>
                </a:cubicBezTo>
                <a:lnTo>
                  <a:pt x="118" y="458"/>
                </a:lnTo>
                <a:lnTo>
                  <a:pt x="133" y="517"/>
                </a:lnTo>
                <a:cubicBezTo>
                  <a:pt x="135" y="524"/>
                  <a:pt x="141" y="529"/>
                  <a:pt x="148" y="529"/>
                </a:cubicBezTo>
                <a:cubicBezTo>
                  <a:pt x="156" y="529"/>
                  <a:pt x="163" y="524"/>
                  <a:pt x="165" y="517"/>
                </a:cubicBezTo>
                <a:lnTo>
                  <a:pt x="180" y="458"/>
                </a:lnTo>
                <a:lnTo>
                  <a:pt x="217" y="444"/>
                </a:lnTo>
                <a:cubicBezTo>
                  <a:pt x="223" y="442"/>
                  <a:pt x="228" y="436"/>
                  <a:pt x="228" y="429"/>
                </a:cubicBezTo>
                <a:cubicBezTo>
                  <a:pt x="228" y="422"/>
                  <a:pt x="223" y="416"/>
                  <a:pt x="217" y="414"/>
                </a:cubicBezTo>
                <a:moveTo>
                  <a:pt x="146" y="63"/>
                </a:moveTo>
                <a:lnTo>
                  <a:pt x="108" y="49"/>
                </a:lnTo>
                <a:lnTo>
                  <a:pt x="93" y="10"/>
                </a:lnTo>
                <a:cubicBezTo>
                  <a:pt x="91" y="4"/>
                  <a:pt x="85" y="0"/>
                  <a:pt x="78" y="0"/>
                </a:cubicBezTo>
                <a:cubicBezTo>
                  <a:pt x="72" y="0"/>
                  <a:pt x="66" y="4"/>
                  <a:pt x="63" y="10"/>
                </a:cubicBezTo>
                <a:lnTo>
                  <a:pt x="49" y="49"/>
                </a:lnTo>
                <a:lnTo>
                  <a:pt x="11" y="63"/>
                </a:lnTo>
                <a:cubicBezTo>
                  <a:pt x="4" y="65"/>
                  <a:pt x="0" y="71"/>
                  <a:pt x="0" y="78"/>
                </a:cubicBezTo>
                <a:cubicBezTo>
                  <a:pt x="0" y="85"/>
                  <a:pt x="4" y="91"/>
                  <a:pt x="11" y="93"/>
                </a:cubicBezTo>
                <a:lnTo>
                  <a:pt x="49" y="107"/>
                </a:lnTo>
                <a:lnTo>
                  <a:pt x="63" y="145"/>
                </a:lnTo>
                <a:cubicBezTo>
                  <a:pt x="66" y="152"/>
                  <a:pt x="72" y="157"/>
                  <a:pt x="78" y="157"/>
                </a:cubicBezTo>
                <a:cubicBezTo>
                  <a:pt x="85" y="157"/>
                  <a:pt x="91" y="152"/>
                  <a:pt x="93" y="145"/>
                </a:cubicBezTo>
                <a:lnTo>
                  <a:pt x="108" y="107"/>
                </a:lnTo>
                <a:lnTo>
                  <a:pt x="146" y="93"/>
                </a:lnTo>
                <a:cubicBezTo>
                  <a:pt x="152" y="91"/>
                  <a:pt x="156" y="85"/>
                  <a:pt x="156" y="78"/>
                </a:cubicBezTo>
                <a:cubicBezTo>
                  <a:pt x="156" y="71"/>
                  <a:pt x="152" y="65"/>
                  <a:pt x="146" y="6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14560" y="2913120"/>
            <a:ext cx="2293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 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580400" y="2913120"/>
            <a:ext cx="20584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 </a:t>
            </a:r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Email to customer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14560" y="3389400"/>
            <a:ext cx="49158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PERSONA George, experienced AI consultant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14560" y="3627360"/>
            <a:ext cx="37728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KNOWLEDGE https://deloitte.com/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14560" y="3865680"/>
            <a:ext cx="32014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KNOWLEDGE https://ptbk.io/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14560" y="4341960"/>
            <a:ext cx="20581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## Write the email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14560" y="481788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Write an email to {customerName} about opportunities in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14560" y="5056200"/>
            <a:ext cx="5373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AI consulting and new trends in the industry.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14560" y="529416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Include a link to the Deloitte website and also mention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14560" y="5532480"/>
            <a:ext cx="2858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the Promtbook platform.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14560" y="6008760"/>
            <a:ext cx="11437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-&gt; {email}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952560" y="3499200"/>
            <a:ext cx="8541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&lt;iframe src="https://promptbook.studio/miniapps/7bbeed0d-cab4-44c9-a702-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952560" y="3870720"/>
            <a:ext cx="2951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68e204ed1132"&gt;&lt;/iframe&gt;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952560" y="2621520"/>
            <a:ext cx="20246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Chatbot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118160" y="1848600"/>
            <a:ext cx="410400" cy="474480"/>
          </a:xfrm>
          <a:custGeom>
            <a:avLst/>
            <a:gdLst/>
            <a:ahLst/>
            <a:rect l="0" t="0" r="r" b="b"/>
            <a:pathLst>
              <a:path w="1140" h="1318">
                <a:moveTo>
                  <a:pt x="1113" y="613"/>
                </a:moveTo>
                <a:lnTo>
                  <a:pt x="745" y="478"/>
                </a:lnTo>
                <a:lnTo>
                  <a:pt x="609" y="29"/>
                </a:lnTo>
                <a:cubicBezTo>
                  <a:pt x="603" y="12"/>
                  <a:pt x="587" y="0"/>
                  <a:pt x="569" y="0"/>
                </a:cubicBezTo>
                <a:cubicBezTo>
                  <a:pt x="551" y="0"/>
                  <a:pt x="535" y="12"/>
                  <a:pt x="530" y="29"/>
                </a:cubicBezTo>
                <a:lnTo>
                  <a:pt x="393" y="478"/>
                </a:lnTo>
                <a:lnTo>
                  <a:pt x="27" y="613"/>
                </a:lnTo>
                <a:cubicBezTo>
                  <a:pt x="11" y="619"/>
                  <a:pt x="0" y="635"/>
                  <a:pt x="0" y="652"/>
                </a:cubicBezTo>
                <a:cubicBezTo>
                  <a:pt x="0" y="669"/>
                  <a:pt x="11" y="685"/>
                  <a:pt x="27" y="691"/>
                </a:cubicBezTo>
                <a:lnTo>
                  <a:pt x="393" y="827"/>
                </a:lnTo>
                <a:lnTo>
                  <a:pt x="530" y="1289"/>
                </a:lnTo>
                <a:cubicBezTo>
                  <a:pt x="535" y="1306"/>
                  <a:pt x="551" y="1318"/>
                  <a:pt x="569" y="1318"/>
                </a:cubicBezTo>
                <a:cubicBezTo>
                  <a:pt x="588" y="1318"/>
                  <a:pt x="604" y="1306"/>
                  <a:pt x="609" y="1289"/>
                </a:cubicBezTo>
                <a:lnTo>
                  <a:pt x="746" y="827"/>
                </a:lnTo>
                <a:lnTo>
                  <a:pt x="1113" y="690"/>
                </a:lnTo>
                <a:cubicBezTo>
                  <a:pt x="1129" y="685"/>
                  <a:pt x="1140" y="669"/>
                  <a:pt x="1140" y="652"/>
                </a:cubicBezTo>
                <a:cubicBezTo>
                  <a:pt x="1140" y="635"/>
                  <a:pt x="1129" y="619"/>
                  <a:pt x="1113" y="61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24200" y="1853640"/>
            <a:ext cx="207720" cy="484560"/>
          </a:xfrm>
          <a:custGeom>
            <a:avLst/>
            <a:gdLst/>
            <a:ahLst/>
            <a:rect l="0" t="0" r="r" b="b"/>
            <a:pathLst>
              <a:path w="577" h="1346">
                <a:moveTo>
                  <a:pt x="551" y="1053"/>
                </a:moveTo>
                <a:lnTo>
                  <a:pt x="455" y="1018"/>
                </a:lnTo>
                <a:lnTo>
                  <a:pt x="418" y="881"/>
                </a:lnTo>
                <a:cubicBezTo>
                  <a:pt x="413" y="863"/>
                  <a:pt x="397" y="851"/>
                  <a:pt x="379" y="851"/>
                </a:cubicBezTo>
                <a:cubicBezTo>
                  <a:pt x="360" y="851"/>
                  <a:pt x="344" y="863"/>
                  <a:pt x="339" y="881"/>
                </a:cubicBezTo>
                <a:lnTo>
                  <a:pt x="301" y="1018"/>
                </a:lnTo>
                <a:lnTo>
                  <a:pt x="206" y="1053"/>
                </a:lnTo>
                <a:cubicBezTo>
                  <a:pt x="189" y="1059"/>
                  <a:pt x="179" y="1074"/>
                  <a:pt x="179" y="1092"/>
                </a:cubicBezTo>
                <a:cubicBezTo>
                  <a:pt x="179" y="1109"/>
                  <a:pt x="189" y="1124"/>
                  <a:pt x="206" y="1130"/>
                </a:cubicBezTo>
                <a:lnTo>
                  <a:pt x="300" y="1165"/>
                </a:lnTo>
                <a:lnTo>
                  <a:pt x="339" y="1314"/>
                </a:lnTo>
                <a:cubicBezTo>
                  <a:pt x="343" y="1333"/>
                  <a:pt x="360" y="1346"/>
                  <a:pt x="379" y="1346"/>
                </a:cubicBezTo>
                <a:cubicBezTo>
                  <a:pt x="398" y="1346"/>
                  <a:pt x="414" y="1333"/>
                  <a:pt x="419" y="1314"/>
                </a:cubicBezTo>
                <a:lnTo>
                  <a:pt x="456" y="1165"/>
                </a:lnTo>
                <a:lnTo>
                  <a:pt x="551" y="1130"/>
                </a:lnTo>
                <a:cubicBezTo>
                  <a:pt x="567" y="1124"/>
                  <a:pt x="577" y="1109"/>
                  <a:pt x="577" y="1092"/>
                </a:cubicBezTo>
                <a:cubicBezTo>
                  <a:pt x="577" y="1074"/>
                  <a:pt x="567" y="1059"/>
                  <a:pt x="551" y="1053"/>
                </a:cubicBezTo>
                <a:moveTo>
                  <a:pt x="372" y="160"/>
                </a:moveTo>
                <a:lnTo>
                  <a:pt x="274" y="124"/>
                </a:lnTo>
                <a:lnTo>
                  <a:pt x="238" y="27"/>
                </a:lnTo>
                <a:cubicBezTo>
                  <a:pt x="232" y="11"/>
                  <a:pt x="216" y="0"/>
                  <a:pt x="199" y="0"/>
                </a:cubicBezTo>
                <a:cubicBezTo>
                  <a:pt x="182" y="0"/>
                  <a:pt x="166" y="11"/>
                  <a:pt x="160" y="27"/>
                </a:cubicBezTo>
                <a:lnTo>
                  <a:pt x="124" y="124"/>
                </a:lnTo>
                <a:lnTo>
                  <a:pt x="27" y="160"/>
                </a:lnTo>
                <a:cubicBezTo>
                  <a:pt x="11" y="167"/>
                  <a:pt x="0" y="182"/>
                  <a:pt x="0" y="199"/>
                </a:cubicBezTo>
                <a:cubicBezTo>
                  <a:pt x="0" y="216"/>
                  <a:pt x="11" y="232"/>
                  <a:pt x="27" y="238"/>
                </a:cubicBezTo>
                <a:lnTo>
                  <a:pt x="124" y="274"/>
                </a:lnTo>
                <a:lnTo>
                  <a:pt x="160" y="371"/>
                </a:lnTo>
                <a:cubicBezTo>
                  <a:pt x="166" y="387"/>
                  <a:pt x="182" y="398"/>
                  <a:pt x="199" y="398"/>
                </a:cubicBezTo>
                <a:cubicBezTo>
                  <a:pt x="216" y="398"/>
                  <a:pt x="232" y="387"/>
                  <a:pt x="238" y="371"/>
                </a:cubicBezTo>
                <a:lnTo>
                  <a:pt x="274" y="274"/>
                </a:lnTo>
                <a:lnTo>
                  <a:pt x="372" y="238"/>
                </a:lnTo>
                <a:cubicBezTo>
                  <a:pt x="388" y="232"/>
                  <a:pt x="399" y="216"/>
                  <a:pt x="399" y="199"/>
                </a:cubicBezTo>
                <a:cubicBezTo>
                  <a:pt x="399" y="182"/>
                  <a:pt x="388" y="167"/>
                  <a:pt x="372" y="16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569240" y="1716840"/>
            <a:ext cx="3530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Let's Connect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952560" y="2918160"/>
            <a:ext cx="943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Jiří Jahn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952560" y="3261240"/>
            <a:ext cx="12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952560" y="36039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952560" y="4089960"/>
            <a:ext cx="136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Pavol Hejný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952560" y="4432680"/>
            <a:ext cx="1567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52560" y="47757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