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75920" y="1478520"/>
            <a:ext cx="31903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Promptbook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975920" y="2808000"/>
            <a:ext cx="618048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Ship Reliable AI in No Time, Build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75920" y="3293640"/>
            <a:ext cx="51260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Your Company From Within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75920" y="4292280"/>
            <a:ext cx="29206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Pavol Hejný</a:t>
            </a:r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 &amp; </a:t>
            </a:r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Jiří Jahn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75920" y="5006520"/>
            <a:ext cx="144864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2025-04-17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5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6" name=""/>
          <p:cNvSpPr txBox="1"/>
          <p:nvPr/>
        </p:nvSpPr>
        <p:spPr>
          <a:xfrm>
            <a:off x="952560" y="773640"/>
            <a:ext cx="50374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Unique Insights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7" name=""/>
          <p:cNvSpPr/>
          <p:nvPr/>
        </p:nvSpPr>
        <p:spPr>
          <a:xfrm>
            <a:off x="1295280" y="273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8" name=""/>
          <p:cNvSpPr txBox="1"/>
          <p:nvPr/>
        </p:nvSpPr>
        <p:spPr>
          <a:xfrm>
            <a:off x="993960" y="2175120"/>
            <a:ext cx="3750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1.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not NO CODE platform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9" name=""/>
          <p:cNvSpPr/>
          <p:nvPr/>
        </p:nvSpPr>
        <p:spPr>
          <a:xfrm>
            <a:off x="12952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0" name=""/>
          <p:cNvSpPr txBox="1"/>
          <p:nvPr/>
        </p:nvSpPr>
        <p:spPr>
          <a:xfrm>
            <a:off x="1537560" y="2594520"/>
            <a:ext cx="3996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these platforms lack control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1" name=""/>
          <p:cNvSpPr txBox="1"/>
          <p:nvPr/>
        </p:nvSpPr>
        <p:spPr>
          <a:xfrm>
            <a:off x="1537560" y="3003840"/>
            <a:ext cx="5864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non/devs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they are still programming with a crutch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2" name=""/>
          <p:cNvSpPr/>
          <p:nvPr/>
        </p:nvSpPr>
        <p:spPr>
          <a:xfrm>
            <a:off x="129528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3" name=""/>
          <p:cNvSpPr txBox="1"/>
          <p:nvPr/>
        </p:nvSpPr>
        <p:spPr>
          <a:xfrm>
            <a:off x="993960" y="3499200"/>
            <a:ext cx="3239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2.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Anticipating futute trends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4" name=""/>
          <p:cNvSpPr/>
          <p:nvPr/>
        </p:nvSpPr>
        <p:spPr>
          <a:xfrm>
            <a:off x="129528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8" y="237"/>
                  <a:pt x="73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3" y="10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5" name=""/>
          <p:cNvSpPr txBox="1"/>
          <p:nvPr/>
        </p:nvSpPr>
        <p:spPr>
          <a:xfrm>
            <a:off x="1537560" y="3908880"/>
            <a:ext cx="5651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Mixing prompts with code will lead to technical debt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6" name=""/>
          <p:cNvSpPr txBox="1"/>
          <p:nvPr/>
        </p:nvSpPr>
        <p:spPr>
          <a:xfrm>
            <a:off x="1537560" y="4327920"/>
            <a:ext cx="5444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separating things that should be separated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7" name=""/>
          <p:cNvSpPr/>
          <p:nvPr/>
        </p:nvSpPr>
        <p:spPr>
          <a:xfrm>
            <a:off x="1295280" y="5371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8" name=""/>
          <p:cNvSpPr txBox="1"/>
          <p:nvPr/>
        </p:nvSpPr>
        <p:spPr>
          <a:xfrm>
            <a:off x="993960" y="4823280"/>
            <a:ext cx="7462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3.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commodity, we make the personalized applications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9" name=""/>
          <p:cNvSpPr/>
          <p:nvPr/>
        </p:nvSpPr>
        <p:spPr>
          <a:xfrm>
            <a:off x="1295280" y="5790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0" name=""/>
          <p:cNvSpPr txBox="1"/>
          <p:nvPr/>
        </p:nvSpPr>
        <p:spPr>
          <a:xfrm>
            <a:off x="1537560" y="5232960"/>
            <a:ext cx="4361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like Intel processors in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1" name=""/>
          <p:cNvSpPr txBox="1"/>
          <p:nvPr/>
        </p:nvSpPr>
        <p:spPr>
          <a:xfrm>
            <a:off x="1537560" y="5652000"/>
            <a:ext cx="6593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You can replace Intel with Arm, but you cannot replace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5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6" name=""/>
          <p:cNvSpPr txBox="1"/>
          <p:nvPr/>
        </p:nvSpPr>
        <p:spPr>
          <a:xfrm>
            <a:off x="952560" y="45000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7" name=""/>
          <p:cNvSpPr/>
          <p:nvPr/>
        </p:nvSpPr>
        <p:spPr>
          <a:xfrm>
            <a:off x="1009440" y="240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8" name=""/>
          <p:cNvSpPr txBox="1"/>
          <p:nvPr/>
        </p:nvSpPr>
        <p:spPr>
          <a:xfrm>
            <a:off x="952560" y="1651320"/>
            <a:ext cx="5184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Is Promptbook secured against data leakage?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9" name=""/>
          <p:cNvSpPr/>
          <p:nvPr/>
        </p:nvSpPr>
        <p:spPr>
          <a:xfrm>
            <a:off x="1009440" y="2819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0" name=""/>
          <p:cNvSpPr txBox="1"/>
          <p:nvPr/>
        </p:nvSpPr>
        <p:spPr>
          <a:xfrm>
            <a:off x="1245240" y="2261160"/>
            <a:ext cx="5892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End-to-end encryption for all data in transit and at rest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1" name="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2" name=""/>
          <p:cNvSpPr txBox="1"/>
          <p:nvPr/>
        </p:nvSpPr>
        <p:spPr>
          <a:xfrm>
            <a:off x="1245240" y="2680200"/>
            <a:ext cx="6421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On-premises deployment option for sensitive environments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3" name=""/>
          <p:cNvSpPr/>
          <p:nvPr/>
        </p:nvSpPr>
        <p:spPr>
          <a:xfrm>
            <a:off x="1009440" y="3647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4" name=""/>
          <p:cNvSpPr txBox="1"/>
          <p:nvPr/>
        </p:nvSpPr>
        <p:spPr>
          <a:xfrm>
            <a:off x="1245240" y="3089520"/>
            <a:ext cx="7326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Granular access controls and audit logging of all system interactions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5" name=""/>
          <p:cNvSpPr txBox="1"/>
          <p:nvPr/>
        </p:nvSpPr>
        <p:spPr>
          <a:xfrm>
            <a:off x="1245240" y="3508920"/>
            <a:ext cx="6482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 data storage by default - process and forget architecture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6" name=""/>
          <p:cNvSpPr/>
          <p:nvPr/>
        </p:nvSpPr>
        <p:spPr>
          <a:xfrm>
            <a:off x="1009440" y="4867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7" name=""/>
          <p:cNvSpPr txBox="1"/>
          <p:nvPr/>
        </p:nvSpPr>
        <p:spPr>
          <a:xfrm>
            <a:off x="952560" y="4118400"/>
            <a:ext cx="6581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does Promptbook add controllability and reliability?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8" name=""/>
          <p:cNvSpPr/>
          <p:nvPr/>
        </p:nvSpPr>
        <p:spPr>
          <a:xfrm>
            <a:off x="1009440" y="5276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9" name=""/>
          <p:cNvSpPr txBox="1"/>
          <p:nvPr/>
        </p:nvSpPr>
        <p:spPr>
          <a:xfrm>
            <a:off x="1245240" y="4727880"/>
            <a:ext cx="6509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Transparent AI decision paths through sophisticated logging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0" name=""/>
          <p:cNvSpPr/>
          <p:nvPr/>
        </p:nvSpPr>
        <p:spPr>
          <a:xfrm>
            <a:off x="1009440" y="5695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1" name=""/>
          <p:cNvSpPr txBox="1"/>
          <p:nvPr/>
        </p:nvSpPr>
        <p:spPr>
          <a:xfrm>
            <a:off x="1245240" y="5137560"/>
            <a:ext cx="5403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Built-in versioning of all blueprints for governance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2" name=""/>
          <p:cNvSpPr/>
          <p:nvPr/>
        </p:nvSpPr>
        <p:spPr>
          <a:xfrm>
            <a:off x="1009440" y="61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3" name=""/>
          <p:cNvSpPr txBox="1"/>
          <p:nvPr/>
        </p:nvSpPr>
        <p:spPr>
          <a:xfrm>
            <a:off x="1245240" y="5556600"/>
            <a:ext cx="6351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Controlled testing environment with simulation capabilities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4" name=""/>
          <p:cNvSpPr txBox="1"/>
          <p:nvPr/>
        </p:nvSpPr>
        <p:spPr>
          <a:xfrm>
            <a:off x="1245240" y="5966280"/>
            <a:ext cx="6180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Clear separation between business logic and AI execution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8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9" name=""/>
          <p:cNvSpPr txBox="1"/>
          <p:nvPr/>
        </p:nvSpPr>
        <p:spPr>
          <a:xfrm>
            <a:off x="952560" y="45000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0" name=""/>
          <p:cNvSpPr/>
          <p:nvPr/>
        </p:nvSpPr>
        <p:spPr>
          <a:xfrm>
            <a:off x="1009440" y="240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1" name=""/>
          <p:cNvSpPr txBox="1"/>
          <p:nvPr/>
        </p:nvSpPr>
        <p:spPr>
          <a:xfrm>
            <a:off x="952560" y="1651320"/>
            <a:ext cx="6815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Why use Promptbook instead of established no-code tools?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2" name=""/>
          <p:cNvSpPr/>
          <p:nvPr/>
        </p:nvSpPr>
        <p:spPr>
          <a:xfrm>
            <a:off x="1009440" y="2819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3" name=""/>
          <p:cNvSpPr txBox="1"/>
          <p:nvPr/>
        </p:nvSpPr>
        <p:spPr>
          <a:xfrm>
            <a:off x="1245240" y="2261160"/>
            <a:ext cx="5302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True flexibility beyond drag-and-drop constraints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4" name="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5" name=""/>
          <p:cNvSpPr txBox="1"/>
          <p:nvPr/>
        </p:nvSpPr>
        <p:spPr>
          <a:xfrm>
            <a:off x="1245240" y="2680200"/>
            <a:ext cx="5892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Seamless transition path from prototype to production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6" name=""/>
          <p:cNvSpPr/>
          <p:nvPr/>
        </p:nvSpPr>
        <p:spPr>
          <a:xfrm>
            <a:off x="1009440" y="3647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7" name=""/>
          <p:cNvSpPr txBox="1"/>
          <p:nvPr/>
        </p:nvSpPr>
        <p:spPr>
          <a:xfrm>
            <a:off x="1245240" y="3089520"/>
            <a:ext cx="6808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 technical debt - solutions remain maintainable as they scale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8" name=""/>
          <p:cNvSpPr txBox="1"/>
          <p:nvPr/>
        </p:nvSpPr>
        <p:spPr>
          <a:xfrm>
            <a:off x="1245240" y="3508920"/>
            <a:ext cx="6893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Designed for enterprise complexity, not just simple automations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9" name=""/>
          <p:cNvSpPr/>
          <p:nvPr/>
        </p:nvSpPr>
        <p:spPr>
          <a:xfrm>
            <a:off x="1009440" y="4867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0" name=""/>
          <p:cNvSpPr txBox="1"/>
          <p:nvPr/>
        </p:nvSpPr>
        <p:spPr>
          <a:xfrm>
            <a:off x="952560" y="4118400"/>
            <a:ext cx="5452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quickly can we implement and see results?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1" name=""/>
          <p:cNvSpPr/>
          <p:nvPr/>
        </p:nvSpPr>
        <p:spPr>
          <a:xfrm>
            <a:off x="1009440" y="5276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2" name=""/>
          <p:cNvSpPr txBox="1"/>
          <p:nvPr/>
        </p:nvSpPr>
        <p:spPr>
          <a:xfrm>
            <a:off x="1245240" y="4727880"/>
            <a:ext cx="347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First blueprint creation: 1-2 days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3" name=""/>
          <p:cNvSpPr/>
          <p:nvPr/>
        </p:nvSpPr>
        <p:spPr>
          <a:xfrm>
            <a:off x="1009440" y="5695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4" name=""/>
          <p:cNvSpPr txBox="1"/>
          <p:nvPr/>
        </p:nvSpPr>
        <p:spPr>
          <a:xfrm>
            <a:off x="1245240" y="5137560"/>
            <a:ext cx="4825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Initial production implementation: 2-4 weeks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5" name=""/>
          <p:cNvSpPr/>
          <p:nvPr/>
        </p:nvSpPr>
        <p:spPr>
          <a:xfrm>
            <a:off x="1009440" y="61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6" name=""/>
          <p:cNvSpPr txBox="1"/>
          <p:nvPr/>
        </p:nvSpPr>
        <p:spPr>
          <a:xfrm>
            <a:off x="1245240" y="5556600"/>
            <a:ext cx="6604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Full enterprise integration: Phased approach over 3-6 months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7" name=""/>
          <p:cNvSpPr txBox="1"/>
          <p:nvPr/>
        </p:nvSpPr>
        <p:spPr>
          <a:xfrm>
            <a:off x="1245240" y="5966280"/>
            <a:ext cx="5700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ROI typically visible within first month of deployment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1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2" name=""/>
          <p:cNvSpPr txBox="1"/>
          <p:nvPr/>
        </p:nvSpPr>
        <p:spPr>
          <a:xfrm>
            <a:off x="952560" y="167868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3" name=""/>
          <p:cNvSpPr/>
          <p:nvPr/>
        </p:nvSpPr>
        <p:spPr>
          <a:xfrm>
            <a:off x="1009440" y="3638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4" name=""/>
          <p:cNvSpPr txBox="1"/>
          <p:nvPr/>
        </p:nvSpPr>
        <p:spPr>
          <a:xfrm>
            <a:off x="952560" y="2889720"/>
            <a:ext cx="6854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does Promptbook integrate with our existing systems?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5" name=""/>
          <p:cNvSpPr/>
          <p:nvPr/>
        </p:nvSpPr>
        <p:spPr>
          <a:xfrm>
            <a:off x="100944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6" name=""/>
          <p:cNvSpPr txBox="1"/>
          <p:nvPr/>
        </p:nvSpPr>
        <p:spPr>
          <a:xfrm>
            <a:off x="1245240" y="3499200"/>
            <a:ext cx="7745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Platform-agnostic, API-first architecture connects to any modern system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7" name=""/>
          <p:cNvSpPr/>
          <p:nvPr/>
        </p:nvSpPr>
        <p:spPr>
          <a:xfrm>
            <a:off x="100944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8" name=""/>
          <p:cNvSpPr txBox="1"/>
          <p:nvPr/>
        </p:nvSpPr>
        <p:spPr>
          <a:xfrm>
            <a:off x="1245240" y="3908880"/>
            <a:ext cx="4802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Pre-built connectors for enterprise platforms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9" name=""/>
          <p:cNvSpPr/>
          <p:nvPr/>
        </p:nvSpPr>
        <p:spPr>
          <a:xfrm>
            <a:off x="1009440" y="48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0" name=""/>
          <p:cNvSpPr txBox="1"/>
          <p:nvPr/>
        </p:nvSpPr>
        <p:spPr>
          <a:xfrm>
            <a:off x="1245240" y="4327920"/>
            <a:ext cx="6105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Custom connectors can be developed for legacy systems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1" name=""/>
          <p:cNvSpPr txBox="1"/>
          <p:nvPr/>
        </p:nvSpPr>
        <p:spPr>
          <a:xfrm>
            <a:off x="1245240" y="4737600"/>
            <a:ext cx="5554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Gradual integration approach - no "rip and replace"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5" name=""/>
          <p:cNvSpPr/>
          <p:nvPr/>
        </p:nvSpPr>
        <p:spPr>
          <a:xfrm>
            <a:off x="1118160" y="1848600"/>
            <a:ext cx="410400" cy="474480"/>
          </a:xfrm>
          <a:custGeom>
            <a:avLst/>
            <a:gdLst/>
            <a:ahLst/>
            <a:rect l="0" t="0" r="r" b="b"/>
            <a:pathLst>
              <a:path w="1140" h="1318">
                <a:moveTo>
                  <a:pt x="1113" y="613"/>
                </a:moveTo>
                <a:lnTo>
                  <a:pt x="745" y="478"/>
                </a:lnTo>
                <a:lnTo>
                  <a:pt x="609" y="29"/>
                </a:lnTo>
                <a:cubicBezTo>
                  <a:pt x="603" y="12"/>
                  <a:pt x="587" y="0"/>
                  <a:pt x="569" y="0"/>
                </a:cubicBezTo>
                <a:cubicBezTo>
                  <a:pt x="551" y="0"/>
                  <a:pt x="535" y="12"/>
                  <a:pt x="530" y="29"/>
                </a:cubicBezTo>
                <a:lnTo>
                  <a:pt x="393" y="478"/>
                </a:lnTo>
                <a:lnTo>
                  <a:pt x="27" y="613"/>
                </a:lnTo>
                <a:cubicBezTo>
                  <a:pt x="11" y="619"/>
                  <a:pt x="0" y="635"/>
                  <a:pt x="0" y="652"/>
                </a:cubicBezTo>
                <a:cubicBezTo>
                  <a:pt x="0" y="669"/>
                  <a:pt x="11" y="685"/>
                  <a:pt x="27" y="691"/>
                </a:cubicBezTo>
                <a:lnTo>
                  <a:pt x="393" y="827"/>
                </a:lnTo>
                <a:lnTo>
                  <a:pt x="530" y="1289"/>
                </a:lnTo>
                <a:cubicBezTo>
                  <a:pt x="535" y="1306"/>
                  <a:pt x="551" y="1318"/>
                  <a:pt x="569" y="1318"/>
                </a:cubicBezTo>
                <a:cubicBezTo>
                  <a:pt x="588" y="1318"/>
                  <a:pt x="604" y="1306"/>
                  <a:pt x="609" y="1289"/>
                </a:cubicBezTo>
                <a:lnTo>
                  <a:pt x="746" y="827"/>
                </a:lnTo>
                <a:lnTo>
                  <a:pt x="1113" y="690"/>
                </a:lnTo>
                <a:cubicBezTo>
                  <a:pt x="1129" y="685"/>
                  <a:pt x="1140" y="669"/>
                  <a:pt x="1140" y="652"/>
                </a:cubicBezTo>
                <a:cubicBezTo>
                  <a:pt x="1140" y="635"/>
                  <a:pt x="1129" y="619"/>
                  <a:pt x="1113" y="61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6" name=""/>
          <p:cNvSpPr/>
          <p:nvPr/>
        </p:nvSpPr>
        <p:spPr>
          <a:xfrm>
            <a:off x="1024200" y="1853640"/>
            <a:ext cx="207720" cy="484560"/>
          </a:xfrm>
          <a:custGeom>
            <a:avLst/>
            <a:gdLst/>
            <a:ahLst/>
            <a:rect l="0" t="0" r="r" b="b"/>
            <a:pathLst>
              <a:path w="577" h="1346">
                <a:moveTo>
                  <a:pt x="551" y="1053"/>
                </a:moveTo>
                <a:lnTo>
                  <a:pt x="455" y="1018"/>
                </a:lnTo>
                <a:lnTo>
                  <a:pt x="418" y="881"/>
                </a:lnTo>
                <a:cubicBezTo>
                  <a:pt x="413" y="863"/>
                  <a:pt x="397" y="851"/>
                  <a:pt x="379" y="851"/>
                </a:cubicBezTo>
                <a:cubicBezTo>
                  <a:pt x="360" y="851"/>
                  <a:pt x="344" y="863"/>
                  <a:pt x="339" y="881"/>
                </a:cubicBezTo>
                <a:lnTo>
                  <a:pt x="301" y="1018"/>
                </a:lnTo>
                <a:lnTo>
                  <a:pt x="206" y="1053"/>
                </a:lnTo>
                <a:cubicBezTo>
                  <a:pt x="189" y="1059"/>
                  <a:pt x="179" y="1074"/>
                  <a:pt x="179" y="1092"/>
                </a:cubicBezTo>
                <a:cubicBezTo>
                  <a:pt x="179" y="1109"/>
                  <a:pt x="189" y="1124"/>
                  <a:pt x="206" y="1130"/>
                </a:cubicBezTo>
                <a:lnTo>
                  <a:pt x="300" y="1165"/>
                </a:lnTo>
                <a:lnTo>
                  <a:pt x="339" y="1314"/>
                </a:lnTo>
                <a:cubicBezTo>
                  <a:pt x="343" y="1333"/>
                  <a:pt x="360" y="1346"/>
                  <a:pt x="379" y="1346"/>
                </a:cubicBezTo>
                <a:cubicBezTo>
                  <a:pt x="398" y="1346"/>
                  <a:pt x="414" y="1333"/>
                  <a:pt x="419" y="1314"/>
                </a:cubicBezTo>
                <a:lnTo>
                  <a:pt x="456" y="1165"/>
                </a:lnTo>
                <a:lnTo>
                  <a:pt x="551" y="1130"/>
                </a:lnTo>
                <a:cubicBezTo>
                  <a:pt x="567" y="1124"/>
                  <a:pt x="577" y="1109"/>
                  <a:pt x="577" y="1092"/>
                </a:cubicBezTo>
                <a:cubicBezTo>
                  <a:pt x="577" y="1074"/>
                  <a:pt x="567" y="1059"/>
                  <a:pt x="551" y="1053"/>
                </a:cubicBezTo>
                <a:moveTo>
                  <a:pt x="372" y="160"/>
                </a:moveTo>
                <a:lnTo>
                  <a:pt x="274" y="124"/>
                </a:lnTo>
                <a:lnTo>
                  <a:pt x="238" y="27"/>
                </a:lnTo>
                <a:cubicBezTo>
                  <a:pt x="232" y="11"/>
                  <a:pt x="216" y="0"/>
                  <a:pt x="199" y="0"/>
                </a:cubicBezTo>
                <a:cubicBezTo>
                  <a:pt x="182" y="0"/>
                  <a:pt x="166" y="11"/>
                  <a:pt x="160" y="27"/>
                </a:cubicBezTo>
                <a:lnTo>
                  <a:pt x="124" y="124"/>
                </a:lnTo>
                <a:lnTo>
                  <a:pt x="27" y="160"/>
                </a:lnTo>
                <a:cubicBezTo>
                  <a:pt x="11" y="167"/>
                  <a:pt x="0" y="182"/>
                  <a:pt x="0" y="199"/>
                </a:cubicBezTo>
                <a:cubicBezTo>
                  <a:pt x="0" y="216"/>
                  <a:pt x="11" y="232"/>
                  <a:pt x="27" y="238"/>
                </a:cubicBezTo>
                <a:lnTo>
                  <a:pt x="124" y="274"/>
                </a:lnTo>
                <a:lnTo>
                  <a:pt x="160" y="371"/>
                </a:lnTo>
                <a:cubicBezTo>
                  <a:pt x="166" y="387"/>
                  <a:pt x="182" y="398"/>
                  <a:pt x="199" y="398"/>
                </a:cubicBezTo>
                <a:cubicBezTo>
                  <a:pt x="216" y="398"/>
                  <a:pt x="232" y="387"/>
                  <a:pt x="238" y="371"/>
                </a:cubicBezTo>
                <a:lnTo>
                  <a:pt x="274" y="274"/>
                </a:lnTo>
                <a:lnTo>
                  <a:pt x="372" y="238"/>
                </a:lnTo>
                <a:cubicBezTo>
                  <a:pt x="388" y="232"/>
                  <a:pt x="399" y="216"/>
                  <a:pt x="399" y="199"/>
                </a:cubicBezTo>
                <a:cubicBezTo>
                  <a:pt x="399" y="182"/>
                  <a:pt x="388" y="167"/>
                  <a:pt x="372" y="16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7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8" name=""/>
          <p:cNvSpPr txBox="1"/>
          <p:nvPr/>
        </p:nvSpPr>
        <p:spPr>
          <a:xfrm>
            <a:off x="1569240" y="1716840"/>
            <a:ext cx="3530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9" name=""/>
          <p:cNvSpPr txBox="1"/>
          <p:nvPr/>
        </p:nvSpPr>
        <p:spPr>
          <a:xfrm>
            <a:off x="95256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0" name=""/>
          <p:cNvSpPr txBox="1"/>
          <p:nvPr/>
        </p:nvSpPr>
        <p:spPr>
          <a:xfrm>
            <a:off x="95256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1" name=""/>
          <p:cNvSpPr txBox="1"/>
          <p:nvPr/>
        </p:nvSpPr>
        <p:spPr>
          <a:xfrm>
            <a:off x="95256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2" name=""/>
          <p:cNvSpPr txBox="1"/>
          <p:nvPr/>
        </p:nvSpPr>
        <p:spPr>
          <a:xfrm>
            <a:off x="95256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3" name=""/>
          <p:cNvSpPr txBox="1"/>
          <p:nvPr/>
        </p:nvSpPr>
        <p:spPr>
          <a:xfrm>
            <a:off x="95256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4" name=""/>
          <p:cNvSpPr txBox="1"/>
          <p:nvPr/>
        </p:nvSpPr>
        <p:spPr>
          <a:xfrm>
            <a:off x="95256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09440" y="240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52560" y="935640"/>
            <a:ext cx="38030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Why the Book?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245240" y="2261160"/>
            <a:ext cx="9737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Promptbook eliminates AI complexity completely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—no choosing models, implementing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245240" y="2603880"/>
            <a:ext cx="9101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RAG, or technical decisions and low level details. Simply write what you need in plain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45240" y="2946960"/>
            <a:ext cx="955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language, and we'll deliver enterprise-ready AI applications that scale with your business,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09440" y="3838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245240" y="3289680"/>
            <a:ext cx="5726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reducing development time from months to minutes.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245240" y="3699360"/>
            <a:ext cx="9992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We turn your business expertise into working applications with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'Business as Code'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paradigm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245240" y="4042080"/>
            <a:ext cx="9822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in mind – write in plain language, execute like software, and transform your enterprise from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09440" y="4933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245240" y="4385160"/>
            <a:ext cx="7095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within.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245240" y="4794840"/>
            <a:ext cx="10066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People—whether they’re end‑users or even ML engineers—are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overwhelmed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by the flood of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245240" y="5137560"/>
            <a:ext cx="9329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new technologies. We’ll spare them the stress and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decision paralysis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and deliver an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245240" y="5480640"/>
            <a:ext cx="3195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application that simply works.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09440" y="1771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952560" y="316440"/>
            <a:ext cx="40118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What the Book?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245240" y="1632240"/>
            <a:ext cx="9341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Book transforms your business expertise into executable instructions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- while other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245240" y="1975320"/>
            <a:ext cx="9932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companies struggle to implement AI, Book lets anyone create powerful business automation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57240" y="285264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8"/>
                  <a:pt x="11" y="90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4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2"/>
                </a:cubicBezTo>
                <a:cubicBezTo>
                  <a:pt x="28513" y="49"/>
                  <a:pt x="28519" y="56"/>
                  <a:pt x="28525" y="64"/>
                </a:cubicBezTo>
                <a:cubicBezTo>
                  <a:pt x="28530" y="72"/>
                  <a:pt x="28534" y="81"/>
                  <a:pt x="28538" y="90"/>
                </a:cubicBezTo>
                <a:cubicBezTo>
                  <a:pt x="28542" y="98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0015"/>
                </a:lnTo>
                <a:cubicBezTo>
                  <a:pt x="28549" y="10025"/>
                  <a:pt x="28548" y="10034"/>
                  <a:pt x="28546" y="10044"/>
                </a:cubicBezTo>
                <a:cubicBezTo>
                  <a:pt x="28544" y="10053"/>
                  <a:pt x="28542" y="10062"/>
                  <a:pt x="28538" y="10071"/>
                </a:cubicBezTo>
                <a:cubicBezTo>
                  <a:pt x="28534" y="10080"/>
                  <a:pt x="28530" y="10088"/>
                  <a:pt x="28525" y="10096"/>
                </a:cubicBezTo>
                <a:cubicBezTo>
                  <a:pt x="28519" y="10104"/>
                  <a:pt x="28513" y="10111"/>
                  <a:pt x="28506" y="10118"/>
                </a:cubicBezTo>
                <a:cubicBezTo>
                  <a:pt x="28500" y="10125"/>
                  <a:pt x="28492" y="10131"/>
                  <a:pt x="28484" y="10136"/>
                </a:cubicBezTo>
                <a:cubicBezTo>
                  <a:pt x="28476" y="10142"/>
                  <a:pt x="28468" y="10146"/>
                  <a:pt x="28459" y="10150"/>
                </a:cubicBezTo>
                <a:cubicBezTo>
                  <a:pt x="28450" y="10153"/>
                  <a:pt x="28441" y="10156"/>
                  <a:pt x="28432" y="10158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8"/>
                </a:cubicBezTo>
                <a:cubicBezTo>
                  <a:pt x="107" y="10156"/>
                  <a:pt x="98" y="10153"/>
                  <a:pt x="89" y="10150"/>
                </a:cubicBezTo>
                <a:cubicBezTo>
                  <a:pt x="81" y="10146"/>
                  <a:pt x="72" y="10142"/>
                  <a:pt x="64" y="10136"/>
                </a:cubicBezTo>
                <a:cubicBezTo>
                  <a:pt x="56" y="10131"/>
                  <a:pt x="49" y="10125"/>
                  <a:pt x="42" y="10118"/>
                </a:cubicBezTo>
                <a:cubicBezTo>
                  <a:pt x="35" y="10111"/>
                  <a:pt x="29" y="10104"/>
                  <a:pt x="24" y="10096"/>
                </a:cubicBezTo>
                <a:cubicBezTo>
                  <a:pt x="19" y="10088"/>
                  <a:pt x="14" y="10080"/>
                  <a:pt x="11" y="10071"/>
                </a:cubicBezTo>
                <a:cubicBezTo>
                  <a:pt x="7" y="10062"/>
                  <a:pt x="4" y="10053"/>
                  <a:pt x="2" y="10044"/>
                </a:cubicBezTo>
                <a:cubicBezTo>
                  <a:pt x="0" y="10034"/>
                  <a:pt x="0" y="10025"/>
                  <a:pt x="0" y="1001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57240" y="285264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8"/>
                  <a:pt x="11" y="90"/>
                </a:cubicBezTo>
                <a:cubicBezTo>
                  <a:pt x="14" y="81"/>
                  <a:pt x="19" y="72"/>
                  <a:pt x="24" y="64"/>
                </a:cubicBezTo>
                <a:cubicBezTo>
                  <a:pt x="29" y="56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4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2"/>
                </a:cubicBezTo>
                <a:cubicBezTo>
                  <a:pt x="28513" y="49"/>
                  <a:pt x="28519" y="56"/>
                  <a:pt x="28525" y="64"/>
                </a:cubicBezTo>
                <a:cubicBezTo>
                  <a:pt x="28530" y="72"/>
                  <a:pt x="28534" y="81"/>
                  <a:pt x="28538" y="90"/>
                </a:cubicBezTo>
                <a:cubicBezTo>
                  <a:pt x="28542" y="98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0015"/>
                </a:lnTo>
                <a:cubicBezTo>
                  <a:pt x="28549" y="10025"/>
                  <a:pt x="28548" y="10034"/>
                  <a:pt x="28546" y="10044"/>
                </a:cubicBezTo>
                <a:cubicBezTo>
                  <a:pt x="28544" y="10053"/>
                  <a:pt x="28542" y="10062"/>
                  <a:pt x="28538" y="10071"/>
                </a:cubicBezTo>
                <a:cubicBezTo>
                  <a:pt x="28534" y="10080"/>
                  <a:pt x="28530" y="10088"/>
                  <a:pt x="28525" y="10096"/>
                </a:cubicBezTo>
                <a:cubicBezTo>
                  <a:pt x="28519" y="10104"/>
                  <a:pt x="28513" y="10111"/>
                  <a:pt x="28506" y="10118"/>
                </a:cubicBezTo>
                <a:cubicBezTo>
                  <a:pt x="28500" y="10125"/>
                  <a:pt x="28492" y="10131"/>
                  <a:pt x="28484" y="10136"/>
                </a:cubicBezTo>
                <a:cubicBezTo>
                  <a:pt x="28476" y="10142"/>
                  <a:pt x="28468" y="10146"/>
                  <a:pt x="28459" y="10150"/>
                </a:cubicBezTo>
                <a:cubicBezTo>
                  <a:pt x="28450" y="10153"/>
                  <a:pt x="28441" y="10156"/>
                  <a:pt x="28432" y="10158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8"/>
                </a:cubicBezTo>
                <a:cubicBezTo>
                  <a:pt x="107" y="10156"/>
                  <a:pt x="98" y="10153"/>
                  <a:pt x="89" y="10150"/>
                </a:cubicBezTo>
                <a:cubicBezTo>
                  <a:pt x="81" y="10146"/>
                  <a:pt x="72" y="10142"/>
                  <a:pt x="64" y="10136"/>
                </a:cubicBezTo>
                <a:cubicBezTo>
                  <a:pt x="56" y="10131"/>
                  <a:pt x="49" y="10125"/>
                  <a:pt x="42" y="10118"/>
                </a:cubicBezTo>
                <a:cubicBezTo>
                  <a:pt x="35" y="10111"/>
                  <a:pt x="29" y="10104"/>
                  <a:pt x="24" y="10096"/>
                </a:cubicBezTo>
                <a:cubicBezTo>
                  <a:pt x="19" y="10088"/>
                  <a:pt x="14" y="10080"/>
                  <a:pt x="11" y="10071"/>
                </a:cubicBezTo>
                <a:cubicBezTo>
                  <a:pt x="7" y="10062"/>
                  <a:pt x="4" y="10053"/>
                  <a:pt x="2" y="10044"/>
                </a:cubicBezTo>
                <a:cubicBezTo>
                  <a:pt x="0" y="10034"/>
                  <a:pt x="0" y="10025"/>
                  <a:pt x="0" y="1001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245240" y="2318040"/>
            <a:ext cx="3147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without technical knowledge: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404720" y="3021480"/>
            <a:ext cx="161280" cy="186480"/>
          </a:xfrm>
          <a:custGeom>
            <a:avLst/>
            <a:gdLst/>
            <a:ahLst/>
            <a:rect l="0" t="0" r="r" b="b"/>
            <a:pathLst>
              <a:path w="448" h="518">
                <a:moveTo>
                  <a:pt x="437" y="241"/>
                </a:moveTo>
                <a:lnTo>
                  <a:pt x="293" y="188"/>
                </a:lnTo>
                <a:lnTo>
                  <a:pt x="239" y="11"/>
                </a:lnTo>
                <a:cubicBezTo>
                  <a:pt x="237" y="4"/>
                  <a:pt x="230" y="0"/>
                  <a:pt x="223" y="0"/>
                </a:cubicBezTo>
                <a:cubicBezTo>
                  <a:pt x="216" y="0"/>
                  <a:pt x="210" y="4"/>
                  <a:pt x="208" y="11"/>
                </a:cubicBezTo>
                <a:lnTo>
                  <a:pt x="154" y="188"/>
                </a:lnTo>
                <a:lnTo>
                  <a:pt x="10" y="241"/>
                </a:lnTo>
                <a:cubicBezTo>
                  <a:pt x="4" y="244"/>
                  <a:pt x="0" y="250"/>
                  <a:pt x="0" y="257"/>
                </a:cubicBezTo>
                <a:cubicBezTo>
                  <a:pt x="0" y="263"/>
                  <a:pt x="4" y="269"/>
                  <a:pt x="10" y="272"/>
                </a:cubicBezTo>
                <a:lnTo>
                  <a:pt x="154" y="325"/>
                </a:lnTo>
                <a:lnTo>
                  <a:pt x="208" y="507"/>
                </a:lnTo>
                <a:cubicBezTo>
                  <a:pt x="210" y="513"/>
                  <a:pt x="216" y="518"/>
                  <a:pt x="223" y="518"/>
                </a:cubicBezTo>
                <a:cubicBezTo>
                  <a:pt x="230" y="518"/>
                  <a:pt x="237" y="513"/>
                  <a:pt x="239" y="507"/>
                </a:cubicBezTo>
                <a:lnTo>
                  <a:pt x="293" y="325"/>
                </a:lnTo>
                <a:lnTo>
                  <a:pt x="437" y="272"/>
                </a:lnTo>
                <a:cubicBezTo>
                  <a:pt x="444" y="269"/>
                  <a:pt x="448" y="263"/>
                  <a:pt x="448" y="257"/>
                </a:cubicBezTo>
                <a:cubicBezTo>
                  <a:pt x="448" y="250"/>
                  <a:pt x="444" y="244"/>
                  <a:pt x="437" y="24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367640" y="302328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4"/>
                </a:moveTo>
                <a:lnTo>
                  <a:pt x="180" y="401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0"/>
                </a:lnTo>
                <a:lnTo>
                  <a:pt x="81" y="414"/>
                </a:lnTo>
                <a:cubicBezTo>
                  <a:pt x="75" y="417"/>
                  <a:pt x="70" y="423"/>
                  <a:pt x="70" y="430"/>
                </a:cubicBezTo>
                <a:cubicBezTo>
                  <a:pt x="70" y="436"/>
                  <a:pt x="75" y="442"/>
                  <a:pt x="81" y="445"/>
                </a:cubicBezTo>
                <a:lnTo>
                  <a:pt x="118" y="458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8"/>
                </a:lnTo>
                <a:lnTo>
                  <a:pt x="217" y="445"/>
                </a:lnTo>
                <a:cubicBezTo>
                  <a:pt x="223" y="442"/>
                  <a:pt x="228" y="436"/>
                  <a:pt x="228" y="430"/>
                </a:cubicBezTo>
                <a:cubicBezTo>
                  <a:pt x="228" y="423"/>
                  <a:pt x="223" y="417"/>
                  <a:pt x="217" y="414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1"/>
                </a:lnTo>
                <a:cubicBezTo>
                  <a:pt x="91" y="4"/>
                  <a:pt x="85" y="0"/>
                  <a:pt x="78" y="0"/>
                </a:cubicBezTo>
                <a:cubicBezTo>
                  <a:pt x="72" y="0"/>
                  <a:pt x="66" y="4"/>
                  <a:pt x="63" y="11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5"/>
                  <a:pt x="0" y="71"/>
                  <a:pt x="0" y="78"/>
                </a:cubicBezTo>
                <a:cubicBezTo>
                  <a:pt x="0" y="85"/>
                  <a:pt x="4" y="91"/>
                  <a:pt x="11" y="93"/>
                </a:cubicBezTo>
                <a:lnTo>
                  <a:pt x="49" y="108"/>
                </a:lnTo>
                <a:lnTo>
                  <a:pt x="63" y="146"/>
                </a:lnTo>
                <a:cubicBezTo>
                  <a:pt x="66" y="152"/>
                  <a:pt x="72" y="156"/>
                  <a:pt x="78" y="156"/>
                </a:cubicBezTo>
                <a:cubicBezTo>
                  <a:pt x="85" y="156"/>
                  <a:pt x="91" y="152"/>
                  <a:pt x="93" y="146"/>
                </a:cubicBezTo>
                <a:lnTo>
                  <a:pt x="108" y="108"/>
                </a:lnTo>
                <a:lnTo>
                  <a:pt x="146" y="93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1"/>
                  <a:pt x="152" y="65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14560" y="304632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580400" y="3046320"/>
            <a:ext cx="2058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Email to customer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14560" y="3522600"/>
            <a:ext cx="5144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PERSONA George, experienced AI consultant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14560" y="3760920"/>
            <a:ext cx="4344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https://yourcompany.com/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14560" y="3998880"/>
            <a:ext cx="3430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https://ptbk.io/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14560" y="4475160"/>
            <a:ext cx="20581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Write the email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14560" y="495144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Write an email to {customerName} about opportunities in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14560" y="5189400"/>
            <a:ext cx="5373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AI consulting and new trends in the industry.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14560" y="5427720"/>
            <a:ext cx="66301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Include a link to the {company} website and also mention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14560" y="5665680"/>
            <a:ext cx="29725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the Promptbook platform.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14560" y="6141960"/>
            <a:ext cx="11437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-&gt; {email}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07360" y="207360"/>
            <a:ext cx="5641560" cy="65466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207000" y="207000"/>
            <a:ext cx="5642280" cy="6547680"/>
          </a:xfrm>
          <a:custGeom>
            <a:avLst/>
            <a:gdLst/>
            <a:ahLst/>
            <a:rect l="0" t="0" r="r" b="b"/>
            <a:pathLst>
              <a:path w="15673" h="18188">
                <a:moveTo>
                  <a:pt x="0" y="0"/>
                </a:moveTo>
                <a:lnTo>
                  <a:pt x="15673" y="0"/>
                </a:lnTo>
                <a:lnTo>
                  <a:pt x="15673" y="18188"/>
                </a:lnTo>
                <a:lnTo>
                  <a:pt x="0" y="181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490320" y="490320"/>
            <a:ext cx="5077080" cy="5982120"/>
          </a:xfrm>
          <a:custGeom>
            <a:avLst/>
            <a:gdLst/>
            <a:ahLst/>
            <a:rect l="0" t="0" r="r" b="b"/>
            <a:pathLst>
              <a:path w="14103" h="16617">
                <a:moveTo>
                  <a:pt x="0" y="16127"/>
                </a:moveTo>
                <a:lnTo>
                  <a:pt x="0" y="490"/>
                </a:lnTo>
                <a:cubicBezTo>
                  <a:pt x="0" y="457"/>
                  <a:pt x="3" y="426"/>
                  <a:pt x="10" y="394"/>
                </a:cubicBezTo>
                <a:cubicBezTo>
                  <a:pt x="16" y="363"/>
                  <a:pt x="25" y="332"/>
                  <a:pt x="37" y="302"/>
                </a:cubicBezTo>
                <a:cubicBezTo>
                  <a:pt x="50" y="273"/>
                  <a:pt x="65" y="244"/>
                  <a:pt x="83" y="218"/>
                </a:cubicBezTo>
                <a:cubicBezTo>
                  <a:pt x="100" y="191"/>
                  <a:pt x="121" y="166"/>
                  <a:pt x="143" y="143"/>
                </a:cubicBezTo>
                <a:cubicBezTo>
                  <a:pt x="166" y="121"/>
                  <a:pt x="191" y="100"/>
                  <a:pt x="218" y="83"/>
                </a:cubicBezTo>
                <a:cubicBezTo>
                  <a:pt x="244" y="65"/>
                  <a:pt x="273" y="50"/>
                  <a:pt x="302" y="37"/>
                </a:cubicBezTo>
                <a:cubicBezTo>
                  <a:pt x="332" y="25"/>
                  <a:pt x="363" y="16"/>
                  <a:pt x="394" y="10"/>
                </a:cubicBezTo>
                <a:cubicBezTo>
                  <a:pt x="426" y="3"/>
                  <a:pt x="457" y="0"/>
                  <a:pt x="490" y="0"/>
                </a:cubicBezTo>
                <a:lnTo>
                  <a:pt x="13614" y="0"/>
                </a:lnTo>
                <a:cubicBezTo>
                  <a:pt x="13646" y="0"/>
                  <a:pt x="13678" y="3"/>
                  <a:pt x="13709" y="10"/>
                </a:cubicBezTo>
                <a:cubicBezTo>
                  <a:pt x="13741" y="16"/>
                  <a:pt x="13772" y="25"/>
                  <a:pt x="13801" y="37"/>
                </a:cubicBezTo>
                <a:cubicBezTo>
                  <a:pt x="13831" y="50"/>
                  <a:pt x="13859" y="65"/>
                  <a:pt x="13886" y="83"/>
                </a:cubicBezTo>
                <a:cubicBezTo>
                  <a:pt x="13913" y="100"/>
                  <a:pt x="13937" y="121"/>
                  <a:pt x="13960" y="143"/>
                </a:cubicBezTo>
                <a:cubicBezTo>
                  <a:pt x="13983" y="166"/>
                  <a:pt x="14003" y="191"/>
                  <a:pt x="14021" y="218"/>
                </a:cubicBezTo>
                <a:cubicBezTo>
                  <a:pt x="14039" y="244"/>
                  <a:pt x="14054" y="273"/>
                  <a:pt x="14066" y="302"/>
                </a:cubicBezTo>
                <a:cubicBezTo>
                  <a:pt x="14078" y="332"/>
                  <a:pt x="14088" y="363"/>
                  <a:pt x="14094" y="394"/>
                </a:cubicBezTo>
                <a:cubicBezTo>
                  <a:pt x="14100" y="426"/>
                  <a:pt x="14103" y="457"/>
                  <a:pt x="14103" y="490"/>
                </a:cubicBezTo>
                <a:lnTo>
                  <a:pt x="14103" y="16127"/>
                </a:lnTo>
                <a:cubicBezTo>
                  <a:pt x="14103" y="16160"/>
                  <a:pt x="14100" y="16191"/>
                  <a:pt x="14094" y="16223"/>
                </a:cubicBezTo>
                <a:cubicBezTo>
                  <a:pt x="14088" y="16254"/>
                  <a:pt x="14078" y="16285"/>
                  <a:pt x="14066" y="16315"/>
                </a:cubicBezTo>
                <a:cubicBezTo>
                  <a:pt x="14054" y="16344"/>
                  <a:pt x="14039" y="16373"/>
                  <a:pt x="14021" y="16399"/>
                </a:cubicBezTo>
                <a:cubicBezTo>
                  <a:pt x="14003" y="16426"/>
                  <a:pt x="13983" y="16451"/>
                  <a:pt x="13960" y="16474"/>
                </a:cubicBezTo>
                <a:cubicBezTo>
                  <a:pt x="13937" y="16496"/>
                  <a:pt x="13913" y="16517"/>
                  <a:pt x="13886" y="16534"/>
                </a:cubicBezTo>
                <a:cubicBezTo>
                  <a:pt x="13859" y="16552"/>
                  <a:pt x="13831" y="16567"/>
                  <a:pt x="13801" y="16580"/>
                </a:cubicBezTo>
                <a:cubicBezTo>
                  <a:pt x="13772" y="16592"/>
                  <a:pt x="13741" y="16601"/>
                  <a:pt x="13709" y="16608"/>
                </a:cubicBezTo>
                <a:cubicBezTo>
                  <a:pt x="13678" y="16614"/>
                  <a:pt x="13646" y="16617"/>
                  <a:pt x="13614" y="16617"/>
                </a:cubicBezTo>
                <a:lnTo>
                  <a:pt x="490" y="16617"/>
                </a:lnTo>
                <a:cubicBezTo>
                  <a:pt x="457" y="16617"/>
                  <a:pt x="426" y="16614"/>
                  <a:pt x="394" y="16608"/>
                </a:cubicBezTo>
                <a:cubicBezTo>
                  <a:pt x="363" y="16601"/>
                  <a:pt x="332" y="16592"/>
                  <a:pt x="302" y="16580"/>
                </a:cubicBezTo>
                <a:cubicBezTo>
                  <a:pt x="273" y="16567"/>
                  <a:pt x="244" y="16552"/>
                  <a:pt x="218" y="16534"/>
                </a:cubicBezTo>
                <a:cubicBezTo>
                  <a:pt x="191" y="16517"/>
                  <a:pt x="166" y="16496"/>
                  <a:pt x="143" y="16474"/>
                </a:cubicBezTo>
                <a:cubicBezTo>
                  <a:pt x="121" y="16451"/>
                  <a:pt x="100" y="16426"/>
                  <a:pt x="83" y="16399"/>
                </a:cubicBezTo>
                <a:cubicBezTo>
                  <a:pt x="65" y="16373"/>
                  <a:pt x="50" y="16344"/>
                  <a:pt x="37" y="16315"/>
                </a:cubicBezTo>
                <a:cubicBezTo>
                  <a:pt x="25" y="16285"/>
                  <a:pt x="16" y="16254"/>
                  <a:pt x="10" y="16223"/>
                </a:cubicBezTo>
                <a:cubicBezTo>
                  <a:pt x="3" y="16191"/>
                  <a:pt x="0" y="16160"/>
                  <a:pt x="0" y="16127"/>
                </a:cubicBezTo>
                <a:close/>
              </a:path>
            </a:pathLst>
          </a:custGeom>
          <a:noFill/>
          <a:ln w="28440">
            <a:solidFill>
              <a:srgbClr val="020202">
                <a:alpha val="36000"/>
              </a:srgbClr>
            </a:solidFill>
            <a:miter/>
          </a:ln>
        </p:spPr>
        <p:txBody>
          <a:bodyPr lIns="14040" rIns="14040" tIns="14040" bIns="140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02200" y="504720"/>
            <a:ext cx="5052960" cy="59526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952560" y="3223080"/>
            <a:ext cx="243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&lt;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667560" y="684000"/>
            <a:ext cx="481968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Example: the Chatbot App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667560" y="1470600"/>
            <a:ext cx="4995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With minimal effort, you can </a:t>
            </a:r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experience right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667560" y="1813320"/>
            <a:ext cx="4242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now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how Promptbook enables rapid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667560" y="2156400"/>
            <a:ext cx="2591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application prototyping.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6667560" y="2489760"/>
            <a:ext cx="46396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The live preview on the left demonstrates a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6667560" y="2832480"/>
            <a:ext cx="4584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real miniapp built with our Book language.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-9720" y="-9720"/>
            <a:ext cx="19800" cy="10080"/>
          </a:xfrm>
          <a:custGeom>
            <a:avLst/>
            <a:gdLst/>
            <a:ahLst/>
            <a:rect l="0" t="0" r="r" b="b"/>
            <a:pathLst>
              <a:path w="55" h="28">
                <a:moveTo>
                  <a:pt x="0" y="0"/>
                </a:moveTo>
                <a:lnTo>
                  <a:pt x="55" y="0"/>
                </a:lnTo>
                <a:lnTo>
                  <a:pt x="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8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37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56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95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14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33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52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71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90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09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28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47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6640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285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304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323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342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361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80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399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419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438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456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475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495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514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533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552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571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590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609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628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647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666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685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04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23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42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61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80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99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819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838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57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76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95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914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33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52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71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90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09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28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66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085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104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123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142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161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180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199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218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238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257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276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295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314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333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352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371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390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409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428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447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466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485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504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523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542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562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581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599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618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638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657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676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695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714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733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752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771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790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809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828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847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866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88568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904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923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942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962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981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000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019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038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057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076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095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14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33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152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171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190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209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228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247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266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285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304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323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2342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361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381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400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419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2438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2457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476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495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514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533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2552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2571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2590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609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628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2647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666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2685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705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724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742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761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2781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800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819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838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2857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876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895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2914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2933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952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97144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990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3009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3028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3047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3066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3085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3105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3124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3143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3162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3181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3200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3219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3238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3257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3276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3295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3314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3333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3352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3371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3390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3409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3428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3447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3466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3485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350496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3524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3543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3562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3581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3600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619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3638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3657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676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695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3714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3733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3752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3771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3790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3809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3828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3848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3867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3885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3904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924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3943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3962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3981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4000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4019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4038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4057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4076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4095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4114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4133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4152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4171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4190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4209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4228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4248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267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4286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4305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4324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4343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4362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4381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4400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4419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438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4457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4476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4495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4514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4533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552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4571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59072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609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628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647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667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686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4705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4724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4743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4762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4781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4800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4819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4838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4857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4876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4895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4914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4933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4952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4971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4991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5010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5028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5047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5067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5086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5105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512424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5143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5162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5181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5200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5219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5238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5257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5276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5295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5314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5333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5352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5371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5391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5410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5429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5448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5467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5486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5505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5524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5543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5562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5581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5600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5619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5638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5657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5676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5695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5714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5733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5752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5771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5790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5810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5829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5848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5867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5886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5905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5924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5943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5962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5981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6000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6019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6038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6057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6076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6095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6114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6134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6153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6171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6190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621000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6229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6248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6267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6286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6305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6324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6343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6362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6381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6400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6419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6438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6457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6476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6495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6514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6534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6553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6572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6591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6610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6629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6648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6667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6686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6705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6724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6743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6762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6781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6800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6819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6838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6857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6876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6895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6914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6933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6953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6972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6991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7010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7029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7048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067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086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7105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7124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7143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162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181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200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7219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7238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7257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277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7296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7314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7333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353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7372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391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410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429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7448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467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7486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505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524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543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7562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81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7600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619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638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657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7677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696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715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7734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753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7772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791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810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782928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7848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7867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7886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905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7924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7943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7962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7981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8000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8019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8038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8057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8076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8096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8115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8134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8153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8172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8191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8210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8229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8248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8267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8286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8305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8324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8343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8362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8381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8400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8420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8439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8457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8476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8496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8515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534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8553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8572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8591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8610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8629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8648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8667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8686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8705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8724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8743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8762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8781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8800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8820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8839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8858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8877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8896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891504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8934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8953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8972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8991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9010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9029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9048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9067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086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9105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9124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9143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9162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9181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9200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9219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9239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9258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9277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9296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9315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9334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9353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9372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9391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9410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9429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944856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9467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9486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9505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9524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9543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9563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9582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9600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9619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9639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9658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9677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9696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9715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9734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9753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9772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9791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9810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9829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9848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9867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9886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9905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9924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9943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9963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9982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10001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10020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10039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10058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10077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10096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10115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10134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10153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10172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10191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10210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10229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10248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10267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10286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10305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10324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10343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10362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10382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10401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10420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10439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10458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10477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10496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10515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1053432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10553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10572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10591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10610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10629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10648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10667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10686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10706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10725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10743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10762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10782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10801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10820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10839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10858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10877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10896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10915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10934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10953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10972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10991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110106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11029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11048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1106784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11086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111060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111250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111441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111632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11182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11201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112201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112392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112582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112773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11296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11315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113346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113536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113727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113918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114109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11429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114487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114678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114868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115059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115250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11544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115632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115822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116013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116204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116395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11658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116773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116964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117154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117345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117536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11772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117918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118108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118299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118490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118681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118868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119059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1192500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119440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119631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119822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120013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1202040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1203948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1205856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1207764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12096720" y="-972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1211544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1213452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12153600" y="-972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1217268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12191760" y="-9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-9720" y="6857640"/>
            <a:ext cx="19800" cy="10080"/>
          </a:xfrm>
          <a:custGeom>
            <a:avLst/>
            <a:gdLst/>
            <a:ahLst/>
            <a:rect l="0" t="0" r="r" b="b"/>
            <a:pathLst>
              <a:path w="55" h="28">
                <a:moveTo>
                  <a:pt x="0" y="0"/>
                </a:moveTo>
                <a:lnTo>
                  <a:pt x="55" y="0"/>
                </a:lnTo>
                <a:lnTo>
                  <a:pt x="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18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37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56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75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95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114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133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152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171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190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209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228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247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26640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285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304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323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342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361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380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399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/>
          <p:nvPr/>
        </p:nvSpPr>
        <p:spPr>
          <a:xfrm>
            <a:off x="419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438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456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475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495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514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533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552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571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590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609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628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647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666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685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704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723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742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761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780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799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819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838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857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876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895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914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933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952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971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990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1009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1028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1047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1066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1085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1104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1123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1142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1161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1180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1199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1218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1238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1257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1276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1295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1314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1333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1352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1371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1390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1409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1428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1447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1466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1485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1504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1523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1542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1562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1581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1599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1618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1638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1657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1676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1695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1714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1733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1752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1771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1790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1809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1828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1847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1866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188568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1904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1923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1942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1962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1981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2000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2019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2038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2057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2076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2095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2114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2133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2152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2171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2190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2209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2228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2247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2266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2285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2304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2323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2342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2361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2381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2400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2419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2438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2457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2476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2495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2514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2533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2552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2571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/>
          <p:nvPr/>
        </p:nvSpPr>
        <p:spPr>
          <a:xfrm>
            <a:off x="2590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2609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2628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2647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2666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2685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2705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2724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2742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2761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2781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2800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2819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2838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2857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2876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2895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2914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2933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/>
          <p:nvPr/>
        </p:nvSpPr>
        <p:spPr>
          <a:xfrm>
            <a:off x="2952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297144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2990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3009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/>
          <p:nvPr/>
        </p:nvSpPr>
        <p:spPr>
          <a:xfrm>
            <a:off x="3028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/>
          <p:nvPr/>
        </p:nvSpPr>
        <p:spPr>
          <a:xfrm>
            <a:off x="3047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/>
          <p:nvPr/>
        </p:nvSpPr>
        <p:spPr>
          <a:xfrm>
            <a:off x="3066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3085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3105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/>
          <p:nvPr/>
        </p:nvSpPr>
        <p:spPr>
          <a:xfrm>
            <a:off x="3124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3143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/>
          <p:nvPr/>
        </p:nvSpPr>
        <p:spPr>
          <a:xfrm>
            <a:off x="3162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3181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3200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3219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3238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3257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3276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3295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3314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3333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3352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3371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/>
          <p:nvPr/>
        </p:nvSpPr>
        <p:spPr>
          <a:xfrm>
            <a:off x="3390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3409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3428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3447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3466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3485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350496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3524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"/>
          <p:cNvSpPr/>
          <p:nvPr/>
        </p:nvSpPr>
        <p:spPr>
          <a:xfrm>
            <a:off x="3543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3562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3581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3600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3619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/>
          <p:nvPr/>
        </p:nvSpPr>
        <p:spPr>
          <a:xfrm>
            <a:off x="3638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3657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3676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/>
          <p:nvPr/>
        </p:nvSpPr>
        <p:spPr>
          <a:xfrm>
            <a:off x="3695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/>
          <p:nvPr/>
        </p:nvSpPr>
        <p:spPr>
          <a:xfrm>
            <a:off x="3714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3733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3752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3771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/>
          <p:nvPr/>
        </p:nvSpPr>
        <p:spPr>
          <a:xfrm>
            <a:off x="3790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3809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3828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3848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/>
          <p:nvPr/>
        </p:nvSpPr>
        <p:spPr>
          <a:xfrm>
            <a:off x="3867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/>
          <p:nvPr/>
        </p:nvSpPr>
        <p:spPr>
          <a:xfrm>
            <a:off x="3885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3904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3924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3943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3962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3981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/>
          <p:nvPr/>
        </p:nvSpPr>
        <p:spPr>
          <a:xfrm>
            <a:off x="4000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4019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4038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4057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4076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4095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4114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4133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4152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4171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4190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4209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4228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4248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4267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4286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4305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/>
          <p:nvPr/>
        </p:nvSpPr>
        <p:spPr>
          <a:xfrm>
            <a:off x="4324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4343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4362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4381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4400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4419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4438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4457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4476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4495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4514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4533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4552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4571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459072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4609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4628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4647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4667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4686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4705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4724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4743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4762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4781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4800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4819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4838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4857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4876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4895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4914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4933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4952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4971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4991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5010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5028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5047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5067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5086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5105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512424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5143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5162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5181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5200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5219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5238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5257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5276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5295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5314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5333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5352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5371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5391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5410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5429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5448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5467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5486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5505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5524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"/>
          <p:cNvSpPr/>
          <p:nvPr/>
        </p:nvSpPr>
        <p:spPr>
          <a:xfrm>
            <a:off x="5543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5562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5581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5600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5619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5638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5657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5676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/>
          <p:nvPr/>
        </p:nvSpPr>
        <p:spPr>
          <a:xfrm>
            <a:off x="5695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5714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5733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5752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5771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5790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5810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5829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5848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5867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5886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5905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5924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5943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5962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5981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/>
          <p:nvPr/>
        </p:nvSpPr>
        <p:spPr>
          <a:xfrm>
            <a:off x="6000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6019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6038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6057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6076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6095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6114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6134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6153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6171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6190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621000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6229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6248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6267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6286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6305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6324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6343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6362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6381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6400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6419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6438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6457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6476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6495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6514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6534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6553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6572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6591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6610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6629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6648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6667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6686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/>
          <p:nvPr/>
        </p:nvSpPr>
        <p:spPr>
          <a:xfrm>
            <a:off x="6705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6724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6743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6762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6781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6800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6819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6838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6857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6876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6895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6914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/>
          <p:nvPr/>
        </p:nvSpPr>
        <p:spPr>
          <a:xfrm>
            <a:off x="6933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6953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6972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6991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7010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7029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7048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/>
          <p:nvPr/>
        </p:nvSpPr>
        <p:spPr>
          <a:xfrm>
            <a:off x="7067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/>
          <p:nvPr/>
        </p:nvSpPr>
        <p:spPr>
          <a:xfrm>
            <a:off x="7086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7105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7124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7143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7162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7181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7200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7219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7238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/>
          <p:nvPr/>
        </p:nvSpPr>
        <p:spPr>
          <a:xfrm>
            <a:off x="7257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7277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7296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7314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/>
          <p:nvPr/>
        </p:nvSpPr>
        <p:spPr>
          <a:xfrm>
            <a:off x="7333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7353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7372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7391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7410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7429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7448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7467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7486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7505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7524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7543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7562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/>
          <p:nvPr/>
        </p:nvSpPr>
        <p:spPr>
          <a:xfrm>
            <a:off x="7581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7600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7619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7638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7657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7677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7696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7715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7734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7753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7772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7791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/>
          <p:nvPr/>
        </p:nvSpPr>
        <p:spPr>
          <a:xfrm>
            <a:off x="7810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782928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7848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/>
          <p:nvPr/>
        </p:nvSpPr>
        <p:spPr>
          <a:xfrm>
            <a:off x="7867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7886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7905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7924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7943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7962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/>
          <p:nvPr/>
        </p:nvSpPr>
        <p:spPr>
          <a:xfrm>
            <a:off x="7981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8000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"/>
          <p:cNvSpPr/>
          <p:nvPr/>
        </p:nvSpPr>
        <p:spPr>
          <a:xfrm>
            <a:off x="8019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8038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8057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8076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8096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8115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8134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8153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8172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8191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8210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8229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8248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8267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8286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8305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8324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8343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8362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8381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8400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8420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8439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8457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8476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8496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8515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8534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8553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8572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8591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8610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8629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8648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8667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8686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8705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8724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8743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8762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8781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8800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8820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8839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8858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8877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8896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/>
          <p:nvPr/>
        </p:nvSpPr>
        <p:spPr>
          <a:xfrm>
            <a:off x="891504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8934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/>
          <p:nvPr/>
        </p:nvSpPr>
        <p:spPr>
          <a:xfrm>
            <a:off x="8953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8972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8991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/>
          <p:nvPr/>
        </p:nvSpPr>
        <p:spPr>
          <a:xfrm>
            <a:off x="9010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/>
          <p:nvPr/>
        </p:nvSpPr>
        <p:spPr>
          <a:xfrm>
            <a:off x="9029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/>
          <p:nvPr/>
        </p:nvSpPr>
        <p:spPr>
          <a:xfrm>
            <a:off x="9048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9067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9086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9105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9124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9143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9162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9181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9200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9219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9239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9258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9277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9296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9315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9334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9353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9372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9391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9410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9429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944856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9467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9486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9505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9524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9543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9563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9582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9600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/>
          <p:nvPr/>
        </p:nvSpPr>
        <p:spPr>
          <a:xfrm>
            <a:off x="9619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/>
          <p:nvPr/>
        </p:nvSpPr>
        <p:spPr>
          <a:xfrm>
            <a:off x="9639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/>
          <p:nvPr/>
        </p:nvSpPr>
        <p:spPr>
          <a:xfrm>
            <a:off x="9658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/>
          <p:nvPr/>
        </p:nvSpPr>
        <p:spPr>
          <a:xfrm>
            <a:off x="9677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9696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9715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/>
          <p:nvPr/>
        </p:nvSpPr>
        <p:spPr>
          <a:xfrm>
            <a:off x="9734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/>
          <p:nvPr/>
        </p:nvSpPr>
        <p:spPr>
          <a:xfrm>
            <a:off x="9753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/>
          <p:nvPr/>
        </p:nvSpPr>
        <p:spPr>
          <a:xfrm>
            <a:off x="9772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9791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9810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9829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9848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9867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9886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9905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9924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9943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9963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9982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10001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/>
          <p:nvPr/>
        </p:nvSpPr>
        <p:spPr>
          <a:xfrm>
            <a:off x="10020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10039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10058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10077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10096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10115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/>
          <p:nvPr/>
        </p:nvSpPr>
        <p:spPr>
          <a:xfrm>
            <a:off x="10134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10153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10172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10191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10210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10229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/>
          <p:nvPr/>
        </p:nvSpPr>
        <p:spPr>
          <a:xfrm>
            <a:off x="10248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10267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10286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10305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10324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10343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10362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10382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10401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10420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10439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10458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10477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10496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10515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1053432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10553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10572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10591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10610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10629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10648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10667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10686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10706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10725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10743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10762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10782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10801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10820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10839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10858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10877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10896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10915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10934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10953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10972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10991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/>
          <p:nvPr/>
        </p:nvSpPr>
        <p:spPr>
          <a:xfrm>
            <a:off x="110106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11029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11048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1106784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11086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111060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/>
          <p:nvPr/>
        </p:nvSpPr>
        <p:spPr>
          <a:xfrm>
            <a:off x="111250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111441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111632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/>
          <p:nvPr/>
        </p:nvSpPr>
        <p:spPr>
          <a:xfrm>
            <a:off x="11182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/>
          <p:nvPr/>
        </p:nvSpPr>
        <p:spPr>
          <a:xfrm>
            <a:off x="11201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/>
          <p:nvPr/>
        </p:nvSpPr>
        <p:spPr>
          <a:xfrm>
            <a:off x="112201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112392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/>
          <p:nvPr/>
        </p:nvSpPr>
        <p:spPr>
          <a:xfrm>
            <a:off x="112582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112773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11296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"/>
          <p:cNvSpPr/>
          <p:nvPr/>
        </p:nvSpPr>
        <p:spPr>
          <a:xfrm>
            <a:off x="11315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113346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113536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/>
          <p:nvPr/>
        </p:nvSpPr>
        <p:spPr>
          <a:xfrm>
            <a:off x="113727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113918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114109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11429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/>
          <p:nvPr/>
        </p:nvSpPr>
        <p:spPr>
          <a:xfrm>
            <a:off x="11448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114678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114868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115059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115250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11544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3" name=""/>
          <p:cNvSpPr/>
          <p:nvPr/>
        </p:nvSpPr>
        <p:spPr>
          <a:xfrm>
            <a:off x="115632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115822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116013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116204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116395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11658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116773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116964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117154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/>
          <p:nvPr/>
        </p:nvSpPr>
        <p:spPr>
          <a:xfrm>
            <a:off x="117345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3" name=""/>
          <p:cNvSpPr/>
          <p:nvPr/>
        </p:nvSpPr>
        <p:spPr>
          <a:xfrm>
            <a:off x="117536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11772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117918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118108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"/>
          <p:cNvSpPr/>
          <p:nvPr/>
        </p:nvSpPr>
        <p:spPr>
          <a:xfrm>
            <a:off x="118299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/>
          <p:nvPr/>
        </p:nvSpPr>
        <p:spPr>
          <a:xfrm>
            <a:off x="118490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/>
          <p:nvPr/>
        </p:nvSpPr>
        <p:spPr>
          <a:xfrm>
            <a:off x="118681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118868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/>
          <p:nvPr/>
        </p:nvSpPr>
        <p:spPr>
          <a:xfrm>
            <a:off x="119059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/>
          <p:nvPr/>
        </p:nvSpPr>
        <p:spPr>
          <a:xfrm>
            <a:off x="1192500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/>
          <p:nvPr/>
        </p:nvSpPr>
        <p:spPr>
          <a:xfrm>
            <a:off x="119440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119631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/>
          <p:nvPr/>
        </p:nvSpPr>
        <p:spPr>
          <a:xfrm>
            <a:off x="119822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120013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1202040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/>
          <p:nvPr/>
        </p:nvSpPr>
        <p:spPr>
          <a:xfrm>
            <a:off x="1203948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/>
          <p:nvPr/>
        </p:nvSpPr>
        <p:spPr>
          <a:xfrm>
            <a:off x="1205856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/>
          <p:nvPr/>
        </p:nvSpPr>
        <p:spPr>
          <a:xfrm>
            <a:off x="1207764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1" name=""/>
          <p:cNvSpPr/>
          <p:nvPr/>
        </p:nvSpPr>
        <p:spPr>
          <a:xfrm>
            <a:off x="12096720" y="6857640"/>
            <a:ext cx="9720" cy="10080"/>
          </a:xfrm>
          <a:custGeom>
            <a:avLst/>
            <a:gdLst/>
            <a:ahLst/>
            <a:rect l="0" t="0" r="r" b="b"/>
            <a:pathLst>
              <a:path w="27" h="28">
                <a:moveTo>
                  <a:pt x="0" y="0"/>
                </a:moveTo>
                <a:lnTo>
                  <a:pt x="27" y="0"/>
                </a:lnTo>
                <a:lnTo>
                  <a:pt x="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2" name=""/>
          <p:cNvSpPr/>
          <p:nvPr/>
        </p:nvSpPr>
        <p:spPr>
          <a:xfrm>
            <a:off x="1211544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" name=""/>
          <p:cNvSpPr/>
          <p:nvPr/>
        </p:nvSpPr>
        <p:spPr>
          <a:xfrm>
            <a:off x="121345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4" name=""/>
          <p:cNvSpPr/>
          <p:nvPr/>
        </p:nvSpPr>
        <p:spPr>
          <a:xfrm>
            <a:off x="12153600" y="6857640"/>
            <a:ext cx="10440" cy="10080"/>
          </a:xfrm>
          <a:custGeom>
            <a:avLst/>
            <a:gdLst/>
            <a:ahLst/>
            <a:rect l="0" t="0" r="r" b="b"/>
            <a:pathLst>
              <a:path w="29" h="28">
                <a:moveTo>
                  <a:pt x="0" y="0"/>
                </a:moveTo>
                <a:lnTo>
                  <a:pt x="29" y="0"/>
                </a:lnTo>
                <a:lnTo>
                  <a:pt x="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1217268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6" name=""/>
          <p:cNvSpPr/>
          <p:nvPr/>
        </p:nvSpPr>
        <p:spPr>
          <a:xfrm>
            <a:off x="12191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7" name=""/>
          <p:cNvSpPr/>
          <p:nvPr/>
        </p:nvSpPr>
        <p:spPr>
          <a:xfrm>
            <a:off x="12191760" y="-9720"/>
            <a:ext cx="10080" cy="19800"/>
          </a:xfrm>
          <a:custGeom>
            <a:avLst/>
            <a:gdLst/>
            <a:ahLst/>
            <a:rect l="0" t="0" r="r" b="b"/>
            <a:pathLst>
              <a:path w="28" h="55">
                <a:moveTo>
                  <a:pt x="0" y="0"/>
                </a:moveTo>
                <a:lnTo>
                  <a:pt x="28" y="0"/>
                </a:lnTo>
                <a:lnTo>
                  <a:pt x="28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12191760" y="18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9" name=""/>
          <p:cNvSpPr/>
          <p:nvPr/>
        </p:nvSpPr>
        <p:spPr>
          <a:xfrm>
            <a:off x="12191760" y="37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"/>
          <p:cNvSpPr/>
          <p:nvPr/>
        </p:nvSpPr>
        <p:spPr>
          <a:xfrm>
            <a:off x="12191760" y="56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12191760" y="75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12191760" y="95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12191760" y="114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4" name=""/>
          <p:cNvSpPr/>
          <p:nvPr/>
        </p:nvSpPr>
        <p:spPr>
          <a:xfrm>
            <a:off x="12191760" y="133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12191760" y="152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12191760" y="171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12191760" y="190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8" name=""/>
          <p:cNvSpPr/>
          <p:nvPr/>
        </p:nvSpPr>
        <p:spPr>
          <a:xfrm>
            <a:off x="12191760" y="209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12191760" y="228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12191760" y="247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12191760" y="26640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12191760" y="285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12191760" y="304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12191760" y="323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12191760" y="342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6" name=""/>
          <p:cNvSpPr/>
          <p:nvPr/>
        </p:nvSpPr>
        <p:spPr>
          <a:xfrm>
            <a:off x="12191760" y="361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7" name=""/>
          <p:cNvSpPr/>
          <p:nvPr/>
        </p:nvSpPr>
        <p:spPr>
          <a:xfrm>
            <a:off x="12191760" y="380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8" name=""/>
          <p:cNvSpPr/>
          <p:nvPr/>
        </p:nvSpPr>
        <p:spPr>
          <a:xfrm>
            <a:off x="12191760" y="399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12191760" y="419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"/>
          <p:cNvSpPr/>
          <p:nvPr/>
        </p:nvSpPr>
        <p:spPr>
          <a:xfrm>
            <a:off x="12191760" y="438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"/>
          <p:cNvSpPr/>
          <p:nvPr/>
        </p:nvSpPr>
        <p:spPr>
          <a:xfrm>
            <a:off x="12191760" y="456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"/>
          <p:cNvSpPr/>
          <p:nvPr/>
        </p:nvSpPr>
        <p:spPr>
          <a:xfrm>
            <a:off x="12191760" y="475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3" name=""/>
          <p:cNvSpPr/>
          <p:nvPr/>
        </p:nvSpPr>
        <p:spPr>
          <a:xfrm>
            <a:off x="12191760" y="495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4" name=""/>
          <p:cNvSpPr/>
          <p:nvPr/>
        </p:nvSpPr>
        <p:spPr>
          <a:xfrm>
            <a:off x="12191760" y="514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5" name=""/>
          <p:cNvSpPr/>
          <p:nvPr/>
        </p:nvSpPr>
        <p:spPr>
          <a:xfrm>
            <a:off x="12191760" y="533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"/>
          <p:cNvSpPr/>
          <p:nvPr/>
        </p:nvSpPr>
        <p:spPr>
          <a:xfrm>
            <a:off x="12191760" y="552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"/>
          <p:cNvSpPr/>
          <p:nvPr/>
        </p:nvSpPr>
        <p:spPr>
          <a:xfrm>
            <a:off x="12191760" y="571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"/>
          <p:cNvSpPr/>
          <p:nvPr/>
        </p:nvSpPr>
        <p:spPr>
          <a:xfrm>
            <a:off x="12191760" y="590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9" name=""/>
          <p:cNvSpPr/>
          <p:nvPr/>
        </p:nvSpPr>
        <p:spPr>
          <a:xfrm>
            <a:off x="12191760" y="609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0" name=""/>
          <p:cNvSpPr/>
          <p:nvPr/>
        </p:nvSpPr>
        <p:spPr>
          <a:xfrm>
            <a:off x="12191760" y="628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1" name=""/>
          <p:cNvSpPr/>
          <p:nvPr/>
        </p:nvSpPr>
        <p:spPr>
          <a:xfrm>
            <a:off x="12191760" y="647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2" name=""/>
          <p:cNvSpPr/>
          <p:nvPr/>
        </p:nvSpPr>
        <p:spPr>
          <a:xfrm>
            <a:off x="12191760" y="666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"/>
          <p:cNvSpPr/>
          <p:nvPr/>
        </p:nvSpPr>
        <p:spPr>
          <a:xfrm>
            <a:off x="12191760" y="685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12191760" y="704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12191760" y="723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"/>
          <p:cNvSpPr/>
          <p:nvPr/>
        </p:nvSpPr>
        <p:spPr>
          <a:xfrm>
            <a:off x="12191760" y="742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12191760" y="761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8" name=""/>
          <p:cNvSpPr/>
          <p:nvPr/>
        </p:nvSpPr>
        <p:spPr>
          <a:xfrm>
            <a:off x="12191760" y="780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12191760" y="799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12191760" y="819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12191760" y="838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12191760" y="857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"/>
          <p:cNvSpPr/>
          <p:nvPr/>
        </p:nvSpPr>
        <p:spPr>
          <a:xfrm>
            <a:off x="12191760" y="876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"/>
          <p:cNvSpPr/>
          <p:nvPr/>
        </p:nvSpPr>
        <p:spPr>
          <a:xfrm>
            <a:off x="12191760" y="895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"/>
          <p:cNvSpPr/>
          <p:nvPr/>
        </p:nvSpPr>
        <p:spPr>
          <a:xfrm>
            <a:off x="12191760" y="914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12191760" y="933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12191760" y="952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12191760" y="971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12191760" y="990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0" name=""/>
          <p:cNvSpPr/>
          <p:nvPr/>
        </p:nvSpPr>
        <p:spPr>
          <a:xfrm>
            <a:off x="12191760" y="1009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"/>
          <p:cNvSpPr/>
          <p:nvPr/>
        </p:nvSpPr>
        <p:spPr>
          <a:xfrm>
            <a:off x="12191760" y="1028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"/>
          <p:cNvSpPr/>
          <p:nvPr/>
        </p:nvSpPr>
        <p:spPr>
          <a:xfrm>
            <a:off x="12191760" y="1047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"/>
          <p:cNvSpPr/>
          <p:nvPr/>
        </p:nvSpPr>
        <p:spPr>
          <a:xfrm>
            <a:off x="12191760" y="1066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12191760" y="1085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12191760" y="1104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12191760" y="1123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12191760" y="1142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"/>
          <p:cNvSpPr/>
          <p:nvPr/>
        </p:nvSpPr>
        <p:spPr>
          <a:xfrm>
            <a:off x="12191760" y="1161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"/>
          <p:cNvSpPr/>
          <p:nvPr/>
        </p:nvSpPr>
        <p:spPr>
          <a:xfrm>
            <a:off x="12191760" y="1180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"/>
          <p:cNvSpPr/>
          <p:nvPr/>
        </p:nvSpPr>
        <p:spPr>
          <a:xfrm>
            <a:off x="12191760" y="1199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/>
          <p:nvPr/>
        </p:nvSpPr>
        <p:spPr>
          <a:xfrm>
            <a:off x="12191760" y="1218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2" name=""/>
          <p:cNvSpPr/>
          <p:nvPr/>
        </p:nvSpPr>
        <p:spPr>
          <a:xfrm>
            <a:off x="12191760" y="1238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"/>
          <p:cNvSpPr/>
          <p:nvPr/>
        </p:nvSpPr>
        <p:spPr>
          <a:xfrm>
            <a:off x="12191760" y="1257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12191760" y="1276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"/>
          <p:cNvSpPr/>
          <p:nvPr/>
        </p:nvSpPr>
        <p:spPr>
          <a:xfrm>
            <a:off x="12191760" y="1295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12191760" y="1314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12191760" y="1333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12191760" y="1352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"/>
          <p:cNvSpPr/>
          <p:nvPr/>
        </p:nvSpPr>
        <p:spPr>
          <a:xfrm>
            <a:off x="12191760" y="1371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"/>
          <p:cNvSpPr/>
          <p:nvPr/>
        </p:nvSpPr>
        <p:spPr>
          <a:xfrm>
            <a:off x="12191760" y="1390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"/>
          <p:cNvSpPr/>
          <p:nvPr/>
        </p:nvSpPr>
        <p:spPr>
          <a:xfrm>
            <a:off x="12191760" y="1409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2" name=""/>
          <p:cNvSpPr/>
          <p:nvPr/>
        </p:nvSpPr>
        <p:spPr>
          <a:xfrm>
            <a:off x="12191760" y="1428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/>
          <p:nvPr/>
        </p:nvSpPr>
        <p:spPr>
          <a:xfrm>
            <a:off x="12191760" y="1447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/>
          <p:nvPr/>
        </p:nvSpPr>
        <p:spPr>
          <a:xfrm>
            <a:off x="12191760" y="1466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"/>
          <p:cNvSpPr/>
          <p:nvPr/>
        </p:nvSpPr>
        <p:spPr>
          <a:xfrm>
            <a:off x="12191760" y="1485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"/>
          <p:cNvSpPr/>
          <p:nvPr/>
        </p:nvSpPr>
        <p:spPr>
          <a:xfrm>
            <a:off x="12191760" y="1504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"/>
          <p:cNvSpPr/>
          <p:nvPr/>
        </p:nvSpPr>
        <p:spPr>
          <a:xfrm>
            <a:off x="12191760" y="1523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12191760" y="1542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9" name=""/>
          <p:cNvSpPr/>
          <p:nvPr/>
        </p:nvSpPr>
        <p:spPr>
          <a:xfrm>
            <a:off x="12191760" y="1562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0" name=""/>
          <p:cNvSpPr/>
          <p:nvPr/>
        </p:nvSpPr>
        <p:spPr>
          <a:xfrm>
            <a:off x="12191760" y="1581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"/>
          <p:cNvSpPr/>
          <p:nvPr/>
        </p:nvSpPr>
        <p:spPr>
          <a:xfrm>
            <a:off x="12191760" y="1599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"/>
          <p:cNvSpPr/>
          <p:nvPr/>
        </p:nvSpPr>
        <p:spPr>
          <a:xfrm>
            <a:off x="12191760" y="1618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12191760" y="1638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4" name=""/>
          <p:cNvSpPr/>
          <p:nvPr/>
        </p:nvSpPr>
        <p:spPr>
          <a:xfrm>
            <a:off x="12191760" y="1657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5" name=""/>
          <p:cNvSpPr/>
          <p:nvPr/>
        </p:nvSpPr>
        <p:spPr>
          <a:xfrm>
            <a:off x="12191760" y="1676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12191760" y="1695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12191760" y="1714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"/>
          <p:cNvSpPr/>
          <p:nvPr/>
        </p:nvSpPr>
        <p:spPr>
          <a:xfrm>
            <a:off x="12191760" y="1733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12191760" y="1752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12191760" y="1771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1" name=""/>
          <p:cNvSpPr/>
          <p:nvPr/>
        </p:nvSpPr>
        <p:spPr>
          <a:xfrm>
            <a:off x="12191760" y="1790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/>
          <p:nvPr/>
        </p:nvSpPr>
        <p:spPr>
          <a:xfrm>
            <a:off x="12191760" y="1809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"/>
          <p:cNvSpPr/>
          <p:nvPr/>
        </p:nvSpPr>
        <p:spPr>
          <a:xfrm>
            <a:off x="12191760" y="1828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"/>
          <p:cNvSpPr/>
          <p:nvPr/>
        </p:nvSpPr>
        <p:spPr>
          <a:xfrm>
            <a:off x="12191760" y="1847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5" name=""/>
          <p:cNvSpPr/>
          <p:nvPr/>
        </p:nvSpPr>
        <p:spPr>
          <a:xfrm>
            <a:off x="12191760" y="1866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12191760" y="188568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12191760" y="1904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12191760" y="1923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"/>
          <p:cNvSpPr/>
          <p:nvPr/>
        </p:nvSpPr>
        <p:spPr>
          <a:xfrm>
            <a:off x="12191760" y="1942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12191760" y="1962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1" name=""/>
          <p:cNvSpPr/>
          <p:nvPr/>
        </p:nvSpPr>
        <p:spPr>
          <a:xfrm>
            <a:off x="12191760" y="1981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/>
          <p:nvPr/>
        </p:nvSpPr>
        <p:spPr>
          <a:xfrm>
            <a:off x="12191760" y="2000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3" name=""/>
          <p:cNvSpPr/>
          <p:nvPr/>
        </p:nvSpPr>
        <p:spPr>
          <a:xfrm>
            <a:off x="12191760" y="2019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4" name=""/>
          <p:cNvSpPr/>
          <p:nvPr/>
        </p:nvSpPr>
        <p:spPr>
          <a:xfrm>
            <a:off x="12191760" y="2038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/>
          <p:nvPr/>
        </p:nvSpPr>
        <p:spPr>
          <a:xfrm>
            <a:off x="12191760" y="2057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"/>
          <p:cNvSpPr/>
          <p:nvPr/>
        </p:nvSpPr>
        <p:spPr>
          <a:xfrm>
            <a:off x="12191760" y="2076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7" name=""/>
          <p:cNvSpPr/>
          <p:nvPr/>
        </p:nvSpPr>
        <p:spPr>
          <a:xfrm>
            <a:off x="12191760" y="2095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8" name=""/>
          <p:cNvSpPr/>
          <p:nvPr/>
        </p:nvSpPr>
        <p:spPr>
          <a:xfrm>
            <a:off x="12191760" y="2114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9" name=""/>
          <p:cNvSpPr/>
          <p:nvPr/>
        </p:nvSpPr>
        <p:spPr>
          <a:xfrm>
            <a:off x="12191760" y="2133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"/>
          <p:cNvSpPr/>
          <p:nvPr/>
        </p:nvSpPr>
        <p:spPr>
          <a:xfrm>
            <a:off x="12191760" y="2152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"/>
          <p:cNvSpPr/>
          <p:nvPr/>
        </p:nvSpPr>
        <p:spPr>
          <a:xfrm>
            <a:off x="12191760" y="2171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"/>
          <p:cNvSpPr/>
          <p:nvPr/>
        </p:nvSpPr>
        <p:spPr>
          <a:xfrm>
            <a:off x="12191760" y="2190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/>
          <p:nvPr/>
        </p:nvSpPr>
        <p:spPr>
          <a:xfrm>
            <a:off x="12191760" y="2209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4" name=""/>
          <p:cNvSpPr/>
          <p:nvPr/>
        </p:nvSpPr>
        <p:spPr>
          <a:xfrm>
            <a:off x="12191760" y="2228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5" name=""/>
          <p:cNvSpPr/>
          <p:nvPr/>
        </p:nvSpPr>
        <p:spPr>
          <a:xfrm>
            <a:off x="12191760" y="2247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/>
          <p:nvPr/>
        </p:nvSpPr>
        <p:spPr>
          <a:xfrm>
            <a:off x="12191760" y="2266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/>
          <p:nvPr/>
        </p:nvSpPr>
        <p:spPr>
          <a:xfrm>
            <a:off x="12191760" y="2285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"/>
          <p:cNvSpPr/>
          <p:nvPr/>
        </p:nvSpPr>
        <p:spPr>
          <a:xfrm>
            <a:off x="12191760" y="2304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12191760" y="2323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0" name=""/>
          <p:cNvSpPr/>
          <p:nvPr/>
        </p:nvSpPr>
        <p:spPr>
          <a:xfrm>
            <a:off x="12191760" y="2342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"/>
          <p:cNvSpPr/>
          <p:nvPr/>
        </p:nvSpPr>
        <p:spPr>
          <a:xfrm>
            <a:off x="12191760" y="2361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12191760" y="2381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12191760" y="2400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"/>
          <p:cNvSpPr/>
          <p:nvPr/>
        </p:nvSpPr>
        <p:spPr>
          <a:xfrm>
            <a:off x="12191760" y="2419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"/>
          <p:cNvSpPr/>
          <p:nvPr/>
        </p:nvSpPr>
        <p:spPr>
          <a:xfrm>
            <a:off x="12191760" y="2438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"/>
          <p:cNvSpPr/>
          <p:nvPr/>
        </p:nvSpPr>
        <p:spPr>
          <a:xfrm>
            <a:off x="12191760" y="2457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"/>
          <p:cNvSpPr/>
          <p:nvPr/>
        </p:nvSpPr>
        <p:spPr>
          <a:xfrm>
            <a:off x="12191760" y="2476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8" name=""/>
          <p:cNvSpPr/>
          <p:nvPr/>
        </p:nvSpPr>
        <p:spPr>
          <a:xfrm>
            <a:off x="12191760" y="2495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"/>
          <p:cNvSpPr/>
          <p:nvPr/>
        </p:nvSpPr>
        <p:spPr>
          <a:xfrm>
            <a:off x="12191760" y="2514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"/>
          <p:cNvSpPr/>
          <p:nvPr/>
        </p:nvSpPr>
        <p:spPr>
          <a:xfrm>
            <a:off x="12191760" y="2533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"/>
          <p:cNvSpPr/>
          <p:nvPr/>
        </p:nvSpPr>
        <p:spPr>
          <a:xfrm>
            <a:off x="12191760" y="2552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/>
          <p:nvPr/>
        </p:nvSpPr>
        <p:spPr>
          <a:xfrm>
            <a:off x="12191760" y="2571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/>
          <p:nvPr/>
        </p:nvSpPr>
        <p:spPr>
          <a:xfrm>
            <a:off x="12191760" y="2590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/>
          <p:nvPr/>
        </p:nvSpPr>
        <p:spPr>
          <a:xfrm>
            <a:off x="12191760" y="2609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"/>
          <p:cNvSpPr/>
          <p:nvPr/>
        </p:nvSpPr>
        <p:spPr>
          <a:xfrm>
            <a:off x="12191760" y="2628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12191760" y="2647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12191760" y="2666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12191760" y="2685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/>
          <p:nvPr/>
        </p:nvSpPr>
        <p:spPr>
          <a:xfrm>
            <a:off x="12191760" y="2705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12191760" y="2724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"/>
          <p:cNvSpPr/>
          <p:nvPr/>
        </p:nvSpPr>
        <p:spPr>
          <a:xfrm>
            <a:off x="12191760" y="2742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12191760" y="2761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12191760" y="2781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12191760" y="2800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/>
          <p:nvPr/>
        </p:nvSpPr>
        <p:spPr>
          <a:xfrm>
            <a:off x="12191760" y="2819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12191760" y="2838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/>
          <p:nvPr/>
        </p:nvSpPr>
        <p:spPr>
          <a:xfrm>
            <a:off x="12191760" y="2857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/>
          <p:nvPr/>
        </p:nvSpPr>
        <p:spPr>
          <a:xfrm>
            <a:off x="12191760" y="2876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/>
          <p:nvPr/>
        </p:nvSpPr>
        <p:spPr>
          <a:xfrm>
            <a:off x="12191760" y="2895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/>
          <p:nvPr/>
        </p:nvSpPr>
        <p:spPr>
          <a:xfrm>
            <a:off x="12191760" y="2914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12191760" y="2933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12191760" y="2952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12191760" y="297144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12191760" y="2990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12191760" y="3009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6" name=""/>
          <p:cNvSpPr/>
          <p:nvPr/>
        </p:nvSpPr>
        <p:spPr>
          <a:xfrm>
            <a:off x="12191760" y="3028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12191760" y="3047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12191760" y="3066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12191760" y="3085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12191760" y="3105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12191760" y="3124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2" name=""/>
          <p:cNvSpPr/>
          <p:nvPr/>
        </p:nvSpPr>
        <p:spPr>
          <a:xfrm>
            <a:off x="12191760" y="3143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12191760" y="3162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12191760" y="3181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12191760" y="3200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12191760" y="3219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12191760" y="3238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12191760" y="3257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9" name=""/>
          <p:cNvSpPr/>
          <p:nvPr/>
        </p:nvSpPr>
        <p:spPr>
          <a:xfrm>
            <a:off x="12191760" y="3276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12191760" y="3295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12191760" y="3314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12191760" y="3333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12191760" y="3352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12191760" y="3371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12191760" y="3390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12191760" y="3409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12191760" y="3428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12191760" y="3447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12191760" y="3466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12191760" y="3485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12191760" y="350496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12191760" y="3524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12191760" y="3543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/>
          <p:nvPr/>
        </p:nvSpPr>
        <p:spPr>
          <a:xfrm>
            <a:off x="12191760" y="3562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12191760" y="3581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12191760" y="3600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12191760" y="3619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12191760" y="3638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12191760" y="3657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12191760" y="3676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12191760" y="3695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12191760" y="3714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12191760" y="3733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12191760" y="3752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12191760" y="3771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12191760" y="3790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12191760" y="3809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12191760" y="3828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12191760" y="3848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12191760" y="3867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"/>
          <p:cNvSpPr/>
          <p:nvPr/>
        </p:nvSpPr>
        <p:spPr>
          <a:xfrm>
            <a:off x="12191760" y="3885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12191760" y="3904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12191760" y="3924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12191760" y="3943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12191760" y="3962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12191760" y="3981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12191760" y="4000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12191760" y="4019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12191760" y="4038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"/>
          <p:cNvSpPr/>
          <p:nvPr/>
        </p:nvSpPr>
        <p:spPr>
          <a:xfrm>
            <a:off x="12191760" y="4057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12191760" y="4076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12191760" y="4095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12191760" y="4114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12191760" y="4133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12191760" y="4152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12191760" y="4171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12191760" y="4190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12191760" y="4209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12191760" y="4228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12191760" y="4248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12191760" y="4267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"/>
          <p:cNvSpPr/>
          <p:nvPr/>
        </p:nvSpPr>
        <p:spPr>
          <a:xfrm>
            <a:off x="12191760" y="4286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12191760" y="4305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12191760" y="4324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12191760" y="4343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6" name=""/>
          <p:cNvSpPr/>
          <p:nvPr/>
        </p:nvSpPr>
        <p:spPr>
          <a:xfrm>
            <a:off x="12191760" y="4362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12191760" y="4381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12191760" y="4400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12191760" y="4419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12191760" y="4438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1" name=""/>
          <p:cNvSpPr/>
          <p:nvPr/>
        </p:nvSpPr>
        <p:spPr>
          <a:xfrm>
            <a:off x="12191760" y="4457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"/>
          <p:cNvSpPr/>
          <p:nvPr/>
        </p:nvSpPr>
        <p:spPr>
          <a:xfrm>
            <a:off x="12191760" y="4476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/>
          <p:nvPr/>
        </p:nvSpPr>
        <p:spPr>
          <a:xfrm>
            <a:off x="12191760" y="4495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12191760" y="4514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12191760" y="4533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6" name=""/>
          <p:cNvSpPr/>
          <p:nvPr/>
        </p:nvSpPr>
        <p:spPr>
          <a:xfrm>
            <a:off x="12191760" y="4552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7" name=""/>
          <p:cNvSpPr/>
          <p:nvPr/>
        </p:nvSpPr>
        <p:spPr>
          <a:xfrm>
            <a:off x="12191760" y="4571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12191760" y="459072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9" name=""/>
          <p:cNvSpPr/>
          <p:nvPr/>
        </p:nvSpPr>
        <p:spPr>
          <a:xfrm>
            <a:off x="12191760" y="4609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/>
          <p:nvPr/>
        </p:nvSpPr>
        <p:spPr>
          <a:xfrm>
            <a:off x="12191760" y="4628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/>
          <p:nvPr/>
        </p:nvSpPr>
        <p:spPr>
          <a:xfrm>
            <a:off x="12191760" y="4647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/>
          <p:nvPr/>
        </p:nvSpPr>
        <p:spPr>
          <a:xfrm>
            <a:off x="12191760" y="4667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/>
          <p:nvPr/>
        </p:nvSpPr>
        <p:spPr>
          <a:xfrm>
            <a:off x="12191760" y="4686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/>
          <p:nvPr/>
        </p:nvSpPr>
        <p:spPr>
          <a:xfrm>
            <a:off x="12191760" y="4705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/>
          <p:nvPr/>
        </p:nvSpPr>
        <p:spPr>
          <a:xfrm>
            <a:off x="12191760" y="4724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12191760" y="4743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7" name=""/>
          <p:cNvSpPr/>
          <p:nvPr/>
        </p:nvSpPr>
        <p:spPr>
          <a:xfrm>
            <a:off x="12191760" y="4762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/>
          <p:nvPr/>
        </p:nvSpPr>
        <p:spPr>
          <a:xfrm>
            <a:off x="12191760" y="4781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/>
          <p:nvPr/>
        </p:nvSpPr>
        <p:spPr>
          <a:xfrm>
            <a:off x="12191760" y="4800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/>
          <p:nvPr/>
        </p:nvSpPr>
        <p:spPr>
          <a:xfrm>
            <a:off x="12191760" y="4819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/>
          <p:nvPr/>
        </p:nvSpPr>
        <p:spPr>
          <a:xfrm>
            <a:off x="12191760" y="4838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2" name=""/>
          <p:cNvSpPr/>
          <p:nvPr/>
        </p:nvSpPr>
        <p:spPr>
          <a:xfrm>
            <a:off x="12191760" y="4857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12191760" y="4876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4" name=""/>
          <p:cNvSpPr/>
          <p:nvPr/>
        </p:nvSpPr>
        <p:spPr>
          <a:xfrm>
            <a:off x="12191760" y="4895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/>
          <p:nvPr/>
        </p:nvSpPr>
        <p:spPr>
          <a:xfrm>
            <a:off x="12191760" y="4914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/>
          <p:nvPr/>
        </p:nvSpPr>
        <p:spPr>
          <a:xfrm>
            <a:off x="12191760" y="4933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/>
          <p:nvPr/>
        </p:nvSpPr>
        <p:spPr>
          <a:xfrm>
            <a:off x="12191760" y="4952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/>
          <p:nvPr/>
        </p:nvSpPr>
        <p:spPr>
          <a:xfrm>
            <a:off x="12191760" y="4971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9" name=""/>
          <p:cNvSpPr/>
          <p:nvPr/>
        </p:nvSpPr>
        <p:spPr>
          <a:xfrm>
            <a:off x="12191760" y="4991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0" name=""/>
          <p:cNvSpPr/>
          <p:nvPr/>
        </p:nvSpPr>
        <p:spPr>
          <a:xfrm>
            <a:off x="12191760" y="5010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/>
          <p:nvPr/>
        </p:nvSpPr>
        <p:spPr>
          <a:xfrm>
            <a:off x="12191760" y="5028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"/>
          <p:cNvSpPr/>
          <p:nvPr/>
        </p:nvSpPr>
        <p:spPr>
          <a:xfrm>
            <a:off x="12191760" y="5047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3" name=""/>
          <p:cNvSpPr/>
          <p:nvPr/>
        </p:nvSpPr>
        <p:spPr>
          <a:xfrm>
            <a:off x="12191760" y="5067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4" name=""/>
          <p:cNvSpPr/>
          <p:nvPr/>
        </p:nvSpPr>
        <p:spPr>
          <a:xfrm>
            <a:off x="12191760" y="5086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/>
          <p:nvPr/>
        </p:nvSpPr>
        <p:spPr>
          <a:xfrm>
            <a:off x="12191760" y="5105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6" name=""/>
          <p:cNvSpPr/>
          <p:nvPr/>
        </p:nvSpPr>
        <p:spPr>
          <a:xfrm>
            <a:off x="12191760" y="512424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"/>
          <p:cNvSpPr/>
          <p:nvPr/>
        </p:nvSpPr>
        <p:spPr>
          <a:xfrm>
            <a:off x="12191760" y="5143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8" name=""/>
          <p:cNvSpPr/>
          <p:nvPr/>
        </p:nvSpPr>
        <p:spPr>
          <a:xfrm>
            <a:off x="12191760" y="5162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9" name=""/>
          <p:cNvSpPr/>
          <p:nvPr/>
        </p:nvSpPr>
        <p:spPr>
          <a:xfrm>
            <a:off x="12191760" y="5181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0" name=""/>
          <p:cNvSpPr/>
          <p:nvPr/>
        </p:nvSpPr>
        <p:spPr>
          <a:xfrm>
            <a:off x="12191760" y="5200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1" name=""/>
          <p:cNvSpPr/>
          <p:nvPr/>
        </p:nvSpPr>
        <p:spPr>
          <a:xfrm>
            <a:off x="12191760" y="5219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12191760" y="5238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12191760" y="5257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4" name=""/>
          <p:cNvSpPr/>
          <p:nvPr/>
        </p:nvSpPr>
        <p:spPr>
          <a:xfrm>
            <a:off x="12191760" y="5276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"/>
          <p:cNvSpPr/>
          <p:nvPr/>
        </p:nvSpPr>
        <p:spPr>
          <a:xfrm>
            <a:off x="12191760" y="5295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6" name=""/>
          <p:cNvSpPr/>
          <p:nvPr/>
        </p:nvSpPr>
        <p:spPr>
          <a:xfrm>
            <a:off x="12191760" y="5314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7" name=""/>
          <p:cNvSpPr/>
          <p:nvPr/>
        </p:nvSpPr>
        <p:spPr>
          <a:xfrm>
            <a:off x="12191760" y="5333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8" name=""/>
          <p:cNvSpPr/>
          <p:nvPr/>
        </p:nvSpPr>
        <p:spPr>
          <a:xfrm>
            <a:off x="12191760" y="5352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12191760" y="5371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0" name=""/>
          <p:cNvSpPr/>
          <p:nvPr/>
        </p:nvSpPr>
        <p:spPr>
          <a:xfrm>
            <a:off x="12191760" y="5391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"/>
          <p:cNvSpPr/>
          <p:nvPr/>
        </p:nvSpPr>
        <p:spPr>
          <a:xfrm>
            <a:off x="12191760" y="5410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2" name=""/>
          <p:cNvSpPr/>
          <p:nvPr/>
        </p:nvSpPr>
        <p:spPr>
          <a:xfrm>
            <a:off x="12191760" y="5429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3" name=""/>
          <p:cNvSpPr/>
          <p:nvPr/>
        </p:nvSpPr>
        <p:spPr>
          <a:xfrm>
            <a:off x="12191760" y="5448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4" name=""/>
          <p:cNvSpPr/>
          <p:nvPr/>
        </p:nvSpPr>
        <p:spPr>
          <a:xfrm>
            <a:off x="12191760" y="5467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"/>
          <p:cNvSpPr/>
          <p:nvPr/>
        </p:nvSpPr>
        <p:spPr>
          <a:xfrm>
            <a:off x="12191760" y="5486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"/>
          <p:cNvSpPr/>
          <p:nvPr/>
        </p:nvSpPr>
        <p:spPr>
          <a:xfrm>
            <a:off x="12191760" y="5505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"/>
          <p:cNvSpPr/>
          <p:nvPr/>
        </p:nvSpPr>
        <p:spPr>
          <a:xfrm>
            <a:off x="12191760" y="5524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8" name=""/>
          <p:cNvSpPr/>
          <p:nvPr/>
        </p:nvSpPr>
        <p:spPr>
          <a:xfrm>
            <a:off x="12191760" y="5543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9" name=""/>
          <p:cNvSpPr/>
          <p:nvPr/>
        </p:nvSpPr>
        <p:spPr>
          <a:xfrm>
            <a:off x="12191760" y="5562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0" name=""/>
          <p:cNvSpPr/>
          <p:nvPr/>
        </p:nvSpPr>
        <p:spPr>
          <a:xfrm>
            <a:off x="12191760" y="5581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"/>
          <p:cNvSpPr/>
          <p:nvPr/>
        </p:nvSpPr>
        <p:spPr>
          <a:xfrm>
            <a:off x="12191760" y="5600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"/>
          <p:cNvSpPr/>
          <p:nvPr/>
        </p:nvSpPr>
        <p:spPr>
          <a:xfrm>
            <a:off x="12191760" y="5619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12191760" y="5638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4" name=""/>
          <p:cNvSpPr/>
          <p:nvPr/>
        </p:nvSpPr>
        <p:spPr>
          <a:xfrm>
            <a:off x="12191760" y="5657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12191760" y="5676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6" name=""/>
          <p:cNvSpPr/>
          <p:nvPr/>
        </p:nvSpPr>
        <p:spPr>
          <a:xfrm>
            <a:off x="12191760" y="5695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12191760" y="5714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8" name=""/>
          <p:cNvSpPr/>
          <p:nvPr/>
        </p:nvSpPr>
        <p:spPr>
          <a:xfrm>
            <a:off x="12191760" y="5733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12191760" y="5752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12191760" y="5771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12191760" y="5790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2" name=""/>
          <p:cNvSpPr/>
          <p:nvPr/>
        </p:nvSpPr>
        <p:spPr>
          <a:xfrm>
            <a:off x="12191760" y="5810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12191760" y="5829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"/>
          <p:cNvSpPr/>
          <p:nvPr/>
        </p:nvSpPr>
        <p:spPr>
          <a:xfrm>
            <a:off x="12191760" y="5848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5" name=""/>
          <p:cNvSpPr/>
          <p:nvPr/>
        </p:nvSpPr>
        <p:spPr>
          <a:xfrm>
            <a:off x="12191760" y="5867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12191760" y="5886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12191760" y="5905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8" name=""/>
          <p:cNvSpPr/>
          <p:nvPr/>
        </p:nvSpPr>
        <p:spPr>
          <a:xfrm>
            <a:off x="12191760" y="5924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12191760" y="5943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"/>
          <p:cNvSpPr/>
          <p:nvPr/>
        </p:nvSpPr>
        <p:spPr>
          <a:xfrm>
            <a:off x="12191760" y="5962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"/>
          <p:cNvSpPr/>
          <p:nvPr/>
        </p:nvSpPr>
        <p:spPr>
          <a:xfrm>
            <a:off x="12191760" y="5981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2" name=""/>
          <p:cNvSpPr/>
          <p:nvPr/>
        </p:nvSpPr>
        <p:spPr>
          <a:xfrm>
            <a:off x="12191760" y="6000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3" name=""/>
          <p:cNvSpPr/>
          <p:nvPr/>
        </p:nvSpPr>
        <p:spPr>
          <a:xfrm>
            <a:off x="12191760" y="6019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12191760" y="6038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5" name=""/>
          <p:cNvSpPr/>
          <p:nvPr/>
        </p:nvSpPr>
        <p:spPr>
          <a:xfrm>
            <a:off x="12191760" y="6057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12191760" y="6076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12191760" y="6095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8" name=""/>
          <p:cNvSpPr/>
          <p:nvPr/>
        </p:nvSpPr>
        <p:spPr>
          <a:xfrm>
            <a:off x="12191760" y="6114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9" name=""/>
          <p:cNvSpPr/>
          <p:nvPr/>
        </p:nvSpPr>
        <p:spPr>
          <a:xfrm>
            <a:off x="12191760" y="6134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0" name=""/>
          <p:cNvSpPr/>
          <p:nvPr/>
        </p:nvSpPr>
        <p:spPr>
          <a:xfrm>
            <a:off x="12191760" y="6153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1" name=""/>
          <p:cNvSpPr/>
          <p:nvPr/>
        </p:nvSpPr>
        <p:spPr>
          <a:xfrm>
            <a:off x="12191760" y="6171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12191760" y="6190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12191760" y="621000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12191760" y="6229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12191760" y="6248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6" name=""/>
          <p:cNvSpPr/>
          <p:nvPr/>
        </p:nvSpPr>
        <p:spPr>
          <a:xfrm>
            <a:off x="12191760" y="6267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"/>
          <p:cNvSpPr/>
          <p:nvPr/>
        </p:nvSpPr>
        <p:spPr>
          <a:xfrm>
            <a:off x="12191760" y="6286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12191760" y="6305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12191760" y="6324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12191760" y="6343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1" name=""/>
          <p:cNvSpPr/>
          <p:nvPr/>
        </p:nvSpPr>
        <p:spPr>
          <a:xfrm>
            <a:off x="12191760" y="6362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2" name=""/>
          <p:cNvSpPr/>
          <p:nvPr/>
        </p:nvSpPr>
        <p:spPr>
          <a:xfrm>
            <a:off x="12191760" y="6381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" name=""/>
          <p:cNvSpPr/>
          <p:nvPr/>
        </p:nvSpPr>
        <p:spPr>
          <a:xfrm>
            <a:off x="12191760" y="6400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4" name=""/>
          <p:cNvSpPr/>
          <p:nvPr/>
        </p:nvSpPr>
        <p:spPr>
          <a:xfrm>
            <a:off x="12191760" y="6419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12191760" y="6438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12191760" y="6457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7" name=""/>
          <p:cNvSpPr/>
          <p:nvPr/>
        </p:nvSpPr>
        <p:spPr>
          <a:xfrm>
            <a:off x="12191760" y="6476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8" name=""/>
          <p:cNvSpPr/>
          <p:nvPr/>
        </p:nvSpPr>
        <p:spPr>
          <a:xfrm>
            <a:off x="12191760" y="6495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9" name=""/>
          <p:cNvSpPr/>
          <p:nvPr/>
        </p:nvSpPr>
        <p:spPr>
          <a:xfrm>
            <a:off x="12191760" y="6514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12191760" y="6534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12191760" y="6553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2" name=""/>
          <p:cNvSpPr/>
          <p:nvPr/>
        </p:nvSpPr>
        <p:spPr>
          <a:xfrm>
            <a:off x="12191760" y="6572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3" name=""/>
          <p:cNvSpPr/>
          <p:nvPr/>
        </p:nvSpPr>
        <p:spPr>
          <a:xfrm>
            <a:off x="12191760" y="6591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4" name=""/>
          <p:cNvSpPr/>
          <p:nvPr/>
        </p:nvSpPr>
        <p:spPr>
          <a:xfrm>
            <a:off x="12191760" y="6610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5" name=""/>
          <p:cNvSpPr/>
          <p:nvPr/>
        </p:nvSpPr>
        <p:spPr>
          <a:xfrm>
            <a:off x="12191760" y="6629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6" name=""/>
          <p:cNvSpPr/>
          <p:nvPr/>
        </p:nvSpPr>
        <p:spPr>
          <a:xfrm>
            <a:off x="12191760" y="6648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7" name=""/>
          <p:cNvSpPr/>
          <p:nvPr/>
        </p:nvSpPr>
        <p:spPr>
          <a:xfrm>
            <a:off x="12191760" y="6667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12191760" y="6686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9" name=""/>
          <p:cNvSpPr/>
          <p:nvPr/>
        </p:nvSpPr>
        <p:spPr>
          <a:xfrm>
            <a:off x="12191760" y="6705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0" name=""/>
          <p:cNvSpPr/>
          <p:nvPr/>
        </p:nvSpPr>
        <p:spPr>
          <a:xfrm>
            <a:off x="12191760" y="6724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1" name=""/>
          <p:cNvSpPr/>
          <p:nvPr/>
        </p:nvSpPr>
        <p:spPr>
          <a:xfrm>
            <a:off x="12191760" y="6743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2" name=""/>
          <p:cNvSpPr/>
          <p:nvPr/>
        </p:nvSpPr>
        <p:spPr>
          <a:xfrm>
            <a:off x="12191760" y="6762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3" name=""/>
          <p:cNvSpPr/>
          <p:nvPr/>
        </p:nvSpPr>
        <p:spPr>
          <a:xfrm>
            <a:off x="12191760" y="6781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4" name=""/>
          <p:cNvSpPr/>
          <p:nvPr/>
        </p:nvSpPr>
        <p:spPr>
          <a:xfrm>
            <a:off x="12191760" y="6800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5" name=""/>
          <p:cNvSpPr/>
          <p:nvPr/>
        </p:nvSpPr>
        <p:spPr>
          <a:xfrm>
            <a:off x="12191760" y="6819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6" name=""/>
          <p:cNvSpPr/>
          <p:nvPr/>
        </p:nvSpPr>
        <p:spPr>
          <a:xfrm>
            <a:off x="12191760" y="6838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7" name=""/>
          <p:cNvSpPr/>
          <p:nvPr/>
        </p:nvSpPr>
        <p:spPr>
          <a:xfrm>
            <a:off x="1219176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8" name=""/>
          <p:cNvSpPr/>
          <p:nvPr/>
        </p:nvSpPr>
        <p:spPr>
          <a:xfrm>
            <a:off x="-9720" y="-9720"/>
            <a:ext cx="10080" cy="19800"/>
          </a:xfrm>
          <a:custGeom>
            <a:avLst/>
            <a:gdLst/>
            <a:ahLst/>
            <a:rect l="0" t="0" r="r" b="b"/>
            <a:pathLst>
              <a:path w="28" h="55">
                <a:moveTo>
                  <a:pt x="0" y="0"/>
                </a:moveTo>
                <a:lnTo>
                  <a:pt x="28" y="0"/>
                </a:lnTo>
                <a:lnTo>
                  <a:pt x="28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9" name=""/>
          <p:cNvSpPr/>
          <p:nvPr/>
        </p:nvSpPr>
        <p:spPr>
          <a:xfrm>
            <a:off x="-9720" y="18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0" name=""/>
          <p:cNvSpPr/>
          <p:nvPr/>
        </p:nvSpPr>
        <p:spPr>
          <a:xfrm>
            <a:off x="-9720" y="37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1" name=""/>
          <p:cNvSpPr/>
          <p:nvPr/>
        </p:nvSpPr>
        <p:spPr>
          <a:xfrm>
            <a:off x="-9720" y="56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2" name=""/>
          <p:cNvSpPr/>
          <p:nvPr/>
        </p:nvSpPr>
        <p:spPr>
          <a:xfrm>
            <a:off x="-9720" y="75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3" name=""/>
          <p:cNvSpPr/>
          <p:nvPr/>
        </p:nvSpPr>
        <p:spPr>
          <a:xfrm>
            <a:off x="-9720" y="95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4" name=""/>
          <p:cNvSpPr/>
          <p:nvPr/>
        </p:nvSpPr>
        <p:spPr>
          <a:xfrm>
            <a:off x="-9720" y="114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5" name=""/>
          <p:cNvSpPr/>
          <p:nvPr/>
        </p:nvSpPr>
        <p:spPr>
          <a:xfrm>
            <a:off x="-9720" y="133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6" name=""/>
          <p:cNvSpPr/>
          <p:nvPr/>
        </p:nvSpPr>
        <p:spPr>
          <a:xfrm>
            <a:off x="-9720" y="152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7" name=""/>
          <p:cNvSpPr/>
          <p:nvPr/>
        </p:nvSpPr>
        <p:spPr>
          <a:xfrm>
            <a:off x="-9720" y="171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8" name=""/>
          <p:cNvSpPr/>
          <p:nvPr/>
        </p:nvSpPr>
        <p:spPr>
          <a:xfrm>
            <a:off x="-9720" y="190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9" name=""/>
          <p:cNvSpPr/>
          <p:nvPr/>
        </p:nvSpPr>
        <p:spPr>
          <a:xfrm>
            <a:off x="-9720" y="209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0" name=""/>
          <p:cNvSpPr/>
          <p:nvPr/>
        </p:nvSpPr>
        <p:spPr>
          <a:xfrm>
            <a:off x="-9720" y="228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1" name=""/>
          <p:cNvSpPr/>
          <p:nvPr/>
        </p:nvSpPr>
        <p:spPr>
          <a:xfrm>
            <a:off x="-9720" y="247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2" name=""/>
          <p:cNvSpPr/>
          <p:nvPr/>
        </p:nvSpPr>
        <p:spPr>
          <a:xfrm>
            <a:off x="-9720" y="26640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3" name=""/>
          <p:cNvSpPr/>
          <p:nvPr/>
        </p:nvSpPr>
        <p:spPr>
          <a:xfrm>
            <a:off x="-9720" y="285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4" name=""/>
          <p:cNvSpPr/>
          <p:nvPr/>
        </p:nvSpPr>
        <p:spPr>
          <a:xfrm>
            <a:off x="-9720" y="304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5" name=""/>
          <p:cNvSpPr/>
          <p:nvPr/>
        </p:nvSpPr>
        <p:spPr>
          <a:xfrm>
            <a:off x="-9720" y="323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6" name=""/>
          <p:cNvSpPr/>
          <p:nvPr/>
        </p:nvSpPr>
        <p:spPr>
          <a:xfrm>
            <a:off x="-9720" y="342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7" name=""/>
          <p:cNvSpPr/>
          <p:nvPr/>
        </p:nvSpPr>
        <p:spPr>
          <a:xfrm>
            <a:off x="-9720" y="361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8" name=""/>
          <p:cNvSpPr/>
          <p:nvPr/>
        </p:nvSpPr>
        <p:spPr>
          <a:xfrm>
            <a:off x="-9720" y="380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9" name=""/>
          <p:cNvSpPr/>
          <p:nvPr/>
        </p:nvSpPr>
        <p:spPr>
          <a:xfrm>
            <a:off x="-9720" y="399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0" name=""/>
          <p:cNvSpPr/>
          <p:nvPr/>
        </p:nvSpPr>
        <p:spPr>
          <a:xfrm>
            <a:off x="-9720" y="419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1" name=""/>
          <p:cNvSpPr/>
          <p:nvPr/>
        </p:nvSpPr>
        <p:spPr>
          <a:xfrm>
            <a:off x="-9720" y="438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2" name=""/>
          <p:cNvSpPr/>
          <p:nvPr/>
        </p:nvSpPr>
        <p:spPr>
          <a:xfrm>
            <a:off x="-9720" y="456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3" name=""/>
          <p:cNvSpPr/>
          <p:nvPr/>
        </p:nvSpPr>
        <p:spPr>
          <a:xfrm>
            <a:off x="-9720" y="475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4" name=""/>
          <p:cNvSpPr/>
          <p:nvPr/>
        </p:nvSpPr>
        <p:spPr>
          <a:xfrm>
            <a:off x="-9720" y="495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5" name=""/>
          <p:cNvSpPr/>
          <p:nvPr/>
        </p:nvSpPr>
        <p:spPr>
          <a:xfrm>
            <a:off x="-9720" y="514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6" name=""/>
          <p:cNvSpPr/>
          <p:nvPr/>
        </p:nvSpPr>
        <p:spPr>
          <a:xfrm>
            <a:off x="-9720" y="533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7" name=""/>
          <p:cNvSpPr/>
          <p:nvPr/>
        </p:nvSpPr>
        <p:spPr>
          <a:xfrm>
            <a:off x="-9720" y="552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8" name=""/>
          <p:cNvSpPr/>
          <p:nvPr/>
        </p:nvSpPr>
        <p:spPr>
          <a:xfrm>
            <a:off x="-9720" y="571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9" name=""/>
          <p:cNvSpPr/>
          <p:nvPr/>
        </p:nvSpPr>
        <p:spPr>
          <a:xfrm>
            <a:off x="-9720" y="590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0" name=""/>
          <p:cNvSpPr/>
          <p:nvPr/>
        </p:nvSpPr>
        <p:spPr>
          <a:xfrm>
            <a:off x="-9720" y="609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1" name=""/>
          <p:cNvSpPr/>
          <p:nvPr/>
        </p:nvSpPr>
        <p:spPr>
          <a:xfrm>
            <a:off x="-9720" y="628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2" name=""/>
          <p:cNvSpPr/>
          <p:nvPr/>
        </p:nvSpPr>
        <p:spPr>
          <a:xfrm>
            <a:off x="-9720" y="647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3" name=""/>
          <p:cNvSpPr/>
          <p:nvPr/>
        </p:nvSpPr>
        <p:spPr>
          <a:xfrm>
            <a:off x="-9720" y="666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4" name=""/>
          <p:cNvSpPr/>
          <p:nvPr/>
        </p:nvSpPr>
        <p:spPr>
          <a:xfrm>
            <a:off x="-9720" y="685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5" name=""/>
          <p:cNvSpPr/>
          <p:nvPr/>
        </p:nvSpPr>
        <p:spPr>
          <a:xfrm>
            <a:off x="-9720" y="704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6" name=""/>
          <p:cNvSpPr/>
          <p:nvPr/>
        </p:nvSpPr>
        <p:spPr>
          <a:xfrm>
            <a:off x="-9720" y="723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7" name=""/>
          <p:cNvSpPr/>
          <p:nvPr/>
        </p:nvSpPr>
        <p:spPr>
          <a:xfrm>
            <a:off x="-9720" y="742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8" name=""/>
          <p:cNvSpPr/>
          <p:nvPr/>
        </p:nvSpPr>
        <p:spPr>
          <a:xfrm>
            <a:off x="-9720" y="761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9" name=""/>
          <p:cNvSpPr/>
          <p:nvPr/>
        </p:nvSpPr>
        <p:spPr>
          <a:xfrm>
            <a:off x="-9720" y="780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0" name=""/>
          <p:cNvSpPr/>
          <p:nvPr/>
        </p:nvSpPr>
        <p:spPr>
          <a:xfrm>
            <a:off x="-9720" y="799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1" name=""/>
          <p:cNvSpPr/>
          <p:nvPr/>
        </p:nvSpPr>
        <p:spPr>
          <a:xfrm>
            <a:off x="-9720" y="819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2" name=""/>
          <p:cNvSpPr/>
          <p:nvPr/>
        </p:nvSpPr>
        <p:spPr>
          <a:xfrm>
            <a:off x="-9720" y="838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-9720" y="857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4" name=""/>
          <p:cNvSpPr/>
          <p:nvPr/>
        </p:nvSpPr>
        <p:spPr>
          <a:xfrm>
            <a:off x="-9720" y="876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5" name=""/>
          <p:cNvSpPr/>
          <p:nvPr/>
        </p:nvSpPr>
        <p:spPr>
          <a:xfrm>
            <a:off x="-9720" y="895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6" name=""/>
          <p:cNvSpPr/>
          <p:nvPr/>
        </p:nvSpPr>
        <p:spPr>
          <a:xfrm>
            <a:off x="-9720" y="914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7" name=""/>
          <p:cNvSpPr/>
          <p:nvPr/>
        </p:nvSpPr>
        <p:spPr>
          <a:xfrm>
            <a:off x="-9720" y="933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8" name=""/>
          <p:cNvSpPr/>
          <p:nvPr/>
        </p:nvSpPr>
        <p:spPr>
          <a:xfrm>
            <a:off x="-9720" y="952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9" name=""/>
          <p:cNvSpPr/>
          <p:nvPr/>
        </p:nvSpPr>
        <p:spPr>
          <a:xfrm>
            <a:off x="-9720" y="971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0" name=""/>
          <p:cNvSpPr/>
          <p:nvPr/>
        </p:nvSpPr>
        <p:spPr>
          <a:xfrm>
            <a:off x="-9720" y="990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1" name=""/>
          <p:cNvSpPr/>
          <p:nvPr/>
        </p:nvSpPr>
        <p:spPr>
          <a:xfrm>
            <a:off x="-9720" y="1009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2" name=""/>
          <p:cNvSpPr/>
          <p:nvPr/>
        </p:nvSpPr>
        <p:spPr>
          <a:xfrm>
            <a:off x="-9720" y="1028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3" name=""/>
          <p:cNvSpPr/>
          <p:nvPr/>
        </p:nvSpPr>
        <p:spPr>
          <a:xfrm>
            <a:off x="-9720" y="1047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4" name=""/>
          <p:cNvSpPr/>
          <p:nvPr/>
        </p:nvSpPr>
        <p:spPr>
          <a:xfrm>
            <a:off x="-9720" y="1066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5" name=""/>
          <p:cNvSpPr/>
          <p:nvPr/>
        </p:nvSpPr>
        <p:spPr>
          <a:xfrm>
            <a:off x="-9720" y="1085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6" name=""/>
          <p:cNvSpPr/>
          <p:nvPr/>
        </p:nvSpPr>
        <p:spPr>
          <a:xfrm>
            <a:off x="-9720" y="1104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7" name=""/>
          <p:cNvSpPr/>
          <p:nvPr/>
        </p:nvSpPr>
        <p:spPr>
          <a:xfrm>
            <a:off x="-9720" y="1123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8" name=""/>
          <p:cNvSpPr/>
          <p:nvPr/>
        </p:nvSpPr>
        <p:spPr>
          <a:xfrm>
            <a:off x="-9720" y="1142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9" name=""/>
          <p:cNvSpPr/>
          <p:nvPr/>
        </p:nvSpPr>
        <p:spPr>
          <a:xfrm>
            <a:off x="-9720" y="1161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0" name=""/>
          <p:cNvSpPr/>
          <p:nvPr/>
        </p:nvSpPr>
        <p:spPr>
          <a:xfrm>
            <a:off x="-9720" y="1180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1" name=""/>
          <p:cNvSpPr/>
          <p:nvPr/>
        </p:nvSpPr>
        <p:spPr>
          <a:xfrm>
            <a:off x="-9720" y="1199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2" name=""/>
          <p:cNvSpPr/>
          <p:nvPr/>
        </p:nvSpPr>
        <p:spPr>
          <a:xfrm>
            <a:off x="-9720" y="1218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3" name=""/>
          <p:cNvSpPr/>
          <p:nvPr/>
        </p:nvSpPr>
        <p:spPr>
          <a:xfrm>
            <a:off x="-9720" y="1238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4" name=""/>
          <p:cNvSpPr/>
          <p:nvPr/>
        </p:nvSpPr>
        <p:spPr>
          <a:xfrm>
            <a:off x="-9720" y="1257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5" name=""/>
          <p:cNvSpPr/>
          <p:nvPr/>
        </p:nvSpPr>
        <p:spPr>
          <a:xfrm>
            <a:off x="-9720" y="1276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6" name=""/>
          <p:cNvSpPr/>
          <p:nvPr/>
        </p:nvSpPr>
        <p:spPr>
          <a:xfrm>
            <a:off x="-9720" y="1295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7" name=""/>
          <p:cNvSpPr/>
          <p:nvPr/>
        </p:nvSpPr>
        <p:spPr>
          <a:xfrm>
            <a:off x="-9720" y="1314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8" name=""/>
          <p:cNvSpPr/>
          <p:nvPr/>
        </p:nvSpPr>
        <p:spPr>
          <a:xfrm>
            <a:off x="-9720" y="1333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9" name=""/>
          <p:cNvSpPr/>
          <p:nvPr/>
        </p:nvSpPr>
        <p:spPr>
          <a:xfrm>
            <a:off x="-9720" y="1352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0" name=""/>
          <p:cNvSpPr/>
          <p:nvPr/>
        </p:nvSpPr>
        <p:spPr>
          <a:xfrm>
            <a:off x="-9720" y="1371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1" name=""/>
          <p:cNvSpPr/>
          <p:nvPr/>
        </p:nvSpPr>
        <p:spPr>
          <a:xfrm>
            <a:off x="-9720" y="1390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2" name=""/>
          <p:cNvSpPr/>
          <p:nvPr/>
        </p:nvSpPr>
        <p:spPr>
          <a:xfrm>
            <a:off x="-9720" y="1409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3" name=""/>
          <p:cNvSpPr/>
          <p:nvPr/>
        </p:nvSpPr>
        <p:spPr>
          <a:xfrm>
            <a:off x="-9720" y="1428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4" name=""/>
          <p:cNvSpPr/>
          <p:nvPr/>
        </p:nvSpPr>
        <p:spPr>
          <a:xfrm>
            <a:off x="-9720" y="1447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5" name=""/>
          <p:cNvSpPr/>
          <p:nvPr/>
        </p:nvSpPr>
        <p:spPr>
          <a:xfrm>
            <a:off x="-9720" y="1466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6" name=""/>
          <p:cNvSpPr/>
          <p:nvPr/>
        </p:nvSpPr>
        <p:spPr>
          <a:xfrm>
            <a:off x="-9720" y="1485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7" name=""/>
          <p:cNvSpPr/>
          <p:nvPr/>
        </p:nvSpPr>
        <p:spPr>
          <a:xfrm>
            <a:off x="-9720" y="1504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8" name=""/>
          <p:cNvSpPr/>
          <p:nvPr/>
        </p:nvSpPr>
        <p:spPr>
          <a:xfrm>
            <a:off x="-9720" y="1523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9" name=""/>
          <p:cNvSpPr/>
          <p:nvPr/>
        </p:nvSpPr>
        <p:spPr>
          <a:xfrm>
            <a:off x="-9720" y="1542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0" name=""/>
          <p:cNvSpPr/>
          <p:nvPr/>
        </p:nvSpPr>
        <p:spPr>
          <a:xfrm>
            <a:off x="-9720" y="1562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1" name=""/>
          <p:cNvSpPr/>
          <p:nvPr/>
        </p:nvSpPr>
        <p:spPr>
          <a:xfrm>
            <a:off x="-9720" y="1581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2" name=""/>
          <p:cNvSpPr/>
          <p:nvPr/>
        </p:nvSpPr>
        <p:spPr>
          <a:xfrm>
            <a:off x="-9720" y="1599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3" name=""/>
          <p:cNvSpPr/>
          <p:nvPr/>
        </p:nvSpPr>
        <p:spPr>
          <a:xfrm>
            <a:off x="-9720" y="1618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4" name=""/>
          <p:cNvSpPr/>
          <p:nvPr/>
        </p:nvSpPr>
        <p:spPr>
          <a:xfrm>
            <a:off x="-9720" y="1638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5" name=""/>
          <p:cNvSpPr/>
          <p:nvPr/>
        </p:nvSpPr>
        <p:spPr>
          <a:xfrm>
            <a:off x="-9720" y="1657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6" name=""/>
          <p:cNvSpPr/>
          <p:nvPr/>
        </p:nvSpPr>
        <p:spPr>
          <a:xfrm>
            <a:off x="-9720" y="1676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7" name=""/>
          <p:cNvSpPr/>
          <p:nvPr/>
        </p:nvSpPr>
        <p:spPr>
          <a:xfrm>
            <a:off x="-9720" y="1695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8" name=""/>
          <p:cNvSpPr/>
          <p:nvPr/>
        </p:nvSpPr>
        <p:spPr>
          <a:xfrm>
            <a:off x="-9720" y="1714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9" name=""/>
          <p:cNvSpPr/>
          <p:nvPr/>
        </p:nvSpPr>
        <p:spPr>
          <a:xfrm>
            <a:off x="-9720" y="1733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0" name=""/>
          <p:cNvSpPr/>
          <p:nvPr/>
        </p:nvSpPr>
        <p:spPr>
          <a:xfrm>
            <a:off x="-9720" y="1752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1" name=""/>
          <p:cNvSpPr/>
          <p:nvPr/>
        </p:nvSpPr>
        <p:spPr>
          <a:xfrm>
            <a:off x="-9720" y="1771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2" name=""/>
          <p:cNvSpPr/>
          <p:nvPr/>
        </p:nvSpPr>
        <p:spPr>
          <a:xfrm>
            <a:off x="-9720" y="1790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3" name=""/>
          <p:cNvSpPr/>
          <p:nvPr/>
        </p:nvSpPr>
        <p:spPr>
          <a:xfrm>
            <a:off x="-9720" y="1809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4" name=""/>
          <p:cNvSpPr/>
          <p:nvPr/>
        </p:nvSpPr>
        <p:spPr>
          <a:xfrm>
            <a:off x="-9720" y="1828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5" name=""/>
          <p:cNvSpPr/>
          <p:nvPr/>
        </p:nvSpPr>
        <p:spPr>
          <a:xfrm>
            <a:off x="-9720" y="1847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6" name=""/>
          <p:cNvSpPr/>
          <p:nvPr/>
        </p:nvSpPr>
        <p:spPr>
          <a:xfrm>
            <a:off x="-9720" y="1866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7" name=""/>
          <p:cNvSpPr/>
          <p:nvPr/>
        </p:nvSpPr>
        <p:spPr>
          <a:xfrm>
            <a:off x="-9720" y="188568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8" name=""/>
          <p:cNvSpPr/>
          <p:nvPr/>
        </p:nvSpPr>
        <p:spPr>
          <a:xfrm>
            <a:off x="-9720" y="1904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9" name=""/>
          <p:cNvSpPr/>
          <p:nvPr/>
        </p:nvSpPr>
        <p:spPr>
          <a:xfrm>
            <a:off x="-9720" y="1923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0" name=""/>
          <p:cNvSpPr/>
          <p:nvPr/>
        </p:nvSpPr>
        <p:spPr>
          <a:xfrm>
            <a:off x="-9720" y="1942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1" name=""/>
          <p:cNvSpPr/>
          <p:nvPr/>
        </p:nvSpPr>
        <p:spPr>
          <a:xfrm>
            <a:off x="-9720" y="1962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2" name=""/>
          <p:cNvSpPr/>
          <p:nvPr/>
        </p:nvSpPr>
        <p:spPr>
          <a:xfrm>
            <a:off x="-9720" y="1981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3" name=""/>
          <p:cNvSpPr/>
          <p:nvPr/>
        </p:nvSpPr>
        <p:spPr>
          <a:xfrm>
            <a:off x="-9720" y="2000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4" name=""/>
          <p:cNvSpPr/>
          <p:nvPr/>
        </p:nvSpPr>
        <p:spPr>
          <a:xfrm>
            <a:off x="-9720" y="2019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5" name=""/>
          <p:cNvSpPr/>
          <p:nvPr/>
        </p:nvSpPr>
        <p:spPr>
          <a:xfrm>
            <a:off x="-9720" y="2038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6" name=""/>
          <p:cNvSpPr/>
          <p:nvPr/>
        </p:nvSpPr>
        <p:spPr>
          <a:xfrm>
            <a:off x="-9720" y="2057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7" name=""/>
          <p:cNvSpPr/>
          <p:nvPr/>
        </p:nvSpPr>
        <p:spPr>
          <a:xfrm>
            <a:off x="-9720" y="2076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8" name=""/>
          <p:cNvSpPr/>
          <p:nvPr/>
        </p:nvSpPr>
        <p:spPr>
          <a:xfrm>
            <a:off x="-9720" y="2095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9" name=""/>
          <p:cNvSpPr/>
          <p:nvPr/>
        </p:nvSpPr>
        <p:spPr>
          <a:xfrm>
            <a:off x="-9720" y="2114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0" name=""/>
          <p:cNvSpPr/>
          <p:nvPr/>
        </p:nvSpPr>
        <p:spPr>
          <a:xfrm>
            <a:off x="-9720" y="2133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1" name=""/>
          <p:cNvSpPr/>
          <p:nvPr/>
        </p:nvSpPr>
        <p:spPr>
          <a:xfrm>
            <a:off x="-9720" y="2152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2" name=""/>
          <p:cNvSpPr/>
          <p:nvPr/>
        </p:nvSpPr>
        <p:spPr>
          <a:xfrm>
            <a:off x="-9720" y="2171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3" name=""/>
          <p:cNvSpPr/>
          <p:nvPr/>
        </p:nvSpPr>
        <p:spPr>
          <a:xfrm>
            <a:off x="-9720" y="2190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4" name=""/>
          <p:cNvSpPr/>
          <p:nvPr/>
        </p:nvSpPr>
        <p:spPr>
          <a:xfrm>
            <a:off x="-9720" y="2209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5" name=""/>
          <p:cNvSpPr/>
          <p:nvPr/>
        </p:nvSpPr>
        <p:spPr>
          <a:xfrm>
            <a:off x="-9720" y="2228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6" name=""/>
          <p:cNvSpPr/>
          <p:nvPr/>
        </p:nvSpPr>
        <p:spPr>
          <a:xfrm>
            <a:off x="-9720" y="2247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7" name=""/>
          <p:cNvSpPr/>
          <p:nvPr/>
        </p:nvSpPr>
        <p:spPr>
          <a:xfrm>
            <a:off x="-9720" y="2266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8" name=""/>
          <p:cNvSpPr/>
          <p:nvPr/>
        </p:nvSpPr>
        <p:spPr>
          <a:xfrm>
            <a:off x="-9720" y="2285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9" name=""/>
          <p:cNvSpPr/>
          <p:nvPr/>
        </p:nvSpPr>
        <p:spPr>
          <a:xfrm>
            <a:off x="-9720" y="2304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0" name=""/>
          <p:cNvSpPr/>
          <p:nvPr/>
        </p:nvSpPr>
        <p:spPr>
          <a:xfrm>
            <a:off x="-9720" y="2323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1" name=""/>
          <p:cNvSpPr/>
          <p:nvPr/>
        </p:nvSpPr>
        <p:spPr>
          <a:xfrm>
            <a:off x="-9720" y="2342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2" name=""/>
          <p:cNvSpPr/>
          <p:nvPr/>
        </p:nvSpPr>
        <p:spPr>
          <a:xfrm>
            <a:off x="-9720" y="2361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3" name=""/>
          <p:cNvSpPr/>
          <p:nvPr/>
        </p:nvSpPr>
        <p:spPr>
          <a:xfrm>
            <a:off x="-9720" y="2381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-9720" y="2400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5" name=""/>
          <p:cNvSpPr/>
          <p:nvPr/>
        </p:nvSpPr>
        <p:spPr>
          <a:xfrm>
            <a:off x="-9720" y="2419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6" name=""/>
          <p:cNvSpPr/>
          <p:nvPr/>
        </p:nvSpPr>
        <p:spPr>
          <a:xfrm>
            <a:off x="-9720" y="2438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7" name=""/>
          <p:cNvSpPr/>
          <p:nvPr/>
        </p:nvSpPr>
        <p:spPr>
          <a:xfrm>
            <a:off x="-9720" y="2457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8" name=""/>
          <p:cNvSpPr/>
          <p:nvPr/>
        </p:nvSpPr>
        <p:spPr>
          <a:xfrm>
            <a:off x="-9720" y="2476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9" name=""/>
          <p:cNvSpPr/>
          <p:nvPr/>
        </p:nvSpPr>
        <p:spPr>
          <a:xfrm>
            <a:off x="-9720" y="2495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0" name=""/>
          <p:cNvSpPr/>
          <p:nvPr/>
        </p:nvSpPr>
        <p:spPr>
          <a:xfrm>
            <a:off x="-9720" y="2514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1" name=""/>
          <p:cNvSpPr/>
          <p:nvPr/>
        </p:nvSpPr>
        <p:spPr>
          <a:xfrm>
            <a:off x="-9720" y="2533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2" name=""/>
          <p:cNvSpPr/>
          <p:nvPr/>
        </p:nvSpPr>
        <p:spPr>
          <a:xfrm>
            <a:off x="-9720" y="2552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3" name=""/>
          <p:cNvSpPr/>
          <p:nvPr/>
        </p:nvSpPr>
        <p:spPr>
          <a:xfrm>
            <a:off x="-9720" y="2571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4" name=""/>
          <p:cNvSpPr/>
          <p:nvPr/>
        </p:nvSpPr>
        <p:spPr>
          <a:xfrm>
            <a:off x="-9720" y="2590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5" name=""/>
          <p:cNvSpPr/>
          <p:nvPr/>
        </p:nvSpPr>
        <p:spPr>
          <a:xfrm>
            <a:off x="-9720" y="2609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6" name=""/>
          <p:cNvSpPr/>
          <p:nvPr/>
        </p:nvSpPr>
        <p:spPr>
          <a:xfrm>
            <a:off x="-9720" y="2628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7" name=""/>
          <p:cNvSpPr/>
          <p:nvPr/>
        </p:nvSpPr>
        <p:spPr>
          <a:xfrm>
            <a:off x="-9720" y="2647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8" name=""/>
          <p:cNvSpPr/>
          <p:nvPr/>
        </p:nvSpPr>
        <p:spPr>
          <a:xfrm>
            <a:off x="-9720" y="2666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9" name=""/>
          <p:cNvSpPr/>
          <p:nvPr/>
        </p:nvSpPr>
        <p:spPr>
          <a:xfrm>
            <a:off x="-9720" y="2685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0" name=""/>
          <p:cNvSpPr/>
          <p:nvPr/>
        </p:nvSpPr>
        <p:spPr>
          <a:xfrm>
            <a:off x="-9720" y="2705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1" name=""/>
          <p:cNvSpPr/>
          <p:nvPr/>
        </p:nvSpPr>
        <p:spPr>
          <a:xfrm>
            <a:off x="-9720" y="2724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2" name=""/>
          <p:cNvSpPr/>
          <p:nvPr/>
        </p:nvSpPr>
        <p:spPr>
          <a:xfrm>
            <a:off x="-9720" y="2742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3" name=""/>
          <p:cNvSpPr/>
          <p:nvPr/>
        </p:nvSpPr>
        <p:spPr>
          <a:xfrm>
            <a:off x="-9720" y="2761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4" name=""/>
          <p:cNvSpPr/>
          <p:nvPr/>
        </p:nvSpPr>
        <p:spPr>
          <a:xfrm>
            <a:off x="-9720" y="2781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5" name=""/>
          <p:cNvSpPr/>
          <p:nvPr/>
        </p:nvSpPr>
        <p:spPr>
          <a:xfrm>
            <a:off x="-9720" y="2800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6" name=""/>
          <p:cNvSpPr/>
          <p:nvPr/>
        </p:nvSpPr>
        <p:spPr>
          <a:xfrm>
            <a:off x="-9720" y="2819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7" name=""/>
          <p:cNvSpPr/>
          <p:nvPr/>
        </p:nvSpPr>
        <p:spPr>
          <a:xfrm>
            <a:off x="-9720" y="2838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8" name=""/>
          <p:cNvSpPr/>
          <p:nvPr/>
        </p:nvSpPr>
        <p:spPr>
          <a:xfrm>
            <a:off x="-9720" y="2857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9" name=""/>
          <p:cNvSpPr/>
          <p:nvPr/>
        </p:nvSpPr>
        <p:spPr>
          <a:xfrm>
            <a:off x="-9720" y="2876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0" name=""/>
          <p:cNvSpPr/>
          <p:nvPr/>
        </p:nvSpPr>
        <p:spPr>
          <a:xfrm>
            <a:off x="-9720" y="2895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1" name=""/>
          <p:cNvSpPr/>
          <p:nvPr/>
        </p:nvSpPr>
        <p:spPr>
          <a:xfrm>
            <a:off x="-9720" y="2914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2" name=""/>
          <p:cNvSpPr/>
          <p:nvPr/>
        </p:nvSpPr>
        <p:spPr>
          <a:xfrm>
            <a:off x="-9720" y="2933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3" name=""/>
          <p:cNvSpPr/>
          <p:nvPr/>
        </p:nvSpPr>
        <p:spPr>
          <a:xfrm>
            <a:off x="-9720" y="2952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4" name=""/>
          <p:cNvSpPr/>
          <p:nvPr/>
        </p:nvSpPr>
        <p:spPr>
          <a:xfrm>
            <a:off x="-9720" y="297144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5" name=""/>
          <p:cNvSpPr/>
          <p:nvPr/>
        </p:nvSpPr>
        <p:spPr>
          <a:xfrm>
            <a:off x="-9720" y="2990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6" name=""/>
          <p:cNvSpPr/>
          <p:nvPr/>
        </p:nvSpPr>
        <p:spPr>
          <a:xfrm>
            <a:off x="-9720" y="3009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7" name=""/>
          <p:cNvSpPr/>
          <p:nvPr/>
        </p:nvSpPr>
        <p:spPr>
          <a:xfrm>
            <a:off x="-9720" y="3028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8" name=""/>
          <p:cNvSpPr/>
          <p:nvPr/>
        </p:nvSpPr>
        <p:spPr>
          <a:xfrm>
            <a:off x="-9720" y="3047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9" name=""/>
          <p:cNvSpPr/>
          <p:nvPr/>
        </p:nvSpPr>
        <p:spPr>
          <a:xfrm>
            <a:off x="-9720" y="3066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0" name=""/>
          <p:cNvSpPr/>
          <p:nvPr/>
        </p:nvSpPr>
        <p:spPr>
          <a:xfrm>
            <a:off x="-9720" y="3085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1" name=""/>
          <p:cNvSpPr/>
          <p:nvPr/>
        </p:nvSpPr>
        <p:spPr>
          <a:xfrm>
            <a:off x="-9720" y="3105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2" name=""/>
          <p:cNvSpPr/>
          <p:nvPr/>
        </p:nvSpPr>
        <p:spPr>
          <a:xfrm>
            <a:off x="-9720" y="3124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3" name=""/>
          <p:cNvSpPr/>
          <p:nvPr/>
        </p:nvSpPr>
        <p:spPr>
          <a:xfrm>
            <a:off x="-9720" y="3143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4" name=""/>
          <p:cNvSpPr/>
          <p:nvPr/>
        </p:nvSpPr>
        <p:spPr>
          <a:xfrm>
            <a:off x="-9720" y="3162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5" name=""/>
          <p:cNvSpPr/>
          <p:nvPr/>
        </p:nvSpPr>
        <p:spPr>
          <a:xfrm>
            <a:off x="-9720" y="3181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6" name=""/>
          <p:cNvSpPr/>
          <p:nvPr/>
        </p:nvSpPr>
        <p:spPr>
          <a:xfrm>
            <a:off x="-9720" y="3200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7" name=""/>
          <p:cNvSpPr/>
          <p:nvPr/>
        </p:nvSpPr>
        <p:spPr>
          <a:xfrm>
            <a:off x="-9720" y="3219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8" name=""/>
          <p:cNvSpPr/>
          <p:nvPr/>
        </p:nvSpPr>
        <p:spPr>
          <a:xfrm>
            <a:off x="-9720" y="3238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9" name=""/>
          <p:cNvSpPr/>
          <p:nvPr/>
        </p:nvSpPr>
        <p:spPr>
          <a:xfrm>
            <a:off x="-9720" y="3257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0" name=""/>
          <p:cNvSpPr/>
          <p:nvPr/>
        </p:nvSpPr>
        <p:spPr>
          <a:xfrm>
            <a:off x="-9720" y="3276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1" name=""/>
          <p:cNvSpPr/>
          <p:nvPr/>
        </p:nvSpPr>
        <p:spPr>
          <a:xfrm>
            <a:off x="-9720" y="3295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2" name=""/>
          <p:cNvSpPr/>
          <p:nvPr/>
        </p:nvSpPr>
        <p:spPr>
          <a:xfrm>
            <a:off x="-9720" y="3314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3" name=""/>
          <p:cNvSpPr/>
          <p:nvPr/>
        </p:nvSpPr>
        <p:spPr>
          <a:xfrm>
            <a:off x="-9720" y="3333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4" name=""/>
          <p:cNvSpPr/>
          <p:nvPr/>
        </p:nvSpPr>
        <p:spPr>
          <a:xfrm>
            <a:off x="-9720" y="3352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5" name=""/>
          <p:cNvSpPr/>
          <p:nvPr/>
        </p:nvSpPr>
        <p:spPr>
          <a:xfrm>
            <a:off x="-9720" y="3371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6" name=""/>
          <p:cNvSpPr/>
          <p:nvPr/>
        </p:nvSpPr>
        <p:spPr>
          <a:xfrm>
            <a:off x="-9720" y="3390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7" name=""/>
          <p:cNvSpPr/>
          <p:nvPr/>
        </p:nvSpPr>
        <p:spPr>
          <a:xfrm>
            <a:off x="-9720" y="3409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8" name=""/>
          <p:cNvSpPr/>
          <p:nvPr/>
        </p:nvSpPr>
        <p:spPr>
          <a:xfrm>
            <a:off x="-9720" y="3428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9" name=""/>
          <p:cNvSpPr/>
          <p:nvPr/>
        </p:nvSpPr>
        <p:spPr>
          <a:xfrm>
            <a:off x="-9720" y="3447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0" name=""/>
          <p:cNvSpPr/>
          <p:nvPr/>
        </p:nvSpPr>
        <p:spPr>
          <a:xfrm>
            <a:off x="-9720" y="3466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1" name=""/>
          <p:cNvSpPr/>
          <p:nvPr/>
        </p:nvSpPr>
        <p:spPr>
          <a:xfrm>
            <a:off x="-9720" y="3485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2" name=""/>
          <p:cNvSpPr/>
          <p:nvPr/>
        </p:nvSpPr>
        <p:spPr>
          <a:xfrm>
            <a:off x="-9720" y="350496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3" name=""/>
          <p:cNvSpPr/>
          <p:nvPr/>
        </p:nvSpPr>
        <p:spPr>
          <a:xfrm>
            <a:off x="-9720" y="3524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4" name=""/>
          <p:cNvSpPr/>
          <p:nvPr/>
        </p:nvSpPr>
        <p:spPr>
          <a:xfrm>
            <a:off x="-9720" y="3543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5" name=""/>
          <p:cNvSpPr/>
          <p:nvPr/>
        </p:nvSpPr>
        <p:spPr>
          <a:xfrm>
            <a:off x="-9720" y="3562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6" name=""/>
          <p:cNvSpPr/>
          <p:nvPr/>
        </p:nvSpPr>
        <p:spPr>
          <a:xfrm>
            <a:off x="-9720" y="3581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7" name=""/>
          <p:cNvSpPr/>
          <p:nvPr/>
        </p:nvSpPr>
        <p:spPr>
          <a:xfrm>
            <a:off x="-9720" y="3600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8" name=""/>
          <p:cNvSpPr/>
          <p:nvPr/>
        </p:nvSpPr>
        <p:spPr>
          <a:xfrm>
            <a:off x="-9720" y="3619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9" name=""/>
          <p:cNvSpPr/>
          <p:nvPr/>
        </p:nvSpPr>
        <p:spPr>
          <a:xfrm>
            <a:off x="-9720" y="3638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0" name=""/>
          <p:cNvSpPr/>
          <p:nvPr/>
        </p:nvSpPr>
        <p:spPr>
          <a:xfrm>
            <a:off x="-9720" y="3657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1" name=""/>
          <p:cNvSpPr/>
          <p:nvPr/>
        </p:nvSpPr>
        <p:spPr>
          <a:xfrm>
            <a:off x="-9720" y="3676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2" name=""/>
          <p:cNvSpPr/>
          <p:nvPr/>
        </p:nvSpPr>
        <p:spPr>
          <a:xfrm>
            <a:off x="-9720" y="3695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3" name=""/>
          <p:cNvSpPr/>
          <p:nvPr/>
        </p:nvSpPr>
        <p:spPr>
          <a:xfrm>
            <a:off x="-9720" y="3714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4" name=""/>
          <p:cNvSpPr/>
          <p:nvPr/>
        </p:nvSpPr>
        <p:spPr>
          <a:xfrm>
            <a:off x="-9720" y="3733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5" name=""/>
          <p:cNvSpPr/>
          <p:nvPr/>
        </p:nvSpPr>
        <p:spPr>
          <a:xfrm>
            <a:off x="-9720" y="3752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6" name=""/>
          <p:cNvSpPr/>
          <p:nvPr/>
        </p:nvSpPr>
        <p:spPr>
          <a:xfrm>
            <a:off x="-9720" y="3771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7" name=""/>
          <p:cNvSpPr/>
          <p:nvPr/>
        </p:nvSpPr>
        <p:spPr>
          <a:xfrm>
            <a:off x="-9720" y="3790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8" name=""/>
          <p:cNvSpPr/>
          <p:nvPr/>
        </p:nvSpPr>
        <p:spPr>
          <a:xfrm>
            <a:off x="-9720" y="3809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9" name=""/>
          <p:cNvSpPr/>
          <p:nvPr/>
        </p:nvSpPr>
        <p:spPr>
          <a:xfrm>
            <a:off x="-9720" y="3828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0" name=""/>
          <p:cNvSpPr/>
          <p:nvPr/>
        </p:nvSpPr>
        <p:spPr>
          <a:xfrm>
            <a:off x="-9720" y="3848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1" name=""/>
          <p:cNvSpPr/>
          <p:nvPr/>
        </p:nvSpPr>
        <p:spPr>
          <a:xfrm>
            <a:off x="-9720" y="3867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2" name=""/>
          <p:cNvSpPr/>
          <p:nvPr/>
        </p:nvSpPr>
        <p:spPr>
          <a:xfrm>
            <a:off x="-9720" y="3885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3" name=""/>
          <p:cNvSpPr/>
          <p:nvPr/>
        </p:nvSpPr>
        <p:spPr>
          <a:xfrm>
            <a:off x="-9720" y="3904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4" name=""/>
          <p:cNvSpPr/>
          <p:nvPr/>
        </p:nvSpPr>
        <p:spPr>
          <a:xfrm>
            <a:off x="-9720" y="3924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5" name=""/>
          <p:cNvSpPr/>
          <p:nvPr/>
        </p:nvSpPr>
        <p:spPr>
          <a:xfrm>
            <a:off x="-9720" y="3943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6" name=""/>
          <p:cNvSpPr/>
          <p:nvPr/>
        </p:nvSpPr>
        <p:spPr>
          <a:xfrm>
            <a:off x="-9720" y="3962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7" name=""/>
          <p:cNvSpPr/>
          <p:nvPr/>
        </p:nvSpPr>
        <p:spPr>
          <a:xfrm>
            <a:off x="-9720" y="3981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8" name=""/>
          <p:cNvSpPr/>
          <p:nvPr/>
        </p:nvSpPr>
        <p:spPr>
          <a:xfrm>
            <a:off x="-9720" y="4000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9" name=""/>
          <p:cNvSpPr/>
          <p:nvPr/>
        </p:nvSpPr>
        <p:spPr>
          <a:xfrm>
            <a:off x="-9720" y="4019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0" name=""/>
          <p:cNvSpPr/>
          <p:nvPr/>
        </p:nvSpPr>
        <p:spPr>
          <a:xfrm>
            <a:off x="-9720" y="4038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1" name=""/>
          <p:cNvSpPr/>
          <p:nvPr/>
        </p:nvSpPr>
        <p:spPr>
          <a:xfrm>
            <a:off x="-9720" y="4057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2" name=""/>
          <p:cNvSpPr/>
          <p:nvPr/>
        </p:nvSpPr>
        <p:spPr>
          <a:xfrm>
            <a:off x="-9720" y="4076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3" name=""/>
          <p:cNvSpPr/>
          <p:nvPr/>
        </p:nvSpPr>
        <p:spPr>
          <a:xfrm>
            <a:off x="-9720" y="4095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4" name=""/>
          <p:cNvSpPr/>
          <p:nvPr/>
        </p:nvSpPr>
        <p:spPr>
          <a:xfrm>
            <a:off x="-9720" y="4114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5" name=""/>
          <p:cNvSpPr/>
          <p:nvPr/>
        </p:nvSpPr>
        <p:spPr>
          <a:xfrm>
            <a:off x="-9720" y="4133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6" name=""/>
          <p:cNvSpPr/>
          <p:nvPr/>
        </p:nvSpPr>
        <p:spPr>
          <a:xfrm>
            <a:off x="-9720" y="4152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7" name=""/>
          <p:cNvSpPr/>
          <p:nvPr/>
        </p:nvSpPr>
        <p:spPr>
          <a:xfrm>
            <a:off x="-9720" y="4171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8" name=""/>
          <p:cNvSpPr/>
          <p:nvPr/>
        </p:nvSpPr>
        <p:spPr>
          <a:xfrm>
            <a:off x="-9720" y="4190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9" name=""/>
          <p:cNvSpPr/>
          <p:nvPr/>
        </p:nvSpPr>
        <p:spPr>
          <a:xfrm>
            <a:off x="-9720" y="4209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0" name=""/>
          <p:cNvSpPr/>
          <p:nvPr/>
        </p:nvSpPr>
        <p:spPr>
          <a:xfrm>
            <a:off x="-9720" y="4228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1" name=""/>
          <p:cNvSpPr/>
          <p:nvPr/>
        </p:nvSpPr>
        <p:spPr>
          <a:xfrm>
            <a:off x="-9720" y="4248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2" name=""/>
          <p:cNvSpPr/>
          <p:nvPr/>
        </p:nvSpPr>
        <p:spPr>
          <a:xfrm>
            <a:off x="-9720" y="4267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3" name=""/>
          <p:cNvSpPr/>
          <p:nvPr/>
        </p:nvSpPr>
        <p:spPr>
          <a:xfrm>
            <a:off x="-9720" y="4286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4" name=""/>
          <p:cNvSpPr/>
          <p:nvPr/>
        </p:nvSpPr>
        <p:spPr>
          <a:xfrm>
            <a:off x="-9720" y="4305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5" name=""/>
          <p:cNvSpPr/>
          <p:nvPr/>
        </p:nvSpPr>
        <p:spPr>
          <a:xfrm>
            <a:off x="-9720" y="4324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6" name=""/>
          <p:cNvSpPr/>
          <p:nvPr/>
        </p:nvSpPr>
        <p:spPr>
          <a:xfrm>
            <a:off x="-9720" y="4343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" name=""/>
          <p:cNvSpPr/>
          <p:nvPr/>
        </p:nvSpPr>
        <p:spPr>
          <a:xfrm>
            <a:off x="-9720" y="4362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8" name=""/>
          <p:cNvSpPr/>
          <p:nvPr/>
        </p:nvSpPr>
        <p:spPr>
          <a:xfrm>
            <a:off x="-9720" y="4381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9" name=""/>
          <p:cNvSpPr/>
          <p:nvPr/>
        </p:nvSpPr>
        <p:spPr>
          <a:xfrm>
            <a:off x="-9720" y="4400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0" name=""/>
          <p:cNvSpPr/>
          <p:nvPr/>
        </p:nvSpPr>
        <p:spPr>
          <a:xfrm>
            <a:off x="-9720" y="4419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1" name=""/>
          <p:cNvSpPr/>
          <p:nvPr/>
        </p:nvSpPr>
        <p:spPr>
          <a:xfrm>
            <a:off x="-9720" y="4438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2" name=""/>
          <p:cNvSpPr/>
          <p:nvPr/>
        </p:nvSpPr>
        <p:spPr>
          <a:xfrm>
            <a:off x="-9720" y="4457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3" name=""/>
          <p:cNvSpPr/>
          <p:nvPr/>
        </p:nvSpPr>
        <p:spPr>
          <a:xfrm>
            <a:off x="-9720" y="4476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4" name=""/>
          <p:cNvSpPr/>
          <p:nvPr/>
        </p:nvSpPr>
        <p:spPr>
          <a:xfrm>
            <a:off x="-9720" y="4495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5" name=""/>
          <p:cNvSpPr/>
          <p:nvPr/>
        </p:nvSpPr>
        <p:spPr>
          <a:xfrm>
            <a:off x="-9720" y="4514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-9720" y="4533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-9720" y="4552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8" name=""/>
          <p:cNvSpPr/>
          <p:nvPr/>
        </p:nvSpPr>
        <p:spPr>
          <a:xfrm>
            <a:off x="-9720" y="4571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9" name=""/>
          <p:cNvSpPr/>
          <p:nvPr/>
        </p:nvSpPr>
        <p:spPr>
          <a:xfrm>
            <a:off x="-9720" y="459072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0" name=""/>
          <p:cNvSpPr/>
          <p:nvPr/>
        </p:nvSpPr>
        <p:spPr>
          <a:xfrm>
            <a:off x="-9720" y="4609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1" name=""/>
          <p:cNvSpPr/>
          <p:nvPr/>
        </p:nvSpPr>
        <p:spPr>
          <a:xfrm>
            <a:off x="-9720" y="4628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2" name=""/>
          <p:cNvSpPr/>
          <p:nvPr/>
        </p:nvSpPr>
        <p:spPr>
          <a:xfrm>
            <a:off x="-9720" y="4647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3" name=""/>
          <p:cNvSpPr/>
          <p:nvPr/>
        </p:nvSpPr>
        <p:spPr>
          <a:xfrm>
            <a:off x="-9720" y="4667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4" name=""/>
          <p:cNvSpPr/>
          <p:nvPr/>
        </p:nvSpPr>
        <p:spPr>
          <a:xfrm>
            <a:off x="-9720" y="4686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5" name=""/>
          <p:cNvSpPr/>
          <p:nvPr/>
        </p:nvSpPr>
        <p:spPr>
          <a:xfrm>
            <a:off x="-9720" y="4705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6" name=""/>
          <p:cNvSpPr/>
          <p:nvPr/>
        </p:nvSpPr>
        <p:spPr>
          <a:xfrm>
            <a:off x="-9720" y="4724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7" name=""/>
          <p:cNvSpPr/>
          <p:nvPr/>
        </p:nvSpPr>
        <p:spPr>
          <a:xfrm>
            <a:off x="-9720" y="4743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8" name=""/>
          <p:cNvSpPr/>
          <p:nvPr/>
        </p:nvSpPr>
        <p:spPr>
          <a:xfrm>
            <a:off x="-9720" y="4762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9" name=""/>
          <p:cNvSpPr/>
          <p:nvPr/>
        </p:nvSpPr>
        <p:spPr>
          <a:xfrm>
            <a:off x="-9720" y="4781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0" name=""/>
          <p:cNvSpPr/>
          <p:nvPr/>
        </p:nvSpPr>
        <p:spPr>
          <a:xfrm>
            <a:off x="-9720" y="4800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1" name=""/>
          <p:cNvSpPr/>
          <p:nvPr/>
        </p:nvSpPr>
        <p:spPr>
          <a:xfrm>
            <a:off x="-9720" y="4819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2" name=""/>
          <p:cNvSpPr/>
          <p:nvPr/>
        </p:nvSpPr>
        <p:spPr>
          <a:xfrm>
            <a:off x="-9720" y="4838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3" name=""/>
          <p:cNvSpPr/>
          <p:nvPr/>
        </p:nvSpPr>
        <p:spPr>
          <a:xfrm>
            <a:off x="-9720" y="4857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4" name=""/>
          <p:cNvSpPr/>
          <p:nvPr/>
        </p:nvSpPr>
        <p:spPr>
          <a:xfrm>
            <a:off x="-9720" y="4876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5" name=""/>
          <p:cNvSpPr/>
          <p:nvPr/>
        </p:nvSpPr>
        <p:spPr>
          <a:xfrm>
            <a:off x="-9720" y="4895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6" name=""/>
          <p:cNvSpPr/>
          <p:nvPr/>
        </p:nvSpPr>
        <p:spPr>
          <a:xfrm>
            <a:off x="-9720" y="4914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7" name=""/>
          <p:cNvSpPr/>
          <p:nvPr/>
        </p:nvSpPr>
        <p:spPr>
          <a:xfrm>
            <a:off x="-9720" y="4933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8" name=""/>
          <p:cNvSpPr/>
          <p:nvPr/>
        </p:nvSpPr>
        <p:spPr>
          <a:xfrm>
            <a:off x="-9720" y="4952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9" name=""/>
          <p:cNvSpPr/>
          <p:nvPr/>
        </p:nvSpPr>
        <p:spPr>
          <a:xfrm>
            <a:off x="-9720" y="4971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0" name=""/>
          <p:cNvSpPr/>
          <p:nvPr/>
        </p:nvSpPr>
        <p:spPr>
          <a:xfrm>
            <a:off x="-9720" y="4991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1" name=""/>
          <p:cNvSpPr/>
          <p:nvPr/>
        </p:nvSpPr>
        <p:spPr>
          <a:xfrm>
            <a:off x="-9720" y="5010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2" name=""/>
          <p:cNvSpPr/>
          <p:nvPr/>
        </p:nvSpPr>
        <p:spPr>
          <a:xfrm>
            <a:off x="-9720" y="5028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3" name=""/>
          <p:cNvSpPr/>
          <p:nvPr/>
        </p:nvSpPr>
        <p:spPr>
          <a:xfrm>
            <a:off x="-9720" y="5047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4" name=""/>
          <p:cNvSpPr/>
          <p:nvPr/>
        </p:nvSpPr>
        <p:spPr>
          <a:xfrm>
            <a:off x="-9720" y="50670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5" name=""/>
          <p:cNvSpPr/>
          <p:nvPr/>
        </p:nvSpPr>
        <p:spPr>
          <a:xfrm>
            <a:off x="-9720" y="5086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6" name=""/>
          <p:cNvSpPr/>
          <p:nvPr/>
        </p:nvSpPr>
        <p:spPr>
          <a:xfrm>
            <a:off x="-9720" y="5105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7" name=""/>
          <p:cNvSpPr/>
          <p:nvPr/>
        </p:nvSpPr>
        <p:spPr>
          <a:xfrm>
            <a:off x="-9720" y="512424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8" name=""/>
          <p:cNvSpPr/>
          <p:nvPr/>
        </p:nvSpPr>
        <p:spPr>
          <a:xfrm>
            <a:off x="-9720" y="5143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9" name=""/>
          <p:cNvSpPr/>
          <p:nvPr/>
        </p:nvSpPr>
        <p:spPr>
          <a:xfrm>
            <a:off x="-9720" y="5162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0" name=""/>
          <p:cNvSpPr/>
          <p:nvPr/>
        </p:nvSpPr>
        <p:spPr>
          <a:xfrm>
            <a:off x="-9720" y="5181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1" name=""/>
          <p:cNvSpPr/>
          <p:nvPr/>
        </p:nvSpPr>
        <p:spPr>
          <a:xfrm>
            <a:off x="-9720" y="5200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2" name=""/>
          <p:cNvSpPr/>
          <p:nvPr/>
        </p:nvSpPr>
        <p:spPr>
          <a:xfrm>
            <a:off x="-9720" y="5219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3" name=""/>
          <p:cNvSpPr/>
          <p:nvPr/>
        </p:nvSpPr>
        <p:spPr>
          <a:xfrm>
            <a:off x="-9720" y="5238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4" name=""/>
          <p:cNvSpPr/>
          <p:nvPr/>
        </p:nvSpPr>
        <p:spPr>
          <a:xfrm>
            <a:off x="-9720" y="5257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5" name=""/>
          <p:cNvSpPr/>
          <p:nvPr/>
        </p:nvSpPr>
        <p:spPr>
          <a:xfrm>
            <a:off x="-9720" y="5276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6" name=""/>
          <p:cNvSpPr/>
          <p:nvPr/>
        </p:nvSpPr>
        <p:spPr>
          <a:xfrm>
            <a:off x="-9720" y="5295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7" name=""/>
          <p:cNvSpPr/>
          <p:nvPr/>
        </p:nvSpPr>
        <p:spPr>
          <a:xfrm>
            <a:off x="-9720" y="5314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8" name=""/>
          <p:cNvSpPr/>
          <p:nvPr/>
        </p:nvSpPr>
        <p:spPr>
          <a:xfrm>
            <a:off x="-9720" y="5333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9" name=""/>
          <p:cNvSpPr/>
          <p:nvPr/>
        </p:nvSpPr>
        <p:spPr>
          <a:xfrm>
            <a:off x="-9720" y="5352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0" name=""/>
          <p:cNvSpPr/>
          <p:nvPr/>
        </p:nvSpPr>
        <p:spPr>
          <a:xfrm>
            <a:off x="-9720" y="5371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1" name=""/>
          <p:cNvSpPr/>
          <p:nvPr/>
        </p:nvSpPr>
        <p:spPr>
          <a:xfrm>
            <a:off x="-9720" y="5391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2" name=""/>
          <p:cNvSpPr/>
          <p:nvPr/>
        </p:nvSpPr>
        <p:spPr>
          <a:xfrm>
            <a:off x="-9720" y="5410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3" name=""/>
          <p:cNvSpPr/>
          <p:nvPr/>
        </p:nvSpPr>
        <p:spPr>
          <a:xfrm>
            <a:off x="-9720" y="5429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4" name=""/>
          <p:cNvSpPr/>
          <p:nvPr/>
        </p:nvSpPr>
        <p:spPr>
          <a:xfrm>
            <a:off x="-9720" y="5448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5" name=""/>
          <p:cNvSpPr/>
          <p:nvPr/>
        </p:nvSpPr>
        <p:spPr>
          <a:xfrm>
            <a:off x="-9720" y="5467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6" name=""/>
          <p:cNvSpPr/>
          <p:nvPr/>
        </p:nvSpPr>
        <p:spPr>
          <a:xfrm>
            <a:off x="-9720" y="5486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7" name=""/>
          <p:cNvSpPr/>
          <p:nvPr/>
        </p:nvSpPr>
        <p:spPr>
          <a:xfrm>
            <a:off x="-9720" y="5505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8" name=""/>
          <p:cNvSpPr/>
          <p:nvPr/>
        </p:nvSpPr>
        <p:spPr>
          <a:xfrm>
            <a:off x="-9720" y="5524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9" name=""/>
          <p:cNvSpPr/>
          <p:nvPr/>
        </p:nvSpPr>
        <p:spPr>
          <a:xfrm>
            <a:off x="-9720" y="5543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0" name=""/>
          <p:cNvSpPr/>
          <p:nvPr/>
        </p:nvSpPr>
        <p:spPr>
          <a:xfrm>
            <a:off x="-9720" y="5562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1" name=""/>
          <p:cNvSpPr/>
          <p:nvPr/>
        </p:nvSpPr>
        <p:spPr>
          <a:xfrm>
            <a:off x="-9720" y="5581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2" name=""/>
          <p:cNvSpPr/>
          <p:nvPr/>
        </p:nvSpPr>
        <p:spPr>
          <a:xfrm>
            <a:off x="-9720" y="5600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3" name=""/>
          <p:cNvSpPr/>
          <p:nvPr/>
        </p:nvSpPr>
        <p:spPr>
          <a:xfrm>
            <a:off x="-9720" y="5619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4" name=""/>
          <p:cNvSpPr/>
          <p:nvPr/>
        </p:nvSpPr>
        <p:spPr>
          <a:xfrm>
            <a:off x="-9720" y="5638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5" name=""/>
          <p:cNvSpPr/>
          <p:nvPr/>
        </p:nvSpPr>
        <p:spPr>
          <a:xfrm>
            <a:off x="-9720" y="5657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6" name=""/>
          <p:cNvSpPr/>
          <p:nvPr/>
        </p:nvSpPr>
        <p:spPr>
          <a:xfrm>
            <a:off x="-9720" y="5676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7" name=""/>
          <p:cNvSpPr/>
          <p:nvPr/>
        </p:nvSpPr>
        <p:spPr>
          <a:xfrm>
            <a:off x="-9720" y="5695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8" name=""/>
          <p:cNvSpPr/>
          <p:nvPr/>
        </p:nvSpPr>
        <p:spPr>
          <a:xfrm>
            <a:off x="-9720" y="5714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9" name=""/>
          <p:cNvSpPr/>
          <p:nvPr/>
        </p:nvSpPr>
        <p:spPr>
          <a:xfrm>
            <a:off x="-9720" y="57337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0" name=""/>
          <p:cNvSpPr/>
          <p:nvPr/>
        </p:nvSpPr>
        <p:spPr>
          <a:xfrm>
            <a:off x="-9720" y="57528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1" name=""/>
          <p:cNvSpPr/>
          <p:nvPr/>
        </p:nvSpPr>
        <p:spPr>
          <a:xfrm>
            <a:off x="-9720" y="57718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2" name=""/>
          <p:cNvSpPr/>
          <p:nvPr/>
        </p:nvSpPr>
        <p:spPr>
          <a:xfrm>
            <a:off x="-9720" y="57909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3" name=""/>
          <p:cNvSpPr/>
          <p:nvPr/>
        </p:nvSpPr>
        <p:spPr>
          <a:xfrm>
            <a:off x="-9720" y="5810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4" name=""/>
          <p:cNvSpPr/>
          <p:nvPr/>
        </p:nvSpPr>
        <p:spPr>
          <a:xfrm>
            <a:off x="-9720" y="5829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5" name=""/>
          <p:cNvSpPr/>
          <p:nvPr/>
        </p:nvSpPr>
        <p:spPr>
          <a:xfrm>
            <a:off x="-9720" y="58482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6" name=""/>
          <p:cNvSpPr/>
          <p:nvPr/>
        </p:nvSpPr>
        <p:spPr>
          <a:xfrm>
            <a:off x="-9720" y="58672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7" name=""/>
          <p:cNvSpPr/>
          <p:nvPr/>
        </p:nvSpPr>
        <p:spPr>
          <a:xfrm>
            <a:off x="-9720" y="58863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8" name=""/>
          <p:cNvSpPr/>
          <p:nvPr/>
        </p:nvSpPr>
        <p:spPr>
          <a:xfrm>
            <a:off x="-9720" y="59054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9" name=""/>
          <p:cNvSpPr/>
          <p:nvPr/>
        </p:nvSpPr>
        <p:spPr>
          <a:xfrm>
            <a:off x="-9720" y="5924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0" name=""/>
          <p:cNvSpPr/>
          <p:nvPr/>
        </p:nvSpPr>
        <p:spPr>
          <a:xfrm>
            <a:off x="-9720" y="5943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1" name=""/>
          <p:cNvSpPr/>
          <p:nvPr/>
        </p:nvSpPr>
        <p:spPr>
          <a:xfrm>
            <a:off x="-9720" y="59623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2" name=""/>
          <p:cNvSpPr/>
          <p:nvPr/>
        </p:nvSpPr>
        <p:spPr>
          <a:xfrm>
            <a:off x="-9720" y="59814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3" name=""/>
          <p:cNvSpPr/>
          <p:nvPr/>
        </p:nvSpPr>
        <p:spPr>
          <a:xfrm>
            <a:off x="-9720" y="60004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4" name=""/>
          <p:cNvSpPr/>
          <p:nvPr/>
        </p:nvSpPr>
        <p:spPr>
          <a:xfrm>
            <a:off x="-9720" y="60195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5" name=""/>
          <p:cNvSpPr/>
          <p:nvPr/>
        </p:nvSpPr>
        <p:spPr>
          <a:xfrm>
            <a:off x="-9720" y="6038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6" name=""/>
          <p:cNvSpPr/>
          <p:nvPr/>
        </p:nvSpPr>
        <p:spPr>
          <a:xfrm>
            <a:off x="-9720" y="6057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7" name=""/>
          <p:cNvSpPr/>
          <p:nvPr/>
        </p:nvSpPr>
        <p:spPr>
          <a:xfrm>
            <a:off x="-9720" y="60768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8" name=""/>
          <p:cNvSpPr/>
          <p:nvPr/>
        </p:nvSpPr>
        <p:spPr>
          <a:xfrm>
            <a:off x="-9720" y="60958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" name=""/>
          <p:cNvSpPr/>
          <p:nvPr/>
        </p:nvSpPr>
        <p:spPr>
          <a:xfrm>
            <a:off x="-9720" y="61149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0" name=""/>
          <p:cNvSpPr/>
          <p:nvPr/>
        </p:nvSpPr>
        <p:spPr>
          <a:xfrm>
            <a:off x="-9720" y="61340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1" name=""/>
          <p:cNvSpPr/>
          <p:nvPr/>
        </p:nvSpPr>
        <p:spPr>
          <a:xfrm>
            <a:off x="-9720" y="61531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2" name=""/>
          <p:cNvSpPr/>
          <p:nvPr/>
        </p:nvSpPr>
        <p:spPr>
          <a:xfrm>
            <a:off x="-9720" y="6171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3" name=""/>
          <p:cNvSpPr/>
          <p:nvPr/>
        </p:nvSpPr>
        <p:spPr>
          <a:xfrm>
            <a:off x="-9720" y="61909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4" name=""/>
          <p:cNvSpPr/>
          <p:nvPr/>
        </p:nvSpPr>
        <p:spPr>
          <a:xfrm>
            <a:off x="-9720" y="6210000"/>
            <a:ext cx="10080" cy="10440"/>
          </a:xfrm>
          <a:custGeom>
            <a:avLst/>
            <a:gdLst/>
            <a:ahLst/>
            <a:rect l="0" t="0" r="r" b="b"/>
            <a:pathLst>
              <a:path w="28" h="29">
                <a:moveTo>
                  <a:pt x="0" y="0"/>
                </a:moveTo>
                <a:lnTo>
                  <a:pt x="28" y="0"/>
                </a:lnTo>
                <a:lnTo>
                  <a:pt x="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5" name=""/>
          <p:cNvSpPr/>
          <p:nvPr/>
        </p:nvSpPr>
        <p:spPr>
          <a:xfrm>
            <a:off x="-9720" y="62290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6" name=""/>
          <p:cNvSpPr/>
          <p:nvPr/>
        </p:nvSpPr>
        <p:spPr>
          <a:xfrm>
            <a:off x="-9720" y="62481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7" name=""/>
          <p:cNvSpPr/>
          <p:nvPr/>
        </p:nvSpPr>
        <p:spPr>
          <a:xfrm>
            <a:off x="-9720" y="62672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8" name=""/>
          <p:cNvSpPr/>
          <p:nvPr/>
        </p:nvSpPr>
        <p:spPr>
          <a:xfrm>
            <a:off x="-9720" y="6286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9" name=""/>
          <p:cNvSpPr/>
          <p:nvPr/>
        </p:nvSpPr>
        <p:spPr>
          <a:xfrm>
            <a:off x="-9720" y="63054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0" name=""/>
          <p:cNvSpPr/>
          <p:nvPr/>
        </p:nvSpPr>
        <p:spPr>
          <a:xfrm>
            <a:off x="-9720" y="63244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1" name=""/>
          <p:cNvSpPr/>
          <p:nvPr/>
        </p:nvSpPr>
        <p:spPr>
          <a:xfrm>
            <a:off x="-9720" y="63435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2" name=""/>
          <p:cNvSpPr/>
          <p:nvPr/>
        </p:nvSpPr>
        <p:spPr>
          <a:xfrm>
            <a:off x="-9720" y="63626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3" name=""/>
          <p:cNvSpPr/>
          <p:nvPr/>
        </p:nvSpPr>
        <p:spPr>
          <a:xfrm>
            <a:off x="-9720" y="63817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4" name=""/>
          <p:cNvSpPr/>
          <p:nvPr/>
        </p:nvSpPr>
        <p:spPr>
          <a:xfrm>
            <a:off x="-9720" y="6400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5" name=""/>
          <p:cNvSpPr/>
          <p:nvPr/>
        </p:nvSpPr>
        <p:spPr>
          <a:xfrm>
            <a:off x="-9720" y="64195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6" name=""/>
          <p:cNvSpPr/>
          <p:nvPr/>
        </p:nvSpPr>
        <p:spPr>
          <a:xfrm>
            <a:off x="-9720" y="64386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7" name=""/>
          <p:cNvSpPr/>
          <p:nvPr/>
        </p:nvSpPr>
        <p:spPr>
          <a:xfrm>
            <a:off x="-9720" y="64576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-9720" y="64767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9" name=""/>
          <p:cNvSpPr/>
          <p:nvPr/>
        </p:nvSpPr>
        <p:spPr>
          <a:xfrm>
            <a:off x="-9720" y="64958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0" name=""/>
          <p:cNvSpPr/>
          <p:nvPr/>
        </p:nvSpPr>
        <p:spPr>
          <a:xfrm>
            <a:off x="-9720" y="6514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1" name=""/>
          <p:cNvSpPr/>
          <p:nvPr/>
        </p:nvSpPr>
        <p:spPr>
          <a:xfrm>
            <a:off x="-9720" y="65340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2" name=""/>
          <p:cNvSpPr/>
          <p:nvPr/>
        </p:nvSpPr>
        <p:spPr>
          <a:xfrm>
            <a:off x="-9720" y="65530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3" name=""/>
          <p:cNvSpPr/>
          <p:nvPr/>
        </p:nvSpPr>
        <p:spPr>
          <a:xfrm>
            <a:off x="-9720" y="65721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4" name=""/>
          <p:cNvSpPr/>
          <p:nvPr/>
        </p:nvSpPr>
        <p:spPr>
          <a:xfrm>
            <a:off x="-9720" y="65912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5" name=""/>
          <p:cNvSpPr/>
          <p:nvPr/>
        </p:nvSpPr>
        <p:spPr>
          <a:xfrm>
            <a:off x="-9720" y="66103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6" name=""/>
          <p:cNvSpPr/>
          <p:nvPr/>
        </p:nvSpPr>
        <p:spPr>
          <a:xfrm>
            <a:off x="-9720" y="66290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7" name=""/>
          <p:cNvSpPr/>
          <p:nvPr/>
        </p:nvSpPr>
        <p:spPr>
          <a:xfrm>
            <a:off x="-9720" y="664812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8" name=""/>
          <p:cNvSpPr/>
          <p:nvPr/>
        </p:nvSpPr>
        <p:spPr>
          <a:xfrm>
            <a:off x="-9720" y="666720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9" name=""/>
          <p:cNvSpPr/>
          <p:nvPr/>
        </p:nvSpPr>
        <p:spPr>
          <a:xfrm>
            <a:off x="-9720" y="668628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0" name=""/>
          <p:cNvSpPr/>
          <p:nvPr/>
        </p:nvSpPr>
        <p:spPr>
          <a:xfrm>
            <a:off x="-9720" y="670536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1" name=""/>
          <p:cNvSpPr/>
          <p:nvPr/>
        </p:nvSpPr>
        <p:spPr>
          <a:xfrm>
            <a:off x="-9720" y="67244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2" name=""/>
          <p:cNvSpPr/>
          <p:nvPr/>
        </p:nvSpPr>
        <p:spPr>
          <a:xfrm>
            <a:off x="-9720" y="67435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3" name=""/>
          <p:cNvSpPr/>
          <p:nvPr/>
        </p:nvSpPr>
        <p:spPr>
          <a:xfrm>
            <a:off x="-9720" y="676260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4" name=""/>
          <p:cNvSpPr/>
          <p:nvPr/>
        </p:nvSpPr>
        <p:spPr>
          <a:xfrm>
            <a:off x="-9720" y="678168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5" name=""/>
          <p:cNvSpPr/>
          <p:nvPr/>
        </p:nvSpPr>
        <p:spPr>
          <a:xfrm>
            <a:off x="-9720" y="680076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6" name=""/>
          <p:cNvSpPr/>
          <p:nvPr/>
        </p:nvSpPr>
        <p:spPr>
          <a:xfrm>
            <a:off x="-9720" y="681984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7" name=""/>
          <p:cNvSpPr/>
          <p:nvPr/>
        </p:nvSpPr>
        <p:spPr>
          <a:xfrm>
            <a:off x="-9720" y="6838920"/>
            <a:ext cx="10080" cy="9720"/>
          </a:xfrm>
          <a:custGeom>
            <a:avLst/>
            <a:gdLst/>
            <a:ahLst/>
            <a:rect l="0" t="0" r="r" b="b"/>
            <a:pathLst>
              <a:path w="28" h="27">
                <a:moveTo>
                  <a:pt x="0" y="0"/>
                </a:moveTo>
                <a:lnTo>
                  <a:pt x="28" y="0"/>
                </a:lnTo>
                <a:lnTo>
                  <a:pt x="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8" name=""/>
          <p:cNvSpPr/>
          <p:nvPr/>
        </p:nvSpPr>
        <p:spPr>
          <a:xfrm>
            <a:off x="-9720" y="6857640"/>
            <a:ext cx="10080" cy="10080"/>
          </a:xfrm>
          <a:custGeom>
            <a:avLst/>
            <a:gdLst/>
            <a:ahLst/>
            <a:rect l="0" t="0" r="r" b="b"/>
            <a:pathLst>
              <a:path w="28" h="28">
                <a:moveTo>
                  <a:pt x="0" y="0"/>
                </a:moveTo>
                <a:lnTo>
                  <a:pt x="28" y="0"/>
                </a:lnTo>
                <a:lnTo>
                  <a:pt x="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50c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9" name=""/>
          <p:cNvSpPr txBox="1"/>
          <p:nvPr/>
        </p:nvSpPr>
        <p:spPr>
          <a:xfrm>
            <a:off x="6667560" y="3175560"/>
            <a:ext cx="30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Open in Promptbook Studio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4" name=""/>
          <p:cNvSpPr txBox="1"/>
          <p:nvPr/>
        </p:nvSpPr>
        <p:spPr>
          <a:xfrm>
            <a:off x="952560" y="2307240"/>
            <a:ext cx="81676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OneBrain, LLC: The Self-Building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5" name=""/>
          <p:cNvSpPr txBox="1"/>
          <p:nvPr/>
        </p:nvSpPr>
        <p:spPr>
          <a:xfrm>
            <a:off x="952560" y="2983680"/>
            <a:ext cx="56988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Enterprise (case study)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6" name=""/>
          <p:cNvSpPr txBox="1"/>
          <p:nvPr/>
        </p:nvSpPr>
        <p:spPr>
          <a:xfrm>
            <a:off x="952560" y="4185000"/>
            <a:ext cx="5715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 journey through AI transformation with Promptbook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1" name=""/>
          <p:cNvSpPr txBox="1"/>
          <p:nvPr/>
        </p:nvSpPr>
        <p:spPr>
          <a:xfrm>
            <a:off x="952560" y="1678680"/>
            <a:ext cx="35622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The Challenge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2" name=""/>
          <p:cNvSpPr/>
          <p:nvPr/>
        </p:nvSpPr>
        <p:spPr>
          <a:xfrm>
            <a:off x="1009440" y="3638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3" name=""/>
          <p:cNvSpPr txBox="1"/>
          <p:nvPr/>
        </p:nvSpPr>
        <p:spPr>
          <a:xfrm>
            <a:off x="952560" y="2889720"/>
            <a:ext cx="8879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Meet OneBrain, LLC - a forward-thinking professional services firm struggling with: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4" name=""/>
          <p:cNvSpPr/>
          <p:nvPr/>
        </p:nvSpPr>
        <p:spPr>
          <a:xfrm>
            <a:off x="100944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5" name=""/>
          <p:cNvSpPr txBox="1"/>
          <p:nvPr/>
        </p:nvSpPr>
        <p:spPr>
          <a:xfrm>
            <a:off x="1245240" y="3499200"/>
            <a:ext cx="6227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Partners spending 40% of time on repetitive client reports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6" name=""/>
          <p:cNvSpPr/>
          <p:nvPr/>
        </p:nvSpPr>
        <p:spPr>
          <a:xfrm>
            <a:off x="100944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7" name=""/>
          <p:cNvSpPr txBox="1"/>
          <p:nvPr/>
        </p:nvSpPr>
        <p:spPr>
          <a:xfrm>
            <a:off x="1245240" y="3908880"/>
            <a:ext cx="8394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Knowledge siloed in departments, recreating solutions already built elsewhere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8" name=""/>
          <p:cNvSpPr/>
          <p:nvPr/>
        </p:nvSpPr>
        <p:spPr>
          <a:xfrm>
            <a:off x="1009440" y="48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9" name=""/>
          <p:cNvSpPr txBox="1"/>
          <p:nvPr/>
        </p:nvSpPr>
        <p:spPr>
          <a:xfrm>
            <a:off x="1245240" y="4327920"/>
            <a:ext cx="4900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AI experiments that never scale beyond pilots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0" name=""/>
          <p:cNvSpPr txBox="1"/>
          <p:nvPr/>
        </p:nvSpPr>
        <p:spPr>
          <a:xfrm>
            <a:off x="1245240" y="4737600"/>
            <a:ext cx="6128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Compliance risks increasing with each AI implementation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5" name=""/>
          <p:cNvSpPr/>
          <p:nvPr/>
        </p:nvSpPr>
        <p:spPr>
          <a:xfrm>
            <a:off x="1009440" y="1847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6" name=""/>
          <p:cNvSpPr txBox="1"/>
          <p:nvPr/>
        </p:nvSpPr>
        <p:spPr>
          <a:xfrm>
            <a:off x="952560" y="383040"/>
            <a:ext cx="68450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Phase 1: Blueprint Creation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7" name=""/>
          <p:cNvSpPr/>
          <p:nvPr/>
        </p:nvSpPr>
        <p:spPr>
          <a:xfrm>
            <a:off x="3857400" y="1742760"/>
            <a:ext cx="619560" cy="324360"/>
          </a:xfrm>
          <a:custGeom>
            <a:avLst/>
            <a:gdLst/>
            <a:ahLst/>
            <a:rect l="0" t="0" r="r" b="b"/>
            <a:pathLst>
              <a:path w="1721" h="901">
                <a:moveTo>
                  <a:pt x="0" y="742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62" y="0"/>
                </a:lnTo>
                <a:cubicBezTo>
                  <a:pt x="1573" y="0"/>
                  <a:pt x="1583" y="1"/>
                  <a:pt x="1593" y="3"/>
                </a:cubicBezTo>
                <a:cubicBezTo>
                  <a:pt x="1603" y="5"/>
                  <a:pt x="1613" y="8"/>
                  <a:pt x="1623" y="12"/>
                </a:cubicBezTo>
                <a:cubicBezTo>
                  <a:pt x="1633" y="16"/>
                  <a:pt x="1642" y="21"/>
                  <a:pt x="1650" y="27"/>
                </a:cubicBezTo>
                <a:cubicBezTo>
                  <a:pt x="1659" y="33"/>
                  <a:pt x="1667" y="40"/>
                  <a:pt x="1674" y="47"/>
                </a:cubicBezTo>
                <a:cubicBezTo>
                  <a:pt x="1682" y="54"/>
                  <a:pt x="1688" y="62"/>
                  <a:pt x="1694" y="71"/>
                </a:cubicBezTo>
                <a:cubicBezTo>
                  <a:pt x="1700" y="80"/>
                  <a:pt x="1705" y="89"/>
                  <a:pt x="1709" y="98"/>
                </a:cubicBezTo>
                <a:cubicBezTo>
                  <a:pt x="1713" y="109"/>
                  <a:pt x="1716" y="119"/>
                  <a:pt x="1718" y="129"/>
                </a:cubicBezTo>
                <a:cubicBezTo>
                  <a:pt x="1720" y="139"/>
                  <a:pt x="1721" y="150"/>
                  <a:pt x="1721" y="160"/>
                </a:cubicBezTo>
                <a:lnTo>
                  <a:pt x="1721" y="742"/>
                </a:lnTo>
                <a:cubicBezTo>
                  <a:pt x="1721" y="753"/>
                  <a:pt x="1720" y="763"/>
                  <a:pt x="1718" y="773"/>
                </a:cubicBezTo>
                <a:cubicBezTo>
                  <a:pt x="1716" y="783"/>
                  <a:pt x="1713" y="793"/>
                  <a:pt x="1709" y="803"/>
                </a:cubicBezTo>
                <a:cubicBezTo>
                  <a:pt x="1705" y="813"/>
                  <a:pt x="1700" y="822"/>
                  <a:pt x="1694" y="830"/>
                </a:cubicBezTo>
                <a:cubicBezTo>
                  <a:pt x="1688" y="839"/>
                  <a:pt x="1682" y="847"/>
                  <a:pt x="1674" y="854"/>
                </a:cubicBezTo>
                <a:cubicBezTo>
                  <a:pt x="1667" y="862"/>
                  <a:pt x="1659" y="868"/>
                  <a:pt x="1650" y="874"/>
                </a:cubicBezTo>
                <a:cubicBezTo>
                  <a:pt x="1642" y="880"/>
                  <a:pt x="1633" y="885"/>
                  <a:pt x="1623" y="889"/>
                </a:cubicBezTo>
                <a:cubicBezTo>
                  <a:pt x="1613" y="893"/>
                  <a:pt x="1603" y="896"/>
                  <a:pt x="1593" y="898"/>
                </a:cubicBezTo>
                <a:cubicBezTo>
                  <a:pt x="1583" y="900"/>
                  <a:pt x="1573" y="901"/>
                  <a:pt x="1562" y="901"/>
                </a:cubicBezTo>
                <a:lnTo>
                  <a:pt x="159" y="901"/>
                </a:lnTo>
                <a:cubicBezTo>
                  <a:pt x="148" y="901"/>
                  <a:pt x="138" y="900"/>
                  <a:pt x="128" y="898"/>
                </a:cubicBezTo>
                <a:cubicBezTo>
                  <a:pt x="118" y="896"/>
                  <a:pt x="108" y="893"/>
                  <a:pt x="98" y="889"/>
                </a:cubicBezTo>
                <a:cubicBezTo>
                  <a:pt x="88" y="885"/>
                  <a:pt x="79" y="880"/>
                  <a:pt x="71" y="874"/>
                </a:cubicBezTo>
                <a:cubicBezTo>
                  <a:pt x="62" y="868"/>
                  <a:pt x="54" y="862"/>
                  <a:pt x="47" y="854"/>
                </a:cubicBezTo>
                <a:cubicBezTo>
                  <a:pt x="39" y="847"/>
                  <a:pt x="33" y="839"/>
                  <a:pt x="27" y="830"/>
                </a:cubicBezTo>
                <a:cubicBezTo>
                  <a:pt x="21" y="822"/>
                  <a:pt x="16" y="813"/>
                  <a:pt x="12" y="803"/>
                </a:cubicBezTo>
                <a:cubicBezTo>
                  <a:pt x="8" y="793"/>
                  <a:pt x="5" y="783"/>
                  <a:pt x="3" y="773"/>
                </a:cubicBezTo>
                <a:cubicBezTo>
                  <a:pt x="1" y="763"/>
                  <a:pt x="0" y="753"/>
                  <a:pt x="0" y="742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8" name=""/>
          <p:cNvSpPr txBox="1"/>
          <p:nvPr/>
        </p:nvSpPr>
        <p:spPr>
          <a:xfrm>
            <a:off x="1245240" y="1708560"/>
            <a:ext cx="2612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Finance partners draft a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9" name=""/>
          <p:cNvSpPr txBox="1"/>
          <p:nvPr/>
        </p:nvSpPr>
        <p:spPr>
          <a:xfrm>
            <a:off x="3937680" y="1820880"/>
            <a:ext cx="4579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ffffff"/>
                </a:solidFill>
                <a:latin typeface="Consolas"/>
                <a:ea typeface="Consolas"/>
              </a:rPr>
              <a:t>book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0" name=""/>
          <p:cNvSpPr/>
          <p:nvPr/>
        </p:nvSpPr>
        <p:spPr>
          <a:xfrm>
            <a:off x="1009440" y="22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1" name=""/>
          <p:cNvSpPr txBox="1"/>
          <p:nvPr/>
        </p:nvSpPr>
        <p:spPr>
          <a:xfrm>
            <a:off x="4476240" y="1708560"/>
            <a:ext cx="6468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executable blueprint for automated audit report generation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2" name=""/>
          <p:cNvSpPr/>
          <p:nvPr/>
        </p:nvSpPr>
        <p:spPr>
          <a:xfrm>
            <a:off x="1009440" y="2685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3" name=""/>
          <p:cNvSpPr txBox="1"/>
          <p:nvPr/>
        </p:nvSpPr>
        <p:spPr>
          <a:xfrm>
            <a:off x="1245240" y="2127600"/>
            <a:ext cx="8121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Without coding, they define exactly what domain expertise needs capturing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4" name=""/>
          <p:cNvSpPr/>
          <p:nvPr/>
        </p:nvSpPr>
        <p:spPr>
          <a:xfrm>
            <a:off x="1009440" y="30952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5" name=""/>
          <p:cNvSpPr txBox="1"/>
          <p:nvPr/>
        </p:nvSpPr>
        <p:spPr>
          <a:xfrm>
            <a:off x="1245240" y="2546640"/>
            <a:ext cx="6648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Blueprint tested with select clients, refined based on feedback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6" name=""/>
          <p:cNvSpPr/>
          <p:nvPr/>
        </p:nvSpPr>
        <p:spPr>
          <a:xfrm>
            <a:off x="957240" y="3500280"/>
            <a:ext cx="10277640" cy="2943720"/>
          </a:xfrm>
          <a:custGeom>
            <a:avLst/>
            <a:gdLst/>
            <a:ahLst/>
            <a:rect l="0" t="0" r="r" b="b"/>
            <a:pathLst>
              <a:path w="28549" h="8177">
                <a:moveTo>
                  <a:pt x="0" y="8031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8031"/>
                </a:lnTo>
                <a:cubicBezTo>
                  <a:pt x="28549" y="8041"/>
                  <a:pt x="28548" y="8050"/>
                  <a:pt x="28546" y="8059"/>
                </a:cubicBezTo>
                <a:cubicBezTo>
                  <a:pt x="28544" y="8069"/>
                  <a:pt x="28542" y="8078"/>
                  <a:pt x="28538" y="8087"/>
                </a:cubicBezTo>
                <a:cubicBezTo>
                  <a:pt x="28534" y="8096"/>
                  <a:pt x="28530" y="8104"/>
                  <a:pt x="28525" y="8112"/>
                </a:cubicBezTo>
                <a:cubicBezTo>
                  <a:pt x="28519" y="8120"/>
                  <a:pt x="28513" y="8127"/>
                  <a:pt x="28506" y="8134"/>
                </a:cubicBezTo>
                <a:cubicBezTo>
                  <a:pt x="28500" y="8141"/>
                  <a:pt x="28492" y="8147"/>
                  <a:pt x="28484" y="8152"/>
                </a:cubicBezTo>
                <a:cubicBezTo>
                  <a:pt x="28476" y="8157"/>
                  <a:pt x="28468" y="8162"/>
                  <a:pt x="28459" y="8165"/>
                </a:cubicBezTo>
                <a:cubicBezTo>
                  <a:pt x="28450" y="8169"/>
                  <a:pt x="28441" y="8172"/>
                  <a:pt x="28432" y="8174"/>
                </a:cubicBezTo>
                <a:cubicBezTo>
                  <a:pt x="28423" y="8176"/>
                  <a:pt x="28413" y="8177"/>
                  <a:pt x="28404" y="8177"/>
                </a:cubicBezTo>
                <a:lnTo>
                  <a:pt x="145" y="8177"/>
                </a:lnTo>
                <a:cubicBezTo>
                  <a:pt x="136" y="8177"/>
                  <a:pt x="126" y="8176"/>
                  <a:pt x="117" y="8174"/>
                </a:cubicBezTo>
                <a:cubicBezTo>
                  <a:pt x="107" y="8172"/>
                  <a:pt x="98" y="8169"/>
                  <a:pt x="89" y="8165"/>
                </a:cubicBezTo>
                <a:cubicBezTo>
                  <a:pt x="81" y="8162"/>
                  <a:pt x="72" y="8157"/>
                  <a:pt x="64" y="8152"/>
                </a:cubicBezTo>
                <a:cubicBezTo>
                  <a:pt x="56" y="8147"/>
                  <a:pt x="49" y="8141"/>
                  <a:pt x="42" y="8134"/>
                </a:cubicBezTo>
                <a:cubicBezTo>
                  <a:pt x="35" y="8127"/>
                  <a:pt x="29" y="8120"/>
                  <a:pt x="24" y="8112"/>
                </a:cubicBezTo>
                <a:cubicBezTo>
                  <a:pt x="19" y="8104"/>
                  <a:pt x="14" y="8096"/>
                  <a:pt x="11" y="8087"/>
                </a:cubicBezTo>
                <a:cubicBezTo>
                  <a:pt x="7" y="8078"/>
                  <a:pt x="4" y="8069"/>
                  <a:pt x="2" y="8059"/>
                </a:cubicBezTo>
                <a:cubicBezTo>
                  <a:pt x="0" y="8050"/>
                  <a:pt x="0" y="8041"/>
                  <a:pt x="0" y="803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7" name=""/>
          <p:cNvSpPr/>
          <p:nvPr/>
        </p:nvSpPr>
        <p:spPr>
          <a:xfrm>
            <a:off x="957240" y="3500280"/>
            <a:ext cx="10277640" cy="2943720"/>
          </a:xfrm>
          <a:custGeom>
            <a:avLst/>
            <a:gdLst/>
            <a:ahLst/>
            <a:rect l="0" t="0" r="r" b="b"/>
            <a:pathLst>
              <a:path w="28549" h="8177">
                <a:moveTo>
                  <a:pt x="0" y="8031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8031"/>
                </a:lnTo>
                <a:cubicBezTo>
                  <a:pt x="28549" y="8041"/>
                  <a:pt x="28548" y="8050"/>
                  <a:pt x="28546" y="8059"/>
                </a:cubicBezTo>
                <a:cubicBezTo>
                  <a:pt x="28544" y="8069"/>
                  <a:pt x="28542" y="8078"/>
                  <a:pt x="28538" y="8087"/>
                </a:cubicBezTo>
                <a:cubicBezTo>
                  <a:pt x="28534" y="8096"/>
                  <a:pt x="28530" y="8104"/>
                  <a:pt x="28525" y="8112"/>
                </a:cubicBezTo>
                <a:cubicBezTo>
                  <a:pt x="28519" y="8120"/>
                  <a:pt x="28513" y="8127"/>
                  <a:pt x="28506" y="8134"/>
                </a:cubicBezTo>
                <a:cubicBezTo>
                  <a:pt x="28500" y="8141"/>
                  <a:pt x="28492" y="8147"/>
                  <a:pt x="28484" y="8152"/>
                </a:cubicBezTo>
                <a:cubicBezTo>
                  <a:pt x="28476" y="8157"/>
                  <a:pt x="28468" y="8162"/>
                  <a:pt x="28459" y="8165"/>
                </a:cubicBezTo>
                <a:cubicBezTo>
                  <a:pt x="28450" y="8169"/>
                  <a:pt x="28441" y="8172"/>
                  <a:pt x="28432" y="8174"/>
                </a:cubicBezTo>
                <a:cubicBezTo>
                  <a:pt x="28423" y="8176"/>
                  <a:pt x="28413" y="8177"/>
                  <a:pt x="28404" y="8177"/>
                </a:cubicBezTo>
                <a:lnTo>
                  <a:pt x="145" y="8177"/>
                </a:lnTo>
                <a:cubicBezTo>
                  <a:pt x="136" y="8177"/>
                  <a:pt x="126" y="8176"/>
                  <a:pt x="117" y="8174"/>
                </a:cubicBezTo>
                <a:cubicBezTo>
                  <a:pt x="107" y="8172"/>
                  <a:pt x="98" y="8169"/>
                  <a:pt x="89" y="8165"/>
                </a:cubicBezTo>
                <a:cubicBezTo>
                  <a:pt x="81" y="8162"/>
                  <a:pt x="72" y="8157"/>
                  <a:pt x="64" y="8152"/>
                </a:cubicBezTo>
                <a:cubicBezTo>
                  <a:pt x="56" y="8147"/>
                  <a:pt x="49" y="8141"/>
                  <a:pt x="42" y="8134"/>
                </a:cubicBezTo>
                <a:cubicBezTo>
                  <a:pt x="35" y="8127"/>
                  <a:pt x="29" y="8120"/>
                  <a:pt x="24" y="8112"/>
                </a:cubicBezTo>
                <a:cubicBezTo>
                  <a:pt x="19" y="8104"/>
                  <a:pt x="14" y="8096"/>
                  <a:pt x="11" y="8087"/>
                </a:cubicBezTo>
                <a:cubicBezTo>
                  <a:pt x="7" y="8078"/>
                  <a:pt x="4" y="8069"/>
                  <a:pt x="2" y="8059"/>
                </a:cubicBezTo>
                <a:cubicBezTo>
                  <a:pt x="0" y="8050"/>
                  <a:pt x="0" y="8041"/>
                  <a:pt x="0" y="8031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8" name=""/>
          <p:cNvSpPr txBox="1"/>
          <p:nvPr/>
        </p:nvSpPr>
        <p:spPr>
          <a:xfrm>
            <a:off x="1245240" y="2956320"/>
            <a:ext cx="5005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Zero infrastructure, zero ML expertise required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9" name=""/>
          <p:cNvSpPr/>
          <p:nvPr/>
        </p:nvSpPr>
        <p:spPr>
          <a:xfrm>
            <a:off x="1404720" y="3669120"/>
            <a:ext cx="161280" cy="186480"/>
          </a:xfrm>
          <a:custGeom>
            <a:avLst/>
            <a:gdLst/>
            <a:ahLst/>
            <a:rect l="0" t="0" r="r" b="b"/>
            <a:pathLst>
              <a:path w="448" h="518">
                <a:moveTo>
                  <a:pt x="437" y="241"/>
                </a:moveTo>
                <a:lnTo>
                  <a:pt x="293" y="187"/>
                </a:lnTo>
                <a:lnTo>
                  <a:pt x="239" y="11"/>
                </a:lnTo>
                <a:cubicBezTo>
                  <a:pt x="237" y="4"/>
                  <a:pt x="230" y="0"/>
                  <a:pt x="223" y="0"/>
                </a:cubicBezTo>
                <a:cubicBezTo>
                  <a:pt x="216" y="0"/>
                  <a:pt x="210" y="4"/>
                  <a:pt x="208" y="11"/>
                </a:cubicBezTo>
                <a:lnTo>
                  <a:pt x="154" y="187"/>
                </a:lnTo>
                <a:lnTo>
                  <a:pt x="10" y="241"/>
                </a:lnTo>
                <a:cubicBezTo>
                  <a:pt x="4" y="243"/>
                  <a:pt x="0" y="249"/>
                  <a:pt x="0" y="256"/>
                </a:cubicBezTo>
                <a:cubicBezTo>
                  <a:pt x="0" y="263"/>
                  <a:pt x="4" y="269"/>
                  <a:pt x="10" y="271"/>
                </a:cubicBezTo>
                <a:lnTo>
                  <a:pt x="154" y="324"/>
                </a:lnTo>
                <a:lnTo>
                  <a:pt x="208" y="507"/>
                </a:lnTo>
                <a:cubicBezTo>
                  <a:pt x="210" y="514"/>
                  <a:pt x="216" y="518"/>
                  <a:pt x="223" y="518"/>
                </a:cubicBezTo>
                <a:cubicBezTo>
                  <a:pt x="230" y="518"/>
                  <a:pt x="237" y="514"/>
                  <a:pt x="239" y="507"/>
                </a:cubicBezTo>
                <a:lnTo>
                  <a:pt x="293" y="324"/>
                </a:lnTo>
                <a:lnTo>
                  <a:pt x="437" y="271"/>
                </a:lnTo>
                <a:cubicBezTo>
                  <a:pt x="444" y="269"/>
                  <a:pt x="448" y="263"/>
                  <a:pt x="448" y="256"/>
                </a:cubicBezTo>
                <a:cubicBezTo>
                  <a:pt x="448" y="249"/>
                  <a:pt x="444" y="243"/>
                  <a:pt x="437" y="24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0" name=""/>
          <p:cNvSpPr/>
          <p:nvPr/>
        </p:nvSpPr>
        <p:spPr>
          <a:xfrm>
            <a:off x="1367640" y="367092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5"/>
                </a:moveTo>
                <a:lnTo>
                  <a:pt x="180" y="401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1"/>
                </a:lnTo>
                <a:lnTo>
                  <a:pt x="81" y="415"/>
                </a:lnTo>
                <a:cubicBezTo>
                  <a:pt x="75" y="417"/>
                  <a:pt x="70" y="423"/>
                  <a:pt x="70" y="430"/>
                </a:cubicBezTo>
                <a:cubicBezTo>
                  <a:pt x="70" y="436"/>
                  <a:pt x="75" y="442"/>
                  <a:pt x="81" y="445"/>
                </a:cubicBezTo>
                <a:lnTo>
                  <a:pt x="118" y="459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9"/>
                </a:lnTo>
                <a:lnTo>
                  <a:pt x="217" y="445"/>
                </a:lnTo>
                <a:cubicBezTo>
                  <a:pt x="223" y="442"/>
                  <a:pt x="228" y="436"/>
                  <a:pt x="228" y="430"/>
                </a:cubicBezTo>
                <a:cubicBezTo>
                  <a:pt x="228" y="423"/>
                  <a:pt x="223" y="417"/>
                  <a:pt x="217" y="415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1"/>
                </a:lnTo>
                <a:cubicBezTo>
                  <a:pt x="91" y="5"/>
                  <a:pt x="85" y="0"/>
                  <a:pt x="78" y="0"/>
                </a:cubicBezTo>
                <a:cubicBezTo>
                  <a:pt x="72" y="0"/>
                  <a:pt x="66" y="5"/>
                  <a:pt x="63" y="11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6"/>
                  <a:pt x="0" y="72"/>
                  <a:pt x="0" y="78"/>
                </a:cubicBezTo>
                <a:cubicBezTo>
                  <a:pt x="0" y="85"/>
                  <a:pt x="4" y="91"/>
                  <a:pt x="11" y="94"/>
                </a:cubicBezTo>
                <a:lnTo>
                  <a:pt x="49" y="109"/>
                </a:lnTo>
                <a:lnTo>
                  <a:pt x="63" y="147"/>
                </a:lnTo>
                <a:cubicBezTo>
                  <a:pt x="66" y="153"/>
                  <a:pt x="72" y="158"/>
                  <a:pt x="78" y="158"/>
                </a:cubicBezTo>
                <a:cubicBezTo>
                  <a:pt x="85" y="158"/>
                  <a:pt x="91" y="153"/>
                  <a:pt x="93" y="147"/>
                </a:cubicBezTo>
                <a:lnTo>
                  <a:pt x="108" y="109"/>
                </a:lnTo>
                <a:lnTo>
                  <a:pt x="146" y="94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2"/>
                  <a:pt x="152" y="66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1" name=""/>
          <p:cNvSpPr txBox="1"/>
          <p:nvPr/>
        </p:nvSpPr>
        <p:spPr>
          <a:xfrm>
            <a:off x="1114560" y="369396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2" name=""/>
          <p:cNvSpPr txBox="1"/>
          <p:nvPr/>
        </p:nvSpPr>
        <p:spPr>
          <a:xfrm>
            <a:off x="1580400" y="3693960"/>
            <a:ext cx="26298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Audit Report Generator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3" name=""/>
          <p:cNvSpPr txBox="1"/>
          <p:nvPr/>
        </p:nvSpPr>
        <p:spPr>
          <a:xfrm>
            <a:off x="1114560" y="4170240"/>
            <a:ext cx="48016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PERSONA Experienced audit professional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4" name=""/>
          <p:cNvSpPr txBox="1"/>
          <p:nvPr/>
        </p:nvSpPr>
        <p:spPr>
          <a:xfrm>
            <a:off x="1114560" y="4408560"/>
            <a:ext cx="5716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{client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_regulatory_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requirements.pdf}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5" name=""/>
          <p:cNvSpPr txBox="1"/>
          <p:nvPr/>
        </p:nvSpPr>
        <p:spPr>
          <a:xfrm>
            <a:off x="1114560" y="4646520"/>
            <a:ext cx="52588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{deloitte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_audit_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methodology.pdf}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6" name=""/>
          <p:cNvSpPr txBox="1"/>
          <p:nvPr/>
        </p:nvSpPr>
        <p:spPr>
          <a:xfrm>
            <a:off x="1114560" y="5122800"/>
            <a:ext cx="33156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Generate Executive Summary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7" name=""/>
          <p:cNvSpPr txBox="1"/>
          <p:nvPr/>
        </p:nvSpPr>
        <p:spPr>
          <a:xfrm>
            <a:off x="1114560" y="5599080"/>
            <a:ext cx="64015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Create a concise executive summary for {client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_name}'s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8" name=""/>
          <p:cNvSpPr txBox="1"/>
          <p:nvPr/>
        </p:nvSpPr>
        <p:spPr>
          <a:xfrm>
            <a:off x="1114560" y="5837400"/>
            <a:ext cx="6859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&gt; audit based on {financial_</a:t>
            </a:r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data} and {compliance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_findings}.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9" name=""/>
          <p:cNvSpPr txBox="1"/>
          <p:nvPr/>
        </p:nvSpPr>
        <p:spPr>
          <a:xfrm>
            <a:off x="1114560" y="6075360"/>
            <a:ext cx="27439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&gt; -&gt; {executive_</a:t>
            </a:r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summary}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4" name=""/>
          <p:cNvSpPr/>
          <p:nvPr/>
        </p:nvSpPr>
        <p:spPr>
          <a:xfrm>
            <a:off x="1009440" y="3333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5" name=""/>
          <p:cNvSpPr txBox="1"/>
          <p:nvPr/>
        </p:nvSpPr>
        <p:spPr>
          <a:xfrm>
            <a:off x="952560" y="1869120"/>
            <a:ext cx="84024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Phase 2: Scaling Across Functions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6" name=""/>
          <p:cNvSpPr/>
          <p:nvPr/>
        </p:nvSpPr>
        <p:spPr>
          <a:xfrm>
            <a:off x="1009440" y="3743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7" name=""/>
          <p:cNvSpPr txBox="1"/>
          <p:nvPr/>
        </p:nvSpPr>
        <p:spPr>
          <a:xfrm>
            <a:off x="1245240" y="3194640"/>
            <a:ext cx="6671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Tax division adapts the audit blueprint for tax advisory reports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8" name=""/>
          <p:cNvSpPr/>
          <p:nvPr/>
        </p:nvSpPr>
        <p:spPr>
          <a:xfrm>
            <a:off x="1009440" y="4162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9" name=""/>
          <p:cNvSpPr txBox="1"/>
          <p:nvPr/>
        </p:nvSpPr>
        <p:spPr>
          <a:xfrm>
            <a:off x="1245240" y="3603960"/>
            <a:ext cx="5642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Consulting modifies it for industry research briefings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0" name=""/>
          <p:cNvSpPr txBox="1"/>
          <p:nvPr/>
        </p:nvSpPr>
        <p:spPr>
          <a:xfrm>
            <a:off x="1245240" y="4023000"/>
            <a:ext cx="4133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HR customizes it for talent assessment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1" name=""/>
          <p:cNvSpPr txBox="1"/>
          <p:nvPr/>
        </p:nvSpPr>
        <p:spPr>
          <a:xfrm>
            <a:off x="952560" y="4632840"/>
            <a:ext cx="9009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The compounding effect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: Each adaptation is 80% faster than building from scratch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6" name=""/>
          <p:cNvSpPr txBox="1"/>
          <p:nvPr/>
        </p:nvSpPr>
        <p:spPr>
          <a:xfrm>
            <a:off x="952560" y="-254880"/>
            <a:ext cx="9138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The Self-Building Enterprise: Results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7" name=""/>
          <p:cNvSpPr txBox="1"/>
          <p:nvPr/>
        </p:nvSpPr>
        <p:spPr>
          <a:xfrm>
            <a:off x="952560" y="946440"/>
            <a:ext cx="9809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 firm that evolves from within - exactly how Henry Ford or Tomáš Baťa would approach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8" name=""/>
          <p:cNvSpPr/>
          <p:nvPr/>
        </p:nvSpPr>
        <p:spPr>
          <a:xfrm>
            <a:off x="1009440" y="2038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9" name=""/>
          <p:cNvSpPr txBox="1"/>
          <p:nvPr/>
        </p:nvSpPr>
        <p:spPr>
          <a:xfrm>
            <a:off x="952560" y="1289520"/>
            <a:ext cx="1649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transformation: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0" name=""/>
          <p:cNvSpPr/>
          <p:nvPr/>
        </p:nvSpPr>
        <p:spPr>
          <a:xfrm>
            <a:off x="1009440" y="2447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1" name=""/>
          <p:cNvSpPr txBox="1"/>
          <p:nvPr/>
        </p:nvSpPr>
        <p:spPr>
          <a:xfrm>
            <a:off x="1245240" y="1899000"/>
            <a:ext cx="5463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Business experts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create blueprints without coding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2" name=""/>
          <p:cNvSpPr/>
          <p:nvPr/>
        </p:nvSpPr>
        <p:spPr>
          <a:xfrm>
            <a:off x="1009440" y="2866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7"/>
                  <a:pt x="74" y="11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1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3" name=""/>
          <p:cNvSpPr txBox="1"/>
          <p:nvPr/>
        </p:nvSpPr>
        <p:spPr>
          <a:xfrm>
            <a:off x="1245240" y="2308680"/>
            <a:ext cx="6297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Knowledge compounds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across departments without silos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4" name=""/>
          <p:cNvSpPr/>
          <p:nvPr/>
        </p:nvSpPr>
        <p:spPr>
          <a:xfrm>
            <a:off x="1009440" y="3276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5" name=""/>
          <p:cNvSpPr txBox="1"/>
          <p:nvPr/>
        </p:nvSpPr>
        <p:spPr>
          <a:xfrm>
            <a:off x="1245240" y="2727720"/>
            <a:ext cx="5426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Compliance is standardized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at the blueprint level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6" name=""/>
          <p:cNvSpPr/>
          <p:nvPr/>
        </p:nvSpPr>
        <p:spPr>
          <a:xfrm>
            <a:off x="1009440" y="36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7" name=""/>
          <p:cNvSpPr txBox="1"/>
          <p:nvPr/>
        </p:nvSpPr>
        <p:spPr>
          <a:xfrm>
            <a:off x="1245240" y="3137400"/>
            <a:ext cx="6758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AI transformation accelerates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with each new implementation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8" name=""/>
          <p:cNvSpPr txBox="1"/>
          <p:nvPr/>
        </p:nvSpPr>
        <p:spPr>
          <a:xfrm>
            <a:off x="1245240" y="3556440"/>
            <a:ext cx="7011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Results multiplier: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5x more AI solutions with the same resources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89" name="" descr=""/>
          <p:cNvPicPr/>
          <p:nvPr/>
        </p:nvPicPr>
        <p:blipFill>
          <a:blip r:embed="rId1"/>
          <a:stretch/>
        </p:blipFill>
        <p:spPr>
          <a:xfrm>
            <a:off x="7791480" y="5915160"/>
            <a:ext cx="1942560" cy="3142800"/>
          </a:xfrm>
          <a:prstGeom prst="rect">
            <a:avLst/>
          </a:prstGeom>
          <a:ln w="0">
            <a:noFill/>
          </a:ln>
        </p:spPr>
      </p:pic>
      <p:pic>
        <p:nvPicPr>
          <p:cNvPr id="2190" name="" descr=""/>
          <p:cNvPicPr/>
          <p:nvPr/>
        </p:nvPicPr>
        <p:blipFill>
          <a:blip r:embed="rId2"/>
          <a:stretch/>
        </p:blipFill>
        <p:spPr>
          <a:xfrm>
            <a:off x="2683080" y="5915160"/>
            <a:ext cx="1657080" cy="3142800"/>
          </a:xfrm>
          <a:prstGeom prst="rect">
            <a:avLst/>
          </a:prstGeom>
          <a:ln w="0">
            <a:noFill/>
          </a:ln>
        </p:spPr>
      </p:pic>
      <p:sp>
        <p:nvSpPr>
          <p:cNvPr id="2191" name=""/>
          <p:cNvSpPr txBox="1"/>
          <p:nvPr/>
        </p:nvSpPr>
        <p:spPr>
          <a:xfrm>
            <a:off x="952560" y="4793400"/>
            <a:ext cx="2475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Team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