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2"/>
  </p:notesMasterIdLst>
  <p:sldIdLst>
    <p:sldId id="256" r:id="rId3"/>
    <p:sldId id="307" r:id="rId4"/>
    <p:sldId id="296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0" r:id="rId18"/>
    <p:sldId id="324" r:id="rId19"/>
    <p:sldId id="326" r:id="rId20"/>
    <p:sldId id="311" r:id="rId21"/>
    <p:sldId id="308" r:id="rId22"/>
    <p:sldId id="325" r:id="rId23"/>
    <p:sldId id="292" r:id="rId24"/>
    <p:sldId id="293" r:id="rId25"/>
    <p:sldId id="295" r:id="rId26"/>
    <p:sldId id="261" r:id="rId27"/>
    <p:sldId id="302" r:id="rId28"/>
    <p:sldId id="291" r:id="rId29"/>
    <p:sldId id="297" r:id="rId30"/>
    <p:sldId id="309" r:id="rId31"/>
    <p:sldId id="298" r:id="rId32"/>
    <p:sldId id="299" r:id="rId33"/>
    <p:sldId id="300" r:id="rId34"/>
    <p:sldId id="301" r:id="rId35"/>
    <p:sldId id="304" r:id="rId36"/>
    <p:sldId id="305" r:id="rId37"/>
    <p:sldId id="285" r:id="rId38"/>
    <p:sldId id="287" r:id="rId39"/>
    <p:sldId id="289" r:id="rId40"/>
    <p:sldId id="279" r:id="rId41"/>
    <p:sldId id="271" r:id="rId42"/>
    <p:sldId id="262" r:id="rId43"/>
    <p:sldId id="274" r:id="rId44"/>
    <p:sldId id="275" r:id="rId45"/>
    <p:sldId id="276" r:id="rId46"/>
    <p:sldId id="272" r:id="rId47"/>
    <p:sldId id="286" r:id="rId48"/>
    <p:sldId id="258" r:id="rId49"/>
    <p:sldId id="294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296"/>
            <p14:sldId id="312"/>
            <p14:sldId id="303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24"/>
            <p14:sldId id="326"/>
          </p14:sldIdLst>
        </p14:section>
        <p14:section name="OLD" id="{553F86A3-6238-4BBA-9E93-42404E8CDB4C}">
          <p14:sldIdLst>
            <p14:sldId id="311"/>
            <p14:sldId id="308"/>
            <p14:sldId id="325"/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3981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</a:t>
            </a:r>
            <a:r>
              <a:rPr lang="en-US" dirty="0" smtClean="0">
                <a:solidFill>
                  <a:srgbClr val="002060"/>
                </a:solidFill>
              </a:rPr>
              <a:t>B1 </a:t>
            </a:r>
            <a:r>
              <a:rPr lang="en-US" dirty="0" smtClean="0">
                <a:solidFill>
                  <a:srgbClr val="002060"/>
                </a:solidFill>
              </a:rPr>
              <a:t>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360" y="4038600"/>
            <a:ext cx="319024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still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57620" y="2133600"/>
            <a:ext cx="219202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</a:t>
            </a:r>
            <a:r>
              <a:rPr lang="en-US" i="1" dirty="0" smtClean="0">
                <a:solidFill>
                  <a:srgbClr val="429E24"/>
                </a:solidFill>
              </a:rPr>
              <a:t>position OR is currently there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check!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analysis</a:t>
            </a:r>
          </a:p>
          <a:p>
            <a:endParaRPr lang="en-US" dirty="0" smtClean="0"/>
          </a:p>
          <a:p>
            <a:r>
              <a:rPr lang="en-US" dirty="0" smtClean="0"/>
              <a:t>Easy to model REACT programs</a:t>
            </a:r>
          </a:p>
          <a:p>
            <a:endParaRPr lang="en-US" dirty="0" smtClean="0"/>
          </a:p>
          <a:p>
            <a:r>
              <a:rPr lang="en-US" dirty="0" smtClean="0"/>
              <a:t>Flexibility to represent different event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Too coarse abstraction for some robots</a:t>
            </a:r>
          </a:p>
          <a:p>
            <a:endParaRPr lang="en-US" dirty="0"/>
          </a:p>
          <a:p>
            <a:r>
              <a:rPr lang="en-US" dirty="0" smtClean="0"/>
              <a:t>Everything discretized</a:t>
            </a:r>
          </a:p>
          <a:p>
            <a:endParaRPr lang="en-US" dirty="0"/>
          </a:p>
          <a:p>
            <a:r>
              <a:rPr lang="en-US" dirty="0" smtClean="0"/>
              <a:t>Bounded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Next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how to address these issues</a:t>
            </a:r>
          </a:p>
        </p:txBody>
      </p:sp>
    </p:spTree>
    <p:extLst>
      <p:ext uri="{BB962C8B-B14F-4D97-AF65-F5344CB8AC3E}">
        <p14:creationId xmlns:p14="http://schemas.microsoft.com/office/powerpoint/2010/main" val="591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reversed</a:t>
            </a: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5396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07560" y="1752600"/>
            <a:ext cx="3886200" cy="4572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7560" y="221996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4800" y="4892105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391335"/>
            <a:ext cx="426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5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560" y="22199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607560" y="4277360"/>
            <a:ext cx="3886200" cy="45720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conditional 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7560" y="4744721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560" y="474472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bounce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off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04800" y="1761760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28678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uiExpand="1" build="p" animBg="1"/>
      <p:bldP spid="8" grpId="0"/>
      <p:bldP spid="8" grpId="1"/>
      <p:bldP spid="11" grpId="0" animBg="1"/>
      <p:bldP spid="14" grpId="0"/>
      <p:bldP spid="16" grpId="0"/>
      <p:bldP spid="17" grpId="0" build="p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ew feature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</a:t>
            </a:r>
            <a:r>
              <a:rPr lang="en-US" dirty="0" smtClean="0">
                <a:solidFill>
                  <a:srgbClr val="C00000"/>
                </a:solidFill>
              </a:rPr>
              <a:t>solver</a:t>
            </a:r>
          </a:p>
          <a:p>
            <a:pPr lvl="1"/>
            <a:endParaRPr lang="en-US" sz="9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</a:t>
            </a:r>
            <a:r>
              <a:rPr lang="en-US" dirty="0" smtClean="0"/>
              <a:t>events</a:t>
            </a:r>
          </a:p>
          <a:p>
            <a:pPr lvl="2"/>
            <a:endParaRPr lang="en-US" sz="800" dirty="0" smtClean="0"/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sz="1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09537"/>
              <a:gd name="adj4" fmla="val -6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84357"/>
              <a:gd name="adj4" fmla="val -3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106744"/>
              <a:gd name="adj4" fmla="val -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</a:t>
            </a:r>
            <a:r>
              <a:rPr lang="en-US" dirty="0" smtClean="0">
                <a:solidFill>
                  <a:srgbClr val="002060"/>
                </a:solidFill>
              </a:rPr>
              <a:t>initial </a:t>
            </a:r>
            <a:r>
              <a:rPr lang="en-US" dirty="0" smtClean="0">
                <a:solidFill>
                  <a:srgbClr val="002060"/>
                </a:solidFill>
              </a:rPr>
              <a:t>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70900"/>
            <a:ext cx="3124200" cy="193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10200"/>
            <a:ext cx="4619295" cy="14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9" y="2413000"/>
            <a:ext cx="7315201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8077200" cy="259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60011</TotalTime>
  <Words>2520</Words>
  <Application>Microsoft Office PowerPoint</Application>
  <PresentationFormat>On-screen Show (4:3)</PresentationFormat>
  <Paragraphs>673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Median</vt:lpstr>
      <vt:lpstr>Solstice</vt:lpstr>
      <vt:lpstr>Bounded Verification of Discretized REACT Programs</vt:lpstr>
      <vt:lpstr>BeaveSim app in REACT</vt:lpstr>
      <vt:lpstr>Implementation challenges</vt:lpstr>
      <vt:lpstr>Example: BeaverSim</vt:lpstr>
      <vt:lpstr>REACT: domain-specific features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Pros</vt:lpstr>
      <vt:lpstr>Cons</vt:lpstr>
      <vt:lpstr>PowerPoint Presentation</vt:lpstr>
      <vt:lpstr>BeaverSim in REACT: contexts</vt:lpstr>
      <vt:lpstr>BeaverSim in REACT: model</vt:lpstr>
      <vt:lpstr>REACT: domain-specific features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279</cp:revision>
  <dcterms:created xsi:type="dcterms:W3CDTF">2012-10-28T19:28:57Z</dcterms:created>
  <dcterms:modified xsi:type="dcterms:W3CDTF">2014-05-19T21:21:43Z</dcterms:modified>
</cp:coreProperties>
</file>