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4"/>
  </p:notesMasterIdLst>
  <p:sldIdLst>
    <p:sldId id="256" r:id="rId3"/>
    <p:sldId id="257" r:id="rId4"/>
    <p:sldId id="292" r:id="rId5"/>
    <p:sldId id="293" r:id="rId6"/>
    <p:sldId id="295" r:id="rId7"/>
    <p:sldId id="261" r:id="rId8"/>
    <p:sldId id="296" r:id="rId9"/>
    <p:sldId id="302" r:id="rId10"/>
    <p:sldId id="303" r:id="rId11"/>
    <p:sldId id="291" r:id="rId12"/>
    <p:sldId id="297" r:id="rId13"/>
    <p:sldId id="298" r:id="rId14"/>
    <p:sldId id="299" r:id="rId15"/>
    <p:sldId id="300" r:id="rId16"/>
    <p:sldId id="301" r:id="rId17"/>
    <p:sldId id="304" r:id="rId18"/>
    <p:sldId id="305" r:id="rId19"/>
    <p:sldId id="285" r:id="rId20"/>
    <p:sldId id="287" r:id="rId21"/>
    <p:sldId id="289" r:id="rId22"/>
    <p:sldId id="279" r:id="rId23"/>
    <p:sldId id="271" r:id="rId24"/>
    <p:sldId id="262" r:id="rId25"/>
    <p:sldId id="274" r:id="rId26"/>
    <p:sldId id="275" r:id="rId27"/>
    <p:sldId id="276" r:id="rId28"/>
    <p:sldId id="272" r:id="rId29"/>
    <p:sldId id="286" r:id="rId30"/>
    <p:sldId id="258" r:id="rId31"/>
    <p:sldId id="294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3981" autoAdjust="0"/>
  </p:normalViewPr>
  <p:slideViewPr>
    <p:cSldViewPr>
      <p:cViewPr varScale="1">
        <p:scale>
          <a:sx n="77" d="100"/>
          <a:sy n="77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3744540"/>
            <a:ext cx="3429000" cy="29610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742" y="1905000"/>
            <a:ext cx="7245458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05" y="479425"/>
            <a:ext cx="3810000" cy="2895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EACT: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13594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Aleksandar Milicevic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</a:t>
            </a:r>
            <a:r>
              <a:rPr lang="en-US" sz="2800" dirty="0" smtClean="0"/>
              <a:t>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levantium.com/wp-content/uploads/2012/03/2010-08-12-Sad-Robot.jpg"/>
          <p:cNvPicPr>
            <a:picLocks noChangeAspect="1" noChangeArrowheads="1"/>
          </p:cNvPicPr>
          <p:nvPr/>
        </p:nvPicPr>
        <p:blipFill rotWithShape="1">
          <a:blip r:embed="rId2" cstate="print"/>
          <a:srcRect r="17822"/>
          <a:stretch/>
        </p:blipFill>
        <p:spPr bwMode="auto">
          <a:xfrm>
            <a:off x="5905500" y="1850535"/>
            <a:ext cx="3162300" cy="50074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Abstraction gap</a:t>
            </a:r>
          </a:p>
          <a:p>
            <a:pPr lvl="1"/>
            <a:r>
              <a:rPr lang="en-US" dirty="0" smtClean="0"/>
              <a:t>high-level problem, low-level implementation primitives</a:t>
            </a:r>
          </a:p>
          <a:p>
            <a:endParaRPr lang="en-US" sz="900" dirty="0" smtClean="0"/>
          </a:p>
          <a:p>
            <a:r>
              <a:rPr lang="en-US" sz="3200" dirty="0" smtClean="0"/>
              <a:t>Typically steep learning </a:t>
            </a:r>
            <a:r>
              <a:rPr lang="en-US" sz="3200" dirty="0"/>
              <a:t>curve,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especially </a:t>
            </a:r>
            <a:r>
              <a:rPr lang="en-US" sz="3200" dirty="0"/>
              <a:t>for hobbyists</a:t>
            </a:r>
            <a:endParaRPr lang="en-US" sz="3200" dirty="0" smtClean="0"/>
          </a:p>
          <a:p>
            <a:endParaRPr lang="en-US" sz="900" dirty="0" smtClean="0"/>
          </a:p>
          <a:p>
            <a:r>
              <a:rPr lang="en-US" sz="3200" dirty="0" smtClean="0"/>
              <a:t>Programming in terms of low-level </a:t>
            </a:r>
            <a:br>
              <a:rPr lang="en-US" sz="3200" dirty="0" smtClean="0"/>
            </a:br>
            <a:r>
              <a:rPr lang="en-US" sz="3200" dirty="0" smtClean="0"/>
              <a:t>primitives is tedious and error-prone</a:t>
            </a:r>
          </a:p>
          <a:p>
            <a:endParaRPr lang="en-US" sz="800" dirty="0" smtClean="0"/>
          </a:p>
          <a:p>
            <a:r>
              <a:rPr lang="en-US" sz="3200" dirty="0" smtClean="0"/>
              <a:t>Largely non-standardized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</a:t>
            </a:r>
            <a:r>
              <a:rPr lang="en-US" dirty="0" smtClean="0"/>
              <a:t>accesses </a:t>
            </a:r>
            <a:r>
              <a:rPr lang="en-US" dirty="0" smtClean="0"/>
              <a:t>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7719090" y="3193213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/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53967</TotalTime>
  <Words>1394</Words>
  <Application>Microsoft Office PowerPoint</Application>
  <PresentationFormat>On-screen Show (4:3)</PresentationFormat>
  <Paragraphs>401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Median</vt:lpstr>
      <vt:lpstr>Solstice</vt:lpstr>
      <vt:lpstr>REACT</vt:lpstr>
      <vt:lpstr>Robotics Programming</vt:lpstr>
      <vt:lpstr>PowerPoint Presentation</vt:lpstr>
      <vt:lpstr>Proposed Solution</vt:lpstr>
      <vt:lpstr>REACT: Records, Contexts, Events</vt:lpstr>
      <vt:lpstr>Example: BeaverSim</vt:lpstr>
      <vt:lpstr>Implementation challenges</vt:lpstr>
      <vt:lpstr>Traditional approach to timer events</vt:lpstr>
      <vt:lpstr>REACT: domain-specific features</vt:lpstr>
      <vt:lpstr>BeaverSim in REACT: model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Aleksandar Milicevic</cp:lastModifiedBy>
  <cp:revision>189</cp:revision>
  <dcterms:created xsi:type="dcterms:W3CDTF">2012-10-28T19:28:57Z</dcterms:created>
  <dcterms:modified xsi:type="dcterms:W3CDTF">2013-11-25T21:40:35Z</dcterms:modified>
</cp:coreProperties>
</file>