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7" r:id="rId30"/>
    <p:sldId id="283" r:id="rId31"/>
    <p:sldId id="286" r:id="rId32"/>
  </p:sldIdLst>
  <p:sldSz cx="9144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A8123D-2D0D-4BBF-9816-C32F8958A38A}"/>
              </a:ext>
            </a:extLst>
          </p:cNvPr>
          <p:cNvSpPr txBox="1">
            <a:spLocks noGrp="1"/>
          </p:cNvSpPr>
          <p:nvPr>
            <p:ph type="hdr" sz="quarter"/>
          </p:nvPr>
        </p:nvSpPr>
        <p:spPr>
          <a:xfrm>
            <a:off x="0" y="0"/>
            <a:ext cx="2976170" cy="456898"/>
          </a:xfrm>
          <a:prstGeom prst="rect">
            <a:avLst/>
          </a:prstGeom>
          <a:noFill/>
          <a:ln>
            <a:noFill/>
          </a:ln>
        </p:spPr>
        <p:txBody>
          <a:bodyPr vert="horz" wrap="none" lIns="78903" tIns="39456" rIns="78903" bIns="39456"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200" b="0" i="0" u="none" strike="noStrike" kern="1200" cap="none" spc="0" baseline="0">
              <a:solidFill>
                <a:srgbClr val="000000"/>
              </a:solidFill>
              <a:uFillTx/>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A6CFF56E-5036-4B00-9FDD-2CA97736DF3E}"/>
              </a:ext>
            </a:extLst>
          </p:cNvPr>
          <p:cNvSpPr txBox="1">
            <a:spLocks noGrp="1"/>
          </p:cNvSpPr>
          <p:nvPr>
            <p:ph type="dt" sz="quarter" idx="1"/>
          </p:nvPr>
        </p:nvSpPr>
        <p:spPr>
          <a:xfrm>
            <a:off x="3881792" y="0"/>
            <a:ext cx="2976170" cy="456898"/>
          </a:xfrm>
          <a:prstGeom prst="rect">
            <a:avLst/>
          </a:prstGeom>
          <a:noFill/>
          <a:ln>
            <a:noFill/>
          </a:ln>
        </p:spPr>
        <p:txBody>
          <a:bodyPr vert="horz" wrap="none" lIns="78903" tIns="39456" rIns="78903" bIns="39456"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200" b="0" i="0" u="none" strike="noStrike" kern="1200" cap="none" spc="0" baseline="0">
              <a:solidFill>
                <a:srgbClr val="000000"/>
              </a:solidFill>
              <a:uFillTx/>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743567DC-BFD9-418F-A664-B9E83E56D279}"/>
              </a:ext>
            </a:extLst>
          </p:cNvPr>
          <p:cNvSpPr txBox="1">
            <a:spLocks noGrp="1"/>
          </p:cNvSpPr>
          <p:nvPr>
            <p:ph type="ftr" sz="quarter" idx="2"/>
          </p:nvPr>
        </p:nvSpPr>
        <p:spPr>
          <a:xfrm>
            <a:off x="0" y="8686955"/>
            <a:ext cx="2976170" cy="456898"/>
          </a:xfrm>
          <a:prstGeom prst="rect">
            <a:avLst/>
          </a:prstGeom>
          <a:noFill/>
          <a:ln>
            <a:noFill/>
          </a:ln>
        </p:spPr>
        <p:txBody>
          <a:bodyPr vert="horz" wrap="none" lIns="78903" tIns="39456" rIns="78903" bIns="39456"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200" b="0" i="0" u="none" strike="noStrike" kern="1200" cap="none" spc="0" baseline="0">
              <a:solidFill>
                <a:srgbClr val="000000"/>
              </a:solidFill>
              <a:uFillTx/>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82169C96-D6E6-462E-ADF4-943DAA4E68BD}"/>
              </a:ext>
            </a:extLst>
          </p:cNvPr>
          <p:cNvSpPr txBox="1">
            <a:spLocks noGrp="1"/>
          </p:cNvSpPr>
          <p:nvPr>
            <p:ph type="sldNum" sz="quarter" idx="3"/>
          </p:nvPr>
        </p:nvSpPr>
        <p:spPr>
          <a:xfrm>
            <a:off x="3881792" y="8686955"/>
            <a:ext cx="2976170" cy="456898"/>
          </a:xfrm>
          <a:prstGeom prst="rect">
            <a:avLst/>
          </a:prstGeom>
          <a:noFill/>
          <a:ln>
            <a:noFill/>
          </a:ln>
        </p:spPr>
        <p:txBody>
          <a:bodyPr vert="horz" wrap="none" lIns="78903" tIns="39456" rIns="78903" bIns="39456"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87E83BC7-4170-42FF-85F7-EA87458627D8}" type="slidenum">
              <a:t>‹#›</a:t>
            </a:fld>
            <a:endParaRPr lang="en-IN" sz="1200" b="0" i="0" u="none" strike="noStrike" kern="1200" cap="none" spc="0" baseline="0">
              <a:solidFill>
                <a:srgbClr val="000000"/>
              </a:solidFill>
              <a:uFillTx/>
              <a:latin typeface="Arial" pitchFamily="18"/>
              <a:ea typeface="Microsoft YaHei" pitchFamily="2"/>
              <a:cs typeface="Arial" pitchFamily="2"/>
            </a:endParaRPr>
          </a:p>
        </p:txBody>
      </p:sp>
    </p:spTree>
    <p:extLst>
      <p:ext uri="{BB962C8B-B14F-4D97-AF65-F5344CB8AC3E}">
        <p14:creationId xmlns:p14="http://schemas.microsoft.com/office/powerpoint/2010/main" val="2258252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E0C98A-2390-4C8F-836B-BC434619969E}"/>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a:extLst>
              <a:ext uri="{FF2B5EF4-FFF2-40B4-BE49-F238E27FC236}">
                <a16:creationId xmlns:a16="http://schemas.microsoft.com/office/drawing/2014/main" id="{3FCF94A9-FE01-4A53-8985-DC1379E01F90}"/>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a:extLst>
              <a:ext uri="{FF2B5EF4-FFF2-40B4-BE49-F238E27FC236}">
                <a16:creationId xmlns:a16="http://schemas.microsoft.com/office/drawing/2014/main" id="{12CEECBF-64A9-4179-8C10-5F3B73E70727}"/>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id="{A15BBE04-E552-449F-8C46-0775CD1ED4FA}"/>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id="{7DBC6AE5-7759-49E5-9961-7E43B39A8636}"/>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id="{925A7FC8-70E9-4C4E-A0F2-FD4C31A751D5}"/>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77992EB1-0512-4965-865F-AE506C55A0BC}" type="slidenum">
              <a:t>‹#›</a:t>
            </a:fld>
            <a:endParaRPr lang="en-IN"/>
          </a:p>
        </p:txBody>
      </p:sp>
    </p:spTree>
    <p:extLst>
      <p:ext uri="{BB962C8B-B14F-4D97-AF65-F5344CB8AC3E}">
        <p14:creationId xmlns:p14="http://schemas.microsoft.com/office/powerpoint/2010/main" val="3441438382"/>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uFillTx/>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711FDDC-727E-4C95-9042-2B5D9312D11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5F2536F-9E0A-4AF1-9AD9-488D68C0BC16}" type="slidenum">
              <a:t>1</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56;p:notes">
            <a:extLst>
              <a:ext uri="{FF2B5EF4-FFF2-40B4-BE49-F238E27FC236}">
                <a16:creationId xmlns:a16="http://schemas.microsoft.com/office/drawing/2014/main" id="{26D38E7F-4208-4AB4-902F-69127E8927B9}"/>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57;p:notes">
            <a:extLst>
              <a:ext uri="{FF2B5EF4-FFF2-40B4-BE49-F238E27FC236}">
                <a16:creationId xmlns:a16="http://schemas.microsoft.com/office/drawing/2014/main" id="{8BFBACB9-CA89-45B6-98CF-6583C81E609F}"/>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5B54B43-C18B-4D28-BC9E-9770FCAF105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BE0CDD0-4C27-4159-B365-36FAD8C237E7}" type="slidenum">
              <a:t>10</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91;g63e7c4c73d_0_1747:notes">
            <a:extLst>
              <a:ext uri="{FF2B5EF4-FFF2-40B4-BE49-F238E27FC236}">
                <a16:creationId xmlns:a16="http://schemas.microsoft.com/office/drawing/2014/main" id="{3E76621E-D37F-4C69-B0C8-3CFDC44D4D17}"/>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92;g63e7c4c73d_0_1747:notes">
            <a:extLst>
              <a:ext uri="{FF2B5EF4-FFF2-40B4-BE49-F238E27FC236}">
                <a16:creationId xmlns:a16="http://schemas.microsoft.com/office/drawing/2014/main" id="{E6670F65-D722-4330-B693-B507F71752CF}"/>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D5023F1-46D6-44ED-92D6-64AB557D3D6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6F42DAB-3DE6-438E-8E47-5D5787564727}" type="slidenum">
              <a:t>11</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97;g63e7c4c73d_0_1753:notes">
            <a:extLst>
              <a:ext uri="{FF2B5EF4-FFF2-40B4-BE49-F238E27FC236}">
                <a16:creationId xmlns:a16="http://schemas.microsoft.com/office/drawing/2014/main" id="{AE26954D-BA98-418F-AB63-3A81149F563B}"/>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98;g63e7c4c73d_0_1753:notes">
            <a:extLst>
              <a:ext uri="{FF2B5EF4-FFF2-40B4-BE49-F238E27FC236}">
                <a16:creationId xmlns:a16="http://schemas.microsoft.com/office/drawing/2014/main" id="{CFD6A99C-D09C-4DC0-8F8C-4C915BFF2AFE}"/>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CCDFD0E-7C88-4CFE-B96C-02618603438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5749F9E-2305-4019-8A06-7C34E6656B84}" type="slidenum">
              <a:t>12</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03;g63e7c4c73d_0_1759:notes">
            <a:extLst>
              <a:ext uri="{FF2B5EF4-FFF2-40B4-BE49-F238E27FC236}">
                <a16:creationId xmlns:a16="http://schemas.microsoft.com/office/drawing/2014/main" id="{C784B5D5-4674-48BC-805C-F6FBFB8B7BAD}"/>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04;g63e7c4c73d_0_1759:notes">
            <a:extLst>
              <a:ext uri="{FF2B5EF4-FFF2-40B4-BE49-F238E27FC236}">
                <a16:creationId xmlns:a16="http://schemas.microsoft.com/office/drawing/2014/main" id="{478BB758-2B62-4C24-B100-174062B298C5}"/>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0259F63-B6EE-43FC-81DB-495335387C0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DEBD773-420E-4E3B-AF7B-CD6E14A3CDBE}" type="slidenum">
              <a:t>13</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03;g63e7c4c73d_0_1759:notes">
            <a:extLst>
              <a:ext uri="{FF2B5EF4-FFF2-40B4-BE49-F238E27FC236}">
                <a16:creationId xmlns:a16="http://schemas.microsoft.com/office/drawing/2014/main" id="{6ADE30FA-661E-40F1-A1AD-DEDEB292F658}"/>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04;g63e7c4c73d_0_1759:notes">
            <a:extLst>
              <a:ext uri="{FF2B5EF4-FFF2-40B4-BE49-F238E27FC236}">
                <a16:creationId xmlns:a16="http://schemas.microsoft.com/office/drawing/2014/main" id="{5B513B72-9B9D-43E4-8ED3-57231DE57C28}"/>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E3ACA2F-7243-4E02-A9BB-8377648B4C9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22163DB-160A-4163-988D-CC4B679B54B4}" type="slidenum">
              <a:t>14</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09;g63e7c4c73d_0_1765:notes">
            <a:extLst>
              <a:ext uri="{FF2B5EF4-FFF2-40B4-BE49-F238E27FC236}">
                <a16:creationId xmlns:a16="http://schemas.microsoft.com/office/drawing/2014/main" id="{953A5280-1605-4F61-BC5C-9CDE70BC1C16}"/>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10;g63e7c4c73d_0_1765:notes">
            <a:extLst>
              <a:ext uri="{FF2B5EF4-FFF2-40B4-BE49-F238E27FC236}">
                <a16:creationId xmlns:a16="http://schemas.microsoft.com/office/drawing/2014/main" id="{A06E0D7D-AF0C-4DD1-9840-AF1445059458}"/>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741879B0-D66F-43A4-8F6D-75CE9158893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A53998-6A8A-4288-BF97-DDE0C51A6D47}" type="slidenum">
              <a:t>15</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15;g63e7c4c73d_0_1782:notes">
            <a:extLst>
              <a:ext uri="{FF2B5EF4-FFF2-40B4-BE49-F238E27FC236}">
                <a16:creationId xmlns:a16="http://schemas.microsoft.com/office/drawing/2014/main" id="{1A6CAABF-7274-4F98-96FB-68C35D32FA76}"/>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16;g63e7c4c73d_0_1782:notes">
            <a:extLst>
              <a:ext uri="{FF2B5EF4-FFF2-40B4-BE49-F238E27FC236}">
                <a16:creationId xmlns:a16="http://schemas.microsoft.com/office/drawing/2014/main" id="{6385703E-626E-4192-8B35-443D07659133}"/>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A53276F5-8838-4652-904C-BB4AEA761CE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595A63A-88A6-4380-9DDF-25E01C35152D}" type="slidenum">
              <a:t>16</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21;g63e7c4c73d_0_1771:notes">
            <a:extLst>
              <a:ext uri="{FF2B5EF4-FFF2-40B4-BE49-F238E27FC236}">
                <a16:creationId xmlns:a16="http://schemas.microsoft.com/office/drawing/2014/main" id="{AC361B2B-15D7-4532-96E7-86357C2FCDD3}"/>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22;g63e7c4c73d_0_1771:notes">
            <a:extLst>
              <a:ext uri="{FF2B5EF4-FFF2-40B4-BE49-F238E27FC236}">
                <a16:creationId xmlns:a16="http://schemas.microsoft.com/office/drawing/2014/main" id="{7DBB29EE-DAA2-4C9B-94F1-2587AFE1471F}"/>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2E8B6A5-855C-4DDD-AC5F-E0190A692DC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7FC3E49-4C3E-4A3A-9161-29A08139BF8D}" type="slidenum">
              <a:t>17</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33;g63e7c4c73d_0_1895:notes">
            <a:extLst>
              <a:ext uri="{FF2B5EF4-FFF2-40B4-BE49-F238E27FC236}">
                <a16:creationId xmlns:a16="http://schemas.microsoft.com/office/drawing/2014/main" id="{00B25528-3AF0-4024-841A-63A0F5285A1A}"/>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34;g63e7c4c73d_0_1895:notes">
            <a:extLst>
              <a:ext uri="{FF2B5EF4-FFF2-40B4-BE49-F238E27FC236}">
                <a16:creationId xmlns:a16="http://schemas.microsoft.com/office/drawing/2014/main" id="{46157F24-8E3E-40BA-81DF-1F1E9B4E6CAA}"/>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D27AE61-2820-4A6F-86DA-5542AF643E9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1900A0-00FD-40AB-97BE-4C5DDF96BBC4}" type="slidenum">
              <a:t>18</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33;g63e7c4c73d_0_1895:notes">
            <a:extLst>
              <a:ext uri="{FF2B5EF4-FFF2-40B4-BE49-F238E27FC236}">
                <a16:creationId xmlns:a16="http://schemas.microsoft.com/office/drawing/2014/main" id="{E7E92935-A623-4913-BFBA-86FFBE797755}"/>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34;g63e7c4c73d_0_1895:notes">
            <a:extLst>
              <a:ext uri="{FF2B5EF4-FFF2-40B4-BE49-F238E27FC236}">
                <a16:creationId xmlns:a16="http://schemas.microsoft.com/office/drawing/2014/main" id="{F2CC4309-0DD9-4A90-AFAA-A26135F9AB3F}"/>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2C1BA6D-A856-4C33-B59F-16B0FBA8054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4176015-4425-4EC9-ADD2-E336C4E8E791}" type="slidenum">
              <a:t>19</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51;g63e7c4c73d_0_1901:notes">
            <a:extLst>
              <a:ext uri="{FF2B5EF4-FFF2-40B4-BE49-F238E27FC236}">
                <a16:creationId xmlns:a16="http://schemas.microsoft.com/office/drawing/2014/main" id="{E956CC4C-325F-4E3A-A1B3-6DD943EAB47D}"/>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52;g63e7c4c73d_0_1901:notes">
            <a:extLst>
              <a:ext uri="{FF2B5EF4-FFF2-40B4-BE49-F238E27FC236}">
                <a16:creationId xmlns:a16="http://schemas.microsoft.com/office/drawing/2014/main" id="{E8B3981D-8B56-484B-BBF7-D2B6421D2112}"/>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9D7B163-4C3D-4BD9-A0FC-C007CC34013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7150C47-F44B-4681-8915-4DAFA605856E}" type="slidenum">
              <a:t>2</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62;g63e7c4c73d_0_278:notes">
            <a:extLst>
              <a:ext uri="{FF2B5EF4-FFF2-40B4-BE49-F238E27FC236}">
                <a16:creationId xmlns:a16="http://schemas.microsoft.com/office/drawing/2014/main" id="{3EC580EB-CCC1-4E20-B092-EF7065BD58FB}"/>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63;g63e7c4c73d_0_278:notes">
            <a:extLst>
              <a:ext uri="{FF2B5EF4-FFF2-40B4-BE49-F238E27FC236}">
                <a16:creationId xmlns:a16="http://schemas.microsoft.com/office/drawing/2014/main" id="{D34969F9-3FAE-4D8F-8F0E-20C94E5C61C9}"/>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E1B1D1D-5828-469A-A399-1E4B16BC5F2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113D931-DB4B-4FE4-B4FE-9CE00B29F8BA}" type="slidenum">
              <a:t>20</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39;g63e7c4c73d_0_1912:notes">
            <a:extLst>
              <a:ext uri="{FF2B5EF4-FFF2-40B4-BE49-F238E27FC236}">
                <a16:creationId xmlns:a16="http://schemas.microsoft.com/office/drawing/2014/main" id="{84A4A73F-3548-442A-A57E-CA106F3EC3A3}"/>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40;g63e7c4c73d_0_1912:notes">
            <a:extLst>
              <a:ext uri="{FF2B5EF4-FFF2-40B4-BE49-F238E27FC236}">
                <a16:creationId xmlns:a16="http://schemas.microsoft.com/office/drawing/2014/main" id="{5B7EB13F-93D6-48D8-B118-4EC0CF4BFBB0}"/>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8032933-6906-427F-9C65-58C2EA95CEA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D1A7494-11B5-4E87-96E4-67100B8A622A}" type="slidenum">
              <a:t>21</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45;g63e7c4c73d_0_1917:notes">
            <a:extLst>
              <a:ext uri="{FF2B5EF4-FFF2-40B4-BE49-F238E27FC236}">
                <a16:creationId xmlns:a16="http://schemas.microsoft.com/office/drawing/2014/main" id="{6F130216-0F75-4310-922F-C3AA216F292F}"/>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46;g63e7c4c73d_0_1917:notes">
            <a:extLst>
              <a:ext uri="{FF2B5EF4-FFF2-40B4-BE49-F238E27FC236}">
                <a16:creationId xmlns:a16="http://schemas.microsoft.com/office/drawing/2014/main" id="{C7D3AA49-1127-4C2D-9A54-5C3EEB386AE7}"/>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E481ACD-D655-48EF-8FA2-C28E665FA15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181A8D5-53D2-4E0D-A2A5-C823F75F87E1}" type="slidenum">
              <a:t>22</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51;g63e7c4c73d_0_1901:notes">
            <a:extLst>
              <a:ext uri="{FF2B5EF4-FFF2-40B4-BE49-F238E27FC236}">
                <a16:creationId xmlns:a16="http://schemas.microsoft.com/office/drawing/2014/main" id="{11BBE738-976E-45F4-BAFC-106A93BAACD4}"/>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52;g63e7c4c73d_0_1901:notes">
            <a:extLst>
              <a:ext uri="{FF2B5EF4-FFF2-40B4-BE49-F238E27FC236}">
                <a16:creationId xmlns:a16="http://schemas.microsoft.com/office/drawing/2014/main" id="{A9B875FC-8955-471C-AE64-08C413120653}"/>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F7D69359-643E-4765-AA58-6AEAF395824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60B215-250B-41E1-89F0-57C23F37E7BF}" type="slidenum">
              <a:t>23</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51;g63e7c4c73d_0_1901:notes">
            <a:extLst>
              <a:ext uri="{FF2B5EF4-FFF2-40B4-BE49-F238E27FC236}">
                <a16:creationId xmlns:a16="http://schemas.microsoft.com/office/drawing/2014/main" id="{AD4A85EF-A3A7-4678-AC45-B52F9D620C99}"/>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52;g63e7c4c73d_0_1901:notes">
            <a:extLst>
              <a:ext uri="{FF2B5EF4-FFF2-40B4-BE49-F238E27FC236}">
                <a16:creationId xmlns:a16="http://schemas.microsoft.com/office/drawing/2014/main" id="{37E16B21-4FC8-46DA-9C29-0783585EBA68}"/>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E7524A2-C0E4-43B6-A3A9-D078E0411B7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F317F4C-230B-405A-B43F-DC62FACA68C6}" type="slidenum">
              <a:t>24</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57;g63e7c4c73d_0_1922:notes">
            <a:extLst>
              <a:ext uri="{FF2B5EF4-FFF2-40B4-BE49-F238E27FC236}">
                <a16:creationId xmlns:a16="http://schemas.microsoft.com/office/drawing/2014/main" id="{A0A9F517-500E-444E-83CA-BC614B44BD80}"/>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58;g63e7c4c73d_0_1922:notes">
            <a:extLst>
              <a:ext uri="{FF2B5EF4-FFF2-40B4-BE49-F238E27FC236}">
                <a16:creationId xmlns:a16="http://schemas.microsoft.com/office/drawing/2014/main" id="{0D165F30-C9F8-4542-A68B-25045518FFA5}"/>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F049733-FABB-4CD4-BF0B-0D69369438A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363C5B6-B3BA-4290-B285-2949ED8F2910}" type="slidenum">
              <a:t>25</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63;g63e7c4c73d_0_1927:notes">
            <a:extLst>
              <a:ext uri="{FF2B5EF4-FFF2-40B4-BE49-F238E27FC236}">
                <a16:creationId xmlns:a16="http://schemas.microsoft.com/office/drawing/2014/main" id="{7C4761C1-7AD7-477C-9DA1-6CB6AA636018}"/>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64;g63e7c4c73d_0_1927:notes">
            <a:extLst>
              <a:ext uri="{FF2B5EF4-FFF2-40B4-BE49-F238E27FC236}">
                <a16:creationId xmlns:a16="http://schemas.microsoft.com/office/drawing/2014/main" id="{A0E92B3E-E5BF-40A2-B983-47B043AEF4FB}"/>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ACE6412-3CCC-46E4-8B19-1427E53883C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1582F64-2B98-43BE-A8E0-75C04C1A36BE}" type="slidenum">
              <a:t>26</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63;g63e7c4c73d_0_1927:notes">
            <a:extLst>
              <a:ext uri="{FF2B5EF4-FFF2-40B4-BE49-F238E27FC236}">
                <a16:creationId xmlns:a16="http://schemas.microsoft.com/office/drawing/2014/main" id="{466E45FF-F64A-4571-BB75-C5B85C41A082}"/>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64;g63e7c4c73d_0_1927:notes">
            <a:extLst>
              <a:ext uri="{FF2B5EF4-FFF2-40B4-BE49-F238E27FC236}">
                <a16:creationId xmlns:a16="http://schemas.microsoft.com/office/drawing/2014/main" id="{4ADA6CB5-E4A7-4342-929D-C62DCBC75E25}"/>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54DBF2A-B767-4D6B-A7A1-61042DFF31D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1B0819F-BDD0-44FC-BCAA-BEF0E874B43F}" type="slidenum">
              <a:t>27</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63;g63e7c4c73d_0_1927:notes">
            <a:extLst>
              <a:ext uri="{FF2B5EF4-FFF2-40B4-BE49-F238E27FC236}">
                <a16:creationId xmlns:a16="http://schemas.microsoft.com/office/drawing/2014/main" id="{60362C58-3D1E-4728-BAB3-ACDF9D00ABF6}"/>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64;g63e7c4c73d_0_1927:notes">
            <a:extLst>
              <a:ext uri="{FF2B5EF4-FFF2-40B4-BE49-F238E27FC236}">
                <a16:creationId xmlns:a16="http://schemas.microsoft.com/office/drawing/2014/main" id="{01F0D87D-8AC6-47E4-8396-5BC296414F9B}"/>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7114AD5-3A4F-4D79-8802-884F4D90439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AA00023-F452-4F9C-ABD7-EE30E206D3BA}" type="slidenum">
              <a:t>28</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75;g63e7c4c73d_0_1932:notes">
            <a:extLst>
              <a:ext uri="{FF2B5EF4-FFF2-40B4-BE49-F238E27FC236}">
                <a16:creationId xmlns:a16="http://schemas.microsoft.com/office/drawing/2014/main" id="{2EDCC201-EEB6-4D8B-A6DD-4FB1CC020348}"/>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76;g63e7c4c73d_0_1932:notes">
            <a:extLst>
              <a:ext uri="{FF2B5EF4-FFF2-40B4-BE49-F238E27FC236}">
                <a16:creationId xmlns:a16="http://schemas.microsoft.com/office/drawing/2014/main" id="{6CAB06AE-2551-426F-ADC7-CD1A3458B448}"/>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9CA74E4-DBD4-4126-9245-B228AF58C89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DFB61D6-3CBD-4F5D-9E2E-B7855DEEAAA5}" type="slidenum">
              <a:t>30</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69;g63e7c4c73d_0_2147:notes">
            <a:extLst>
              <a:ext uri="{FF2B5EF4-FFF2-40B4-BE49-F238E27FC236}">
                <a16:creationId xmlns:a16="http://schemas.microsoft.com/office/drawing/2014/main" id="{F30364BF-1CD9-4EE6-92F9-53890D4A1AE1}"/>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70;g63e7c4c73d_0_2147:notes">
            <a:extLst>
              <a:ext uri="{FF2B5EF4-FFF2-40B4-BE49-F238E27FC236}">
                <a16:creationId xmlns:a16="http://schemas.microsoft.com/office/drawing/2014/main" id="{73C72D02-F2AD-4041-9214-71DE6B2C4BF7}"/>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A34CA7B-47DD-4402-B6E3-DF744647BD6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9CF67E1-CD2D-4DB2-8518-C6C382342970}" type="slidenum">
              <a:t>3</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67;g63e7c4c73d_0_1776:notes">
            <a:extLst>
              <a:ext uri="{FF2B5EF4-FFF2-40B4-BE49-F238E27FC236}">
                <a16:creationId xmlns:a16="http://schemas.microsoft.com/office/drawing/2014/main" id="{0042FB56-21BC-4782-B91D-019717E29B6C}"/>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68;g63e7c4c73d_0_1776:notes">
            <a:extLst>
              <a:ext uri="{FF2B5EF4-FFF2-40B4-BE49-F238E27FC236}">
                <a16:creationId xmlns:a16="http://schemas.microsoft.com/office/drawing/2014/main" id="{E43D22ED-7645-4804-93CB-3F2A42E3ED1B}"/>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7E6B2D42-6A59-4398-B7F3-F6357901177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B7C2638-E7EE-44AE-914D-AEED7EBC95F5}" type="slidenum">
              <a:t>31</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187;g63e7c4c73d_0_2137:notes">
            <a:extLst>
              <a:ext uri="{FF2B5EF4-FFF2-40B4-BE49-F238E27FC236}">
                <a16:creationId xmlns:a16="http://schemas.microsoft.com/office/drawing/2014/main" id="{EAE81F1C-35B6-41DD-892F-04079FCF7940}"/>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188;g63e7c4c73d_0_2137:notes">
            <a:extLst>
              <a:ext uri="{FF2B5EF4-FFF2-40B4-BE49-F238E27FC236}">
                <a16:creationId xmlns:a16="http://schemas.microsoft.com/office/drawing/2014/main" id="{CBF797C8-7863-4DAD-814D-EAE9621CAA07}"/>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8FF5E90-4442-4C35-B03C-7D2D02AC7E42}"/>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1510DE1-A552-436D-AEB2-EA3B7CEE72F5}" type="slidenum">
              <a:t>4</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73;g63e7c4c73d_0_0:notes">
            <a:extLst>
              <a:ext uri="{FF2B5EF4-FFF2-40B4-BE49-F238E27FC236}">
                <a16:creationId xmlns:a16="http://schemas.microsoft.com/office/drawing/2014/main" id="{D0CD2F3F-41E6-49AC-8171-16FF6CF9EBBE}"/>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74;g63e7c4c73d_0_0:notes">
            <a:extLst>
              <a:ext uri="{FF2B5EF4-FFF2-40B4-BE49-F238E27FC236}">
                <a16:creationId xmlns:a16="http://schemas.microsoft.com/office/drawing/2014/main" id="{B6E7A210-D4D5-41FA-BAEC-F222E09F8B7D}"/>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7E5A8951-9AE4-4163-A276-827C6558DB9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D12C4BF-244C-4C19-9069-1A57B1B5A86F}" type="slidenum">
              <a:t>5</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73;g63e7c4c73d_0_0:notes">
            <a:extLst>
              <a:ext uri="{FF2B5EF4-FFF2-40B4-BE49-F238E27FC236}">
                <a16:creationId xmlns:a16="http://schemas.microsoft.com/office/drawing/2014/main" id="{B9CC1ABA-F6FF-49F0-B82F-C0644F479BCE}"/>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74;g63e7c4c73d_0_0:notes">
            <a:extLst>
              <a:ext uri="{FF2B5EF4-FFF2-40B4-BE49-F238E27FC236}">
                <a16:creationId xmlns:a16="http://schemas.microsoft.com/office/drawing/2014/main" id="{A485B5DE-D17B-485A-9C9D-6181CBFF7DE9}"/>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3C6B3251-7AD1-4B6C-9B65-2E0BF5367985}"/>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4FCC45D-9D3B-4E1D-A304-160CC89C8487}" type="slidenum">
              <a:t>6</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85;g63e7c4c73d_0_1739:notes">
            <a:extLst>
              <a:ext uri="{FF2B5EF4-FFF2-40B4-BE49-F238E27FC236}">
                <a16:creationId xmlns:a16="http://schemas.microsoft.com/office/drawing/2014/main" id="{50B3164C-DD44-4E25-B5F8-FE5CF379CF7E}"/>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86;g63e7c4c73d_0_1739:notes">
            <a:extLst>
              <a:ext uri="{FF2B5EF4-FFF2-40B4-BE49-F238E27FC236}">
                <a16:creationId xmlns:a16="http://schemas.microsoft.com/office/drawing/2014/main" id="{0CBE11DA-8432-4C23-9367-8544D2B617E1}"/>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7B79550-49B2-4CE9-9995-39B043230F4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AD6E3EF-9170-4D6B-93EA-10D18CFCA3C5}" type="slidenum">
              <a:t>7</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85;g63e7c4c73d_0_1739:notes">
            <a:extLst>
              <a:ext uri="{FF2B5EF4-FFF2-40B4-BE49-F238E27FC236}">
                <a16:creationId xmlns:a16="http://schemas.microsoft.com/office/drawing/2014/main" id="{321D0FB1-5F06-449F-B81C-044F9D59CB1B}"/>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86;g63e7c4c73d_0_1739:notes">
            <a:extLst>
              <a:ext uri="{FF2B5EF4-FFF2-40B4-BE49-F238E27FC236}">
                <a16:creationId xmlns:a16="http://schemas.microsoft.com/office/drawing/2014/main" id="{22A6192A-14B5-401A-827E-86AFD783BBE4}"/>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25C2B68C-F3E7-415A-81F2-2F76F9B0C735}"/>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D277185-2618-4896-B42D-F95468987945}" type="slidenum">
              <a:t>8</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85;g63e7c4c73d_0_1739:notes">
            <a:extLst>
              <a:ext uri="{FF2B5EF4-FFF2-40B4-BE49-F238E27FC236}">
                <a16:creationId xmlns:a16="http://schemas.microsoft.com/office/drawing/2014/main" id="{8F794A18-DD1E-4F6F-BCC4-1FF381B12062}"/>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86;g63e7c4c73d_0_1739:notes">
            <a:extLst>
              <a:ext uri="{FF2B5EF4-FFF2-40B4-BE49-F238E27FC236}">
                <a16:creationId xmlns:a16="http://schemas.microsoft.com/office/drawing/2014/main" id="{E6AFDEA8-4F92-4BE0-81AF-B08F3EF79CC9}"/>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8C7010D-B676-42E1-A327-D04E68887B4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F8B1970-2777-4942-88D2-92621AA54BD5}" type="slidenum">
              <a:t>9</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Google Shape;85;g63e7c4c73d_0_1739:notes">
            <a:extLst>
              <a:ext uri="{FF2B5EF4-FFF2-40B4-BE49-F238E27FC236}">
                <a16:creationId xmlns:a16="http://schemas.microsoft.com/office/drawing/2014/main" id="{C3A1D288-F8F8-4044-BF27-D87B91E84A24}"/>
              </a:ext>
            </a:extLst>
          </p:cNvPr>
          <p:cNvSpPr>
            <a:spLocks noGrp="1" noRot="1" noChangeAspect="1"/>
          </p:cNvSpPr>
          <p:nvPr>
            <p:ph type="sldImg"/>
          </p:nvPr>
        </p:nvSpPr>
        <p:spPr>
          <a:xfrm>
            <a:off x="381003" y="685800"/>
            <a:ext cx="6096003" cy="3429000"/>
          </a:xfrm>
          <a:solidFill>
            <a:srgbClr val="4472C4"/>
          </a:solidFill>
          <a:ln w="25402">
            <a:solidFill>
              <a:srgbClr val="2F528F"/>
            </a:solidFill>
            <a:prstDash val="solid"/>
          </a:ln>
        </p:spPr>
      </p:sp>
      <p:sp>
        <p:nvSpPr>
          <p:cNvPr id="4" name="Google Shape;86;g63e7c4c73d_0_1739:notes">
            <a:extLst>
              <a:ext uri="{FF2B5EF4-FFF2-40B4-BE49-F238E27FC236}">
                <a16:creationId xmlns:a16="http://schemas.microsoft.com/office/drawing/2014/main" id="{B96F8DFA-39CA-43E0-991D-EB2AB5AB3B85}"/>
              </a:ext>
            </a:extLst>
          </p:cNvPr>
          <p:cNvSpPr txBox="1">
            <a:spLocks noGrp="1"/>
          </p:cNvSpPr>
          <p:nvPr>
            <p:ph type="body" sz="quarter" idx="1"/>
          </p:nvPr>
        </p:nvSpPr>
        <p:spPr>
          <a:xfrm>
            <a:off x="685800" y="4343400"/>
            <a:ext cx="5486043" cy="4114443"/>
          </a:xfrm>
        </p:spPr>
        <p:txBody>
          <a:bodyPr lIns="91440" tIns="91440" rIns="91440" bIns="91440"/>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EF30-671B-4569-B73C-6C8C6DB54AA6}"/>
              </a:ext>
            </a:extLst>
          </p:cNvPr>
          <p:cNvSpPr txBox="1">
            <a:spLocks noGrp="1"/>
          </p:cNvSpPr>
          <p:nvPr>
            <p:ph type="ctrTitle"/>
          </p:nvPr>
        </p:nvSpPr>
        <p:spPr>
          <a:xfrm>
            <a:off x="1143000" y="841376"/>
            <a:ext cx="6858000" cy="1790696"/>
          </a:xfrm>
        </p:spPr>
        <p:txBody>
          <a:bodyPr anchorCtr="1"/>
          <a:lstStyle>
            <a:lvl1pPr algn="ctr">
              <a:defRPr lang="en-US"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715C8627-6557-4AE5-88A8-51FBEC644FFB}"/>
              </a:ext>
            </a:extLst>
          </p:cNvPr>
          <p:cNvSpPr txBox="1">
            <a:spLocks noGrp="1"/>
          </p:cNvSpPr>
          <p:nvPr>
            <p:ph type="subTitle" idx="1"/>
          </p:nvPr>
        </p:nvSpPr>
        <p:spPr>
          <a:xfrm>
            <a:off x="1143000" y="2701923"/>
            <a:ext cx="6858000" cy="1241426"/>
          </a:xfrm>
        </p:spPr>
        <p:txBody>
          <a:bodyPr anchorCtr="1"/>
          <a:lstStyle>
            <a:lvl1pPr algn="ctr">
              <a:defRPr sz="2400"/>
            </a:lvl1pPr>
          </a:lstStyle>
          <a:p>
            <a:pPr lvl="0"/>
            <a:r>
              <a:rPr lang="en-US"/>
              <a:t>Click to edit Master subtitle style</a:t>
            </a:r>
            <a:endParaRPr lang="en-IN"/>
          </a:p>
        </p:txBody>
      </p:sp>
      <p:sp>
        <p:nvSpPr>
          <p:cNvPr id="4" name="Slide Number Placeholder 3">
            <a:extLst>
              <a:ext uri="{FF2B5EF4-FFF2-40B4-BE49-F238E27FC236}">
                <a16:creationId xmlns:a16="http://schemas.microsoft.com/office/drawing/2014/main" id="{BE4C0A51-F78A-4C05-ABDE-4A8E9872DA5A}"/>
              </a:ext>
            </a:extLst>
          </p:cNvPr>
          <p:cNvSpPr txBox="1">
            <a:spLocks noGrp="1"/>
          </p:cNvSpPr>
          <p:nvPr>
            <p:ph type="sldNum" sz="quarter" idx="8"/>
          </p:nvPr>
        </p:nvSpPr>
        <p:spPr/>
        <p:txBody>
          <a:bodyPr/>
          <a:lstStyle>
            <a:lvl1pPr>
              <a:defRPr/>
            </a:lvl1pPr>
          </a:lstStyle>
          <a:p>
            <a:pPr lvl="0"/>
            <a:fld id="{EF61E3A9-7804-4077-8967-D7E50624F966}" type="slidenum">
              <a:t>‹#›</a:t>
            </a:fld>
            <a:endParaRPr lang="en-IN"/>
          </a:p>
        </p:txBody>
      </p:sp>
    </p:spTree>
    <p:extLst>
      <p:ext uri="{BB962C8B-B14F-4D97-AF65-F5344CB8AC3E}">
        <p14:creationId xmlns:p14="http://schemas.microsoft.com/office/powerpoint/2010/main" val="148686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4BD4-8E24-4921-BF0A-81E67050B498}"/>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F3C4768F-3B31-41D5-AB69-66E80B9988B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17549CB3-025C-4B06-8493-4D7FE12DD53A}"/>
              </a:ext>
            </a:extLst>
          </p:cNvPr>
          <p:cNvSpPr txBox="1">
            <a:spLocks noGrp="1"/>
          </p:cNvSpPr>
          <p:nvPr>
            <p:ph type="sldNum" sz="quarter" idx="8"/>
          </p:nvPr>
        </p:nvSpPr>
        <p:spPr/>
        <p:txBody>
          <a:bodyPr/>
          <a:lstStyle>
            <a:lvl1pPr>
              <a:defRPr/>
            </a:lvl1pPr>
          </a:lstStyle>
          <a:p>
            <a:pPr lvl="0"/>
            <a:fld id="{EE51D6D5-DCA0-4B97-9C45-33ACE627A1E6}" type="slidenum">
              <a:t>‹#›</a:t>
            </a:fld>
            <a:endParaRPr lang="en-IN"/>
          </a:p>
        </p:txBody>
      </p:sp>
    </p:spTree>
    <p:extLst>
      <p:ext uri="{BB962C8B-B14F-4D97-AF65-F5344CB8AC3E}">
        <p14:creationId xmlns:p14="http://schemas.microsoft.com/office/powerpoint/2010/main" val="113441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90740-A936-45AB-BFDE-155A115EA832}"/>
              </a:ext>
            </a:extLst>
          </p:cNvPr>
          <p:cNvSpPr txBox="1">
            <a:spLocks noGrp="1"/>
          </p:cNvSpPr>
          <p:nvPr>
            <p:ph type="title" orient="vert"/>
          </p:nvPr>
        </p:nvSpPr>
        <p:spPr>
          <a:xfrm>
            <a:off x="6629400" y="1203322"/>
            <a:ext cx="2057400" cy="3394079"/>
          </a:xfrm>
        </p:spPr>
        <p:txBody>
          <a:bodyPr vert="eaVert"/>
          <a:lstStyle>
            <a:lvl1pPr>
              <a:defRPr lang="en-US"/>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74C65615-C952-49E5-8500-A37F490565B4}"/>
              </a:ext>
            </a:extLst>
          </p:cNvPr>
          <p:cNvSpPr txBox="1">
            <a:spLocks noGrp="1"/>
          </p:cNvSpPr>
          <p:nvPr>
            <p:ph type="body" orient="vert" idx="1"/>
          </p:nvPr>
        </p:nvSpPr>
        <p:spPr>
          <a:xfrm>
            <a:off x="457200" y="1203322"/>
            <a:ext cx="6019796" cy="339407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3934F9F1-E137-4EAD-8DCA-1A130E6161A6}"/>
              </a:ext>
            </a:extLst>
          </p:cNvPr>
          <p:cNvSpPr txBox="1">
            <a:spLocks noGrp="1"/>
          </p:cNvSpPr>
          <p:nvPr>
            <p:ph type="sldNum" sz="quarter" idx="8"/>
          </p:nvPr>
        </p:nvSpPr>
        <p:spPr/>
        <p:txBody>
          <a:bodyPr/>
          <a:lstStyle>
            <a:lvl1pPr>
              <a:defRPr/>
            </a:lvl1pPr>
          </a:lstStyle>
          <a:p>
            <a:pPr lvl="0"/>
            <a:fld id="{2DCBB154-FEED-4481-82F0-6CE8A505D549}" type="slidenum">
              <a:t>‹#›</a:t>
            </a:fld>
            <a:endParaRPr lang="en-IN"/>
          </a:p>
        </p:txBody>
      </p:sp>
    </p:spTree>
    <p:extLst>
      <p:ext uri="{BB962C8B-B14F-4D97-AF65-F5344CB8AC3E}">
        <p14:creationId xmlns:p14="http://schemas.microsoft.com/office/powerpoint/2010/main" val="157585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5005-4E9D-4337-A140-6AC595FCEE65}"/>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25E01FC3-DC67-4106-B08B-2CC97270936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A539260B-593D-4FEE-B1FF-E7F2AEECC646}"/>
              </a:ext>
            </a:extLst>
          </p:cNvPr>
          <p:cNvSpPr txBox="1">
            <a:spLocks noGrp="1"/>
          </p:cNvSpPr>
          <p:nvPr>
            <p:ph type="sldNum" sz="quarter" idx="8"/>
          </p:nvPr>
        </p:nvSpPr>
        <p:spPr/>
        <p:txBody>
          <a:bodyPr/>
          <a:lstStyle>
            <a:lvl1pPr>
              <a:defRPr/>
            </a:lvl1pPr>
          </a:lstStyle>
          <a:p>
            <a:pPr lvl="0"/>
            <a:fld id="{0DD2FBAA-5DF2-4862-BFDC-0BA67AF89D12}" type="slidenum">
              <a:t>‹#›</a:t>
            </a:fld>
            <a:endParaRPr lang="en-IN"/>
          </a:p>
        </p:txBody>
      </p:sp>
    </p:spTree>
    <p:extLst>
      <p:ext uri="{BB962C8B-B14F-4D97-AF65-F5344CB8AC3E}">
        <p14:creationId xmlns:p14="http://schemas.microsoft.com/office/powerpoint/2010/main" val="180023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7829-52FB-466E-B0FD-CA0D04D4B0B9}"/>
              </a:ext>
            </a:extLst>
          </p:cNvPr>
          <p:cNvSpPr txBox="1">
            <a:spLocks noGrp="1"/>
          </p:cNvSpPr>
          <p:nvPr>
            <p:ph type="title"/>
          </p:nvPr>
        </p:nvSpPr>
        <p:spPr>
          <a:xfrm>
            <a:off x="623885" y="1282702"/>
            <a:ext cx="7886700" cy="2139952"/>
          </a:xfrm>
        </p:spPr>
        <p:txBody>
          <a:bodyPr/>
          <a:lstStyle>
            <a:lvl1pPr>
              <a:defRPr lang="en-US"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3AC3B6DD-8B65-4EFF-A992-9CF93620D2E5}"/>
              </a:ext>
            </a:extLst>
          </p:cNvPr>
          <p:cNvSpPr txBox="1">
            <a:spLocks noGrp="1"/>
          </p:cNvSpPr>
          <p:nvPr>
            <p:ph type="body" idx="1"/>
          </p:nvPr>
        </p:nvSpPr>
        <p:spPr>
          <a:xfrm>
            <a:off x="623885" y="3441701"/>
            <a:ext cx="7886700" cy="1125534"/>
          </a:xfrm>
        </p:spPr>
        <p:txBody>
          <a:bodyPr/>
          <a:lstStyle>
            <a:lvl1pPr>
              <a:defRPr sz="2400">
                <a:solidFill>
                  <a:srgbClr val="898989"/>
                </a:solidFill>
              </a:defRPr>
            </a:lvl1pPr>
          </a:lstStyle>
          <a:p>
            <a:pPr lvl="0"/>
            <a:r>
              <a:rPr lang="en-US"/>
              <a:t>Click to edit Master text styles</a:t>
            </a:r>
          </a:p>
        </p:txBody>
      </p:sp>
      <p:sp>
        <p:nvSpPr>
          <p:cNvPr id="4" name="Slide Number Placeholder 3">
            <a:extLst>
              <a:ext uri="{FF2B5EF4-FFF2-40B4-BE49-F238E27FC236}">
                <a16:creationId xmlns:a16="http://schemas.microsoft.com/office/drawing/2014/main" id="{844E45D4-8CED-4967-B0B3-E35CA6069078}"/>
              </a:ext>
            </a:extLst>
          </p:cNvPr>
          <p:cNvSpPr txBox="1">
            <a:spLocks noGrp="1"/>
          </p:cNvSpPr>
          <p:nvPr>
            <p:ph type="sldNum" sz="quarter" idx="8"/>
          </p:nvPr>
        </p:nvSpPr>
        <p:spPr/>
        <p:txBody>
          <a:bodyPr/>
          <a:lstStyle>
            <a:lvl1pPr>
              <a:defRPr/>
            </a:lvl1pPr>
          </a:lstStyle>
          <a:p>
            <a:pPr lvl="0"/>
            <a:fld id="{83CB4559-BE50-4CCC-94E3-73686558B54C}" type="slidenum">
              <a:t>‹#›</a:t>
            </a:fld>
            <a:endParaRPr lang="en-IN"/>
          </a:p>
        </p:txBody>
      </p:sp>
    </p:spTree>
    <p:extLst>
      <p:ext uri="{BB962C8B-B14F-4D97-AF65-F5344CB8AC3E}">
        <p14:creationId xmlns:p14="http://schemas.microsoft.com/office/powerpoint/2010/main" val="202021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A159-5403-4745-9358-6A756C229A46}"/>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C7D56DAE-DAC8-40E0-B2A4-DFC0A93F2C73}"/>
              </a:ext>
            </a:extLst>
          </p:cNvPr>
          <p:cNvSpPr txBox="1">
            <a:spLocks noGrp="1"/>
          </p:cNvSpPr>
          <p:nvPr>
            <p:ph idx="1"/>
          </p:nvPr>
        </p:nvSpPr>
        <p:spPr>
          <a:xfrm>
            <a:off x="457200" y="1203322"/>
            <a:ext cx="4038603" cy="339407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20BA5B-A2E9-496E-997A-1B366928CADF}"/>
              </a:ext>
            </a:extLst>
          </p:cNvPr>
          <p:cNvSpPr txBox="1">
            <a:spLocks noGrp="1"/>
          </p:cNvSpPr>
          <p:nvPr>
            <p:ph idx="2"/>
          </p:nvPr>
        </p:nvSpPr>
        <p:spPr>
          <a:xfrm>
            <a:off x="4648196" y="1203322"/>
            <a:ext cx="4038603" cy="339407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72428DEA-21FC-4453-855F-E5B80D1794AE}"/>
              </a:ext>
            </a:extLst>
          </p:cNvPr>
          <p:cNvSpPr txBox="1">
            <a:spLocks noGrp="1"/>
          </p:cNvSpPr>
          <p:nvPr>
            <p:ph type="sldNum" sz="quarter" idx="8"/>
          </p:nvPr>
        </p:nvSpPr>
        <p:spPr/>
        <p:txBody>
          <a:bodyPr/>
          <a:lstStyle>
            <a:lvl1pPr>
              <a:defRPr/>
            </a:lvl1pPr>
          </a:lstStyle>
          <a:p>
            <a:pPr lvl="0"/>
            <a:fld id="{9CEF8682-9BD4-4C07-8097-B33C224338F5}" type="slidenum">
              <a:t>‹#›</a:t>
            </a:fld>
            <a:endParaRPr lang="en-IN"/>
          </a:p>
        </p:txBody>
      </p:sp>
    </p:spTree>
    <p:extLst>
      <p:ext uri="{BB962C8B-B14F-4D97-AF65-F5344CB8AC3E}">
        <p14:creationId xmlns:p14="http://schemas.microsoft.com/office/powerpoint/2010/main" val="356524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B993-1CEE-4CC7-8BCD-DFDCCC8FFD02}"/>
              </a:ext>
            </a:extLst>
          </p:cNvPr>
          <p:cNvSpPr txBox="1">
            <a:spLocks noGrp="1"/>
          </p:cNvSpPr>
          <p:nvPr>
            <p:ph type="title"/>
          </p:nvPr>
        </p:nvSpPr>
        <p:spPr>
          <a:xfrm>
            <a:off x="630241" y="274640"/>
            <a:ext cx="7886700" cy="993779"/>
          </a:xfrm>
        </p:spPr>
        <p:txBody>
          <a:bodyPr/>
          <a:lstStyle>
            <a:lvl1pPr>
              <a:defRPr lang="en-US"/>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0471A409-8C1C-48BE-835D-44EADE87390B}"/>
              </a:ext>
            </a:extLst>
          </p:cNvPr>
          <p:cNvSpPr txBox="1">
            <a:spLocks noGrp="1"/>
          </p:cNvSpPr>
          <p:nvPr>
            <p:ph type="body" idx="1"/>
          </p:nvPr>
        </p:nvSpPr>
        <p:spPr>
          <a:xfrm>
            <a:off x="630241" y="1260472"/>
            <a:ext cx="3868734" cy="619121"/>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A6DAAB5-F1B6-401E-87C5-C76C2803B25F}"/>
              </a:ext>
            </a:extLst>
          </p:cNvPr>
          <p:cNvSpPr txBox="1">
            <a:spLocks noGrp="1"/>
          </p:cNvSpPr>
          <p:nvPr>
            <p:ph idx="2"/>
          </p:nvPr>
        </p:nvSpPr>
        <p:spPr>
          <a:xfrm>
            <a:off x="630241" y="1879604"/>
            <a:ext cx="3868734" cy="276224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98466E-0E1E-4846-87DD-C538CCF510F8}"/>
              </a:ext>
            </a:extLst>
          </p:cNvPr>
          <p:cNvSpPr txBox="1">
            <a:spLocks noGrp="1"/>
          </p:cNvSpPr>
          <p:nvPr>
            <p:ph type="body" idx="3"/>
          </p:nvPr>
        </p:nvSpPr>
        <p:spPr>
          <a:xfrm>
            <a:off x="4629149" y="1260472"/>
            <a:ext cx="3887791" cy="619121"/>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9748A73-66B6-4A6E-A8E9-E71C9F420965}"/>
              </a:ext>
            </a:extLst>
          </p:cNvPr>
          <p:cNvSpPr txBox="1">
            <a:spLocks noGrp="1"/>
          </p:cNvSpPr>
          <p:nvPr>
            <p:ph idx="4"/>
          </p:nvPr>
        </p:nvSpPr>
        <p:spPr>
          <a:xfrm>
            <a:off x="4629149" y="1879604"/>
            <a:ext cx="3887791" cy="276224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E5918D2F-785B-4412-A90C-3FA7F9F90D2E}"/>
              </a:ext>
            </a:extLst>
          </p:cNvPr>
          <p:cNvSpPr txBox="1">
            <a:spLocks noGrp="1"/>
          </p:cNvSpPr>
          <p:nvPr>
            <p:ph type="sldNum" sz="quarter" idx="8"/>
          </p:nvPr>
        </p:nvSpPr>
        <p:spPr/>
        <p:txBody>
          <a:bodyPr/>
          <a:lstStyle>
            <a:lvl1pPr>
              <a:defRPr/>
            </a:lvl1pPr>
          </a:lstStyle>
          <a:p>
            <a:pPr lvl="0"/>
            <a:fld id="{7F3BD9ED-049A-42C1-A3CA-42620BAACE4D}" type="slidenum">
              <a:t>‹#›</a:t>
            </a:fld>
            <a:endParaRPr lang="en-IN"/>
          </a:p>
        </p:txBody>
      </p:sp>
    </p:spTree>
    <p:extLst>
      <p:ext uri="{BB962C8B-B14F-4D97-AF65-F5344CB8AC3E}">
        <p14:creationId xmlns:p14="http://schemas.microsoft.com/office/powerpoint/2010/main" val="167127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E1A9-6CBD-4C5D-93A2-6C9C9077DD84}"/>
              </a:ext>
            </a:extLst>
          </p:cNvPr>
          <p:cNvSpPr txBox="1">
            <a:spLocks noGrp="1"/>
          </p:cNvSpPr>
          <p:nvPr>
            <p:ph type="title"/>
          </p:nvPr>
        </p:nvSpPr>
        <p:spPr/>
        <p:txBody>
          <a:bodyPr/>
          <a:lstStyle>
            <a:lvl1pPr>
              <a:defRPr lang="en-US"/>
            </a:lvl1pPr>
          </a:lstStyle>
          <a:p>
            <a:pPr lvl="0"/>
            <a:r>
              <a:rPr lang="en-US"/>
              <a:t>Click to edit Master title style</a:t>
            </a:r>
            <a:endParaRPr lang="en-IN"/>
          </a:p>
        </p:txBody>
      </p:sp>
      <p:sp>
        <p:nvSpPr>
          <p:cNvPr id="3" name="Slide Number Placeholder 2">
            <a:extLst>
              <a:ext uri="{FF2B5EF4-FFF2-40B4-BE49-F238E27FC236}">
                <a16:creationId xmlns:a16="http://schemas.microsoft.com/office/drawing/2014/main" id="{57C9FF34-07D6-4FB1-AFB8-578D1CE6B91C}"/>
              </a:ext>
            </a:extLst>
          </p:cNvPr>
          <p:cNvSpPr txBox="1">
            <a:spLocks noGrp="1"/>
          </p:cNvSpPr>
          <p:nvPr>
            <p:ph type="sldNum" sz="quarter" idx="8"/>
          </p:nvPr>
        </p:nvSpPr>
        <p:spPr/>
        <p:txBody>
          <a:bodyPr/>
          <a:lstStyle>
            <a:lvl1pPr>
              <a:defRPr/>
            </a:lvl1pPr>
          </a:lstStyle>
          <a:p>
            <a:pPr lvl="0"/>
            <a:fld id="{D60713A1-A912-41B5-959C-478112644E61}" type="slidenum">
              <a:t>‹#›</a:t>
            </a:fld>
            <a:endParaRPr lang="en-IN"/>
          </a:p>
        </p:txBody>
      </p:sp>
    </p:spTree>
    <p:extLst>
      <p:ext uri="{BB962C8B-B14F-4D97-AF65-F5344CB8AC3E}">
        <p14:creationId xmlns:p14="http://schemas.microsoft.com/office/powerpoint/2010/main" val="9029419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3A44B-79F4-433F-80AA-CE044E252373}"/>
              </a:ext>
            </a:extLst>
          </p:cNvPr>
          <p:cNvSpPr txBox="1">
            <a:spLocks noGrp="1"/>
          </p:cNvSpPr>
          <p:nvPr>
            <p:ph type="sldNum" sz="quarter" idx="8"/>
          </p:nvPr>
        </p:nvSpPr>
        <p:spPr/>
        <p:txBody>
          <a:bodyPr/>
          <a:lstStyle>
            <a:lvl1pPr>
              <a:defRPr/>
            </a:lvl1pPr>
          </a:lstStyle>
          <a:p>
            <a:pPr lvl="0"/>
            <a:fld id="{27B5526B-25AE-4928-B7C4-A909331BA234}" type="slidenum">
              <a:t>‹#›</a:t>
            </a:fld>
            <a:endParaRPr lang="en-IN"/>
          </a:p>
        </p:txBody>
      </p:sp>
    </p:spTree>
    <p:extLst>
      <p:ext uri="{BB962C8B-B14F-4D97-AF65-F5344CB8AC3E}">
        <p14:creationId xmlns:p14="http://schemas.microsoft.com/office/powerpoint/2010/main" val="8031561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CFB0-14C7-4830-8372-A31A380E62B0}"/>
              </a:ext>
            </a:extLst>
          </p:cNvPr>
          <p:cNvSpPr txBox="1">
            <a:spLocks noGrp="1"/>
          </p:cNvSpPr>
          <p:nvPr>
            <p:ph type="title"/>
          </p:nvPr>
        </p:nvSpPr>
        <p:spPr>
          <a:xfrm>
            <a:off x="630241" y="342900"/>
            <a:ext cx="2949570" cy="1200150"/>
          </a:xfrm>
        </p:spPr>
        <p:txBody>
          <a:bodyPr/>
          <a:lstStyle>
            <a:lvl1pPr>
              <a:defRPr lang="en-US"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CADB675D-CF76-48A6-9976-BA27B8DBFCA8}"/>
              </a:ext>
            </a:extLst>
          </p:cNvPr>
          <p:cNvSpPr txBox="1">
            <a:spLocks noGrp="1"/>
          </p:cNvSpPr>
          <p:nvPr>
            <p:ph idx="1"/>
          </p:nvPr>
        </p:nvSpPr>
        <p:spPr>
          <a:xfrm>
            <a:off x="3887791" y="741358"/>
            <a:ext cx="4629149" cy="3654427"/>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96F0EF-B677-42E6-860A-16F5ED7562F9}"/>
              </a:ext>
            </a:extLst>
          </p:cNvPr>
          <p:cNvSpPr txBox="1">
            <a:spLocks noGrp="1"/>
          </p:cNvSpPr>
          <p:nvPr>
            <p:ph type="body" idx="2"/>
          </p:nvPr>
        </p:nvSpPr>
        <p:spPr>
          <a:xfrm>
            <a:off x="630241" y="1543050"/>
            <a:ext cx="2949570" cy="2859091"/>
          </a:xfrm>
        </p:spPr>
        <p:txBody>
          <a:bodyPr/>
          <a:lstStyle>
            <a:lvl1pPr>
              <a:defRPr sz="1600"/>
            </a:lvl1pPr>
          </a:lstStyle>
          <a:p>
            <a:pPr lvl="0"/>
            <a:r>
              <a:rPr lang="en-US"/>
              <a:t>Click to edit Master text styles</a:t>
            </a:r>
          </a:p>
        </p:txBody>
      </p:sp>
      <p:sp>
        <p:nvSpPr>
          <p:cNvPr id="5" name="Slide Number Placeholder 4">
            <a:extLst>
              <a:ext uri="{FF2B5EF4-FFF2-40B4-BE49-F238E27FC236}">
                <a16:creationId xmlns:a16="http://schemas.microsoft.com/office/drawing/2014/main" id="{432746C5-F846-4D90-939E-AFB01266F9FC}"/>
              </a:ext>
            </a:extLst>
          </p:cNvPr>
          <p:cNvSpPr txBox="1">
            <a:spLocks noGrp="1"/>
          </p:cNvSpPr>
          <p:nvPr>
            <p:ph type="sldNum" sz="quarter" idx="8"/>
          </p:nvPr>
        </p:nvSpPr>
        <p:spPr/>
        <p:txBody>
          <a:bodyPr/>
          <a:lstStyle>
            <a:lvl1pPr>
              <a:defRPr/>
            </a:lvl1pPr>
          </a:lstStyle>
          <a:p>
            <a:pPr lvl="0"/>
            <a:fld id="{0557F763-E644-4576-A4F4-CF0482EDBE91}" type="slidenum">
              <a:t>‹#›</a:t>
            </a:fld>
            <a:endParaRPr lang="en-IN"/>
          </a:p>
        </p:txBody>
      </p:sp>
    </p:spTree>
    <p:extLst>
      <p:ext uri="{BB962C8B-B14F-4D97-AF65-F5344CB8AC3E}">
        <p14:creationId xmlns:p14="http://schemas.microsoft.com/office/powerpoint/2010/main" val="160000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12BE-2D8D-4353-89D5-38D320189CAF}"/>
              </a:ext>
            </a:extLst>
          </p:cNvPr>
          <p:cNvSpPr txBox="1">
            <a:spLocks noGrp="1"/>
          </p:cNvSpPr>
          <p:nvPr>
            <p:ph type="title"/>
          </p:nvPr>
        </p:nvSpPr>
        <p:spPr>
          <a:xfrm>
            <a:off x="630241" y="342900"/>
            <a:ext cx="2949570" cy="1200150"/>
          </a:xfrm>
        </p:spPr>
        <p:txBody>
          <a:bodyPr/>
          <a:lstStyle>
            <a:lvl1pPr>
              <a:defRPr lang="en-US"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7B06DF03-0C28-45C4-A668-C458F286B1A5}"/>
              </a:ext>
            </a:extLst>
          </p:cNvPr>
          <p:cNvSpPr txBox="1">
            <a:spLocks noGrp="1"/>
          </p:cNvSpPr>
          <p:nvPr>
            <p:ph type="pic" idx="1"/>
          </p:nvPr>
        </p:nvSpPr>
        <p:spPr>
          <a:xfrm>
            <a:off x="3887791" y="741358"/>
            <a:ext cx="4629149" cy="3654427"/>
          </a:xfrm>
        </p:spPr>
        <p:txBody>
          <a:bodyPr/>
          <a:lstStyle>
            <a:lvl1pPr>
              <a:defRPr lang="en-IN" sz="3200"/>
            </a:lvl1pPr>
          </a:lstStyle>
          <a:p>
            <a:pPr lvl="0"/>
            <a:endParaRPr lang="en-IN"/>
          </a:p>
        </p:txBody>
      </p:sp>
      <p:sp>
        <p:nvSpPr>
          <p:cNvPr id="4" name="Text Placeholder 3">
            <a:extLst>
              <a:ext uri="{FF2B5EF4-FFF2-40B4-BE49-F238E27FC236}">
                <a16:creationId xmlns:a16="http://schemas.microsoft.com/office/drawing/2014/main" id="{4746BB6D-78C8-48DC-8F38-C96A3701CFA1}"/>
              </a:ext>
            </a:extLst>
          </p:cNvPr>
          <p:cNvSpPr txBox="1">
            <a:spLocks noGrp="1"/>
          </p:cNvSpPr>
          <p:nvPr>
            <p:ph type="body" idx="2"/>
          </p:nvPr>
        </p:nvSpPr>
        <p:spPr>
          <a:xfrm>
            <a:off x="630241" y="1543050"/>
            <a:ext cx="2949570" cy="2859091"/>
          </a:xfrm>
        </p:spPr>
        <p:txBody>
          <a:bodyPr/>
          <a:lstStyle>
            <a:lvl1pPr>
              <a:defRPr sz="1600"/>
            </a:lvl1pPr>
          </a:lstStyle>
          <a:p>
            <a:pPr lvl="0"/>
            <a:r>
              <a:rPr lang="en-US"/>
              <a:t>Click to edit Master text styles</a:t>
            </a:r>
          </a:p>
        </p:txBody>
      </p:sp>
      <p:sp>
        <p:nvSpPr>
          <p:cNvPr id="5" name="Slide Number Placeholder 4">
            <a:extLst>
              <a:ext uri="{FF2B5EF4-FFF2-40B4-BE49-F238E27FC236}">
                <a16:creationId xmlns:a16="http://schemas.microsoft.com/office/drawing/2014/main" id="{2560729F-5636-4492-99C9-4257584516F3}"/>
              </a:ext>
            </a:extLst>
          </p:cNvPr>
          <p:cNvSpPr txBox="1">
            <a:spLocks noGrp="1"/>
          </p:cNvSpPr>
          <p:nvPr>
            <p:ph type="sldNum" sz="quarter" idx="8"/>
          </p:nvPr>
        </p:nvSpPr>
        <p:spPr/>
        <p:txBody>
          <a:bodyPr/>
          <a:lstStyle>
            <a:lvl1pPr>
              <a:defRPr/>
            </a:lvl1pPr>
          </a:lstStyle>
          <a:p>
            <a:pPr lvl="0"/>
            <a:fld id="{85B851B6-7473-47BB-ADEE-D82AA182BDFE}" type="slidenum">
              <a:t>‹#›</a:t>
            </a:fld>
            <a:endParaRPr lang="en-IN"/>
          </a:p>
        </p:txBody>
      </p:sp>
    </p:spTree>
    <p:extLst>
      <p:ext uri="{BB962C8B-B14F-4D97-AF65-F5344CB8AC3E}">
        <p14:creationId xmlns:p14="http://schemas.microsoft.com/office/powerpoint/2010/main" val="393797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Google Shape;10;p2">
            <a:extLst>
              <a:ext uri="{FF2B5EF4-FFF2-40B4-BE49-F238E27FC236}">
                <a16:creationId xmlns:a16="http://schemas.microsoft.com/office/drawing/2014/main" id="{A433CBE6-D0C6-4310-83AC-6FA2AC5A024C}"/>
              </a:ext>
            </a:extLst>
          </p:cNvPr>
          <p:cNvSpPr/>
          <p:nvPr/>
        </p:nvSpPr>
        <p:spPr>
          <a:xfrm>
            <a:off x="0" y="0"/>
            <a:ext cx="9143643" cy="1711436"/>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26A69A"/>
          </a:solidFill>
          <a:ln cap="flat">
            <a:noFill/>
            <a:prstDash val="solid"/>
          </a:ln>
        </p:spPr>
        <p:txBody>
          <a:bodyPr vert="horz" wrap="square" lIns="91440" tIns="91440" rIns="91440" bIns="91440"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Arial" pitchFamily="2"/>
            </a:endParaRPr>
          </a:p>
        </p:txBody>
      </p:sp>
      <p:cxnSp>
        <p:nvCxnSpPr>
          <p:cNvPr id="3" name="Google Shape;11;p2">
            <a:extLst>
              <a:ext uri="{FF2B5EF4-FFF2-40B4-BE49-F238E27FC236}">
                <a16:creationId xmlns:a16="http://schemas.microsoft.com/office/drawing/2014/main" id="{B221A33D-2CE6-4EA2-AB9D-6E2405D43323}"/>
              </a:ext>
            </a:extLst>
          </p:cNvPr>
          <p:cNvCxnSpPr/>
          <p:nvPr/>
        </p:nvCxnSpPr>
        <p:spPr>
          <a:xfrm>
            <a:off x="641881" y="3597478"/>
            <a:ext cx="390238" cy="0"/>
          </a:xfrm>
          <a:prstGeom prst="bentConnector3">
            <a:avLst/>
          </a:prstGeom>
          <a:noFill/>
          <a:ln w="28437" cap="flat">
            <a:solidFill>
              <a:srgbClr val="FFFBF0"/>
            </a:solidFill>
            <a:prstDash val="solid"/>
            <a:round/>
          </a:ln>
        </p:spPr>
      </p:cxnSp>
      <p:sp>
        <p:nvSpPr>
          <p:cNvPr id="4" name="Google Shape;12;p2">
            <a:extLst>
              <a:ext uri="{FF2B5EF4-FFF2-40B4-BE49-F238E27FC236}">
                <a16:creationId xmlns:a16="http://schemas.microsoft.com/office/drawing/2014/main" id="{FE56682C-FD4D-4085-8EE9-0D35B4729E55}"/>
              </a:ext>
            </a:extLst>
          </p:cNvPr>
          <p:cNvSpPr txBox="1">
            <a:spLocks noGrp="1"/>
          </p:cNvSpPr>
          <p:nvPr>
            <p:ph type="title"/>
          </p:nvPr>
        </p:nvSpPr>
        <p:spPr>
          <a:xfrm>
            <a:off x="512640" y="1893237"/>
            <a:ext cx="8118363" cy="1522439"/>
          </a:xfrm>
          <a:prstGeom prst="rect">
            <a:avLst/>
          </a:prstGeom>
          <a:noFill/>
          <a:ln>
            <a:noFill/>
          </a:ln>
        </p:spPr>
        <p:txBody>
          <a:bodyPr vert="horz" wrap="square" lIns="91440" tIns="91440" rIns="91440" bIns="91440" anchor="b" anchorCtr="0" compatLnSpc="1">
            <a:noAutofit/>
          </a:bodyPr>
          <a:lstStyle/>
          <a:p>
            <a:pPr lvl="0"/>
            <a:r>
              <a:rPr lang="en-IN"/>
              <a:t>Click to edit the title text format</a:t>
            </a:r>
          </a:p>
        </p:txBody>
      </p:sp>
      <p:sp>
        <p:nvSpPr>
          <p:cNvPr id="5" name="Google Shape;14;p2">
            <a:extLst>
              <a:ext uri="{FF2B5EF4-FFF2-40B4-BE49-F238E27FC236}">
                <a16:creationId xmlns:a16="http://schemas.microsoft.com/office/drawing/2014/main" id="{BBDC6B32-030F-417A-8FBF-A15969C70B27}"/>
              </a:ext>
            </a:extLst>
          </p:cNvPr>
          <p:cNvSpPr txBox="1">
            <a:spLocks noGrp="1"/>
          </p:cNvSpPr>
          <p:nvPr>
            <p:ph type="sldNum" sz="quarter" idx="4"/>
          </p:nvPr>
        </p:nvSpPr>
        <p:spPr>
          <a:xfrm>
            <a:off x="8472601" y="4663083"/>
            <a:ext cx="548283" cy="393118"/>
          </a:xfrm>
          <a:prstGeom prst="rect">
            <a:avLst/>
          </a:prstGeom>
          <a:noFill/>
          <a:ln>
            <a:noFill/>
          </a:ln>
        </p:spPr>
        <p:txBody>
          <a:bodyPr vert="horz" wrap="square" lIns="91440" tIns="91440" rIns="91440" bIns="91440" anchor="ctr"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Arial" pitchFamily="18"/>
                <a:ea typeface="Arial" pitchFamily="2"/>
                <a:cs typeface="Arial" pitchFamily="2"/>
              </a:defRPr>
            </a:lvl1pPr>
          </a:lstStyle>
          <a:p>
            <a:pPr lvl="0"/>
            <a:fld id="{82876380-AD3F-4071-888D-1CD24865FEB2}" type="slidenum">
              <a:t>‹#›</a:t>
            </a:fld>
            <a:endParaRPr lang="en-IN"/>
          </a:p>
        </p:txBody>
      </p:sp>
      <p:sp>
        <p:nvSpPr>
          <p:cNvPr id="6" name="Text Placeholder 5">
            <a:extLst>
              <a:ext uri="{FF2B5EF4-FFF2-40B4-BE49-F238E27FC236}">
                <a16:creationId xmlns:a16="http://schemas.microsoft.com/office/drawing/2014/main" id="{CBA8967D-65B1-4B61-82B0-B98CE4C61280}"/>
              </a:ext>
            </a:extLst>
          </p:cNvPr>
          <p:cNvSpPr txBox="1">
            <a:spLocks noGrp="1"/>
          </p:cNvSpPr>
          <p:nvPr>
            <p:ph type="body" idx="1"/>
          </p:nvPr>
        </p:nvSpPr>
        <p:spPr>
          <a:xfrm>
            <a:off x="457200" y="1203478"/>
            <a:ext cx="8229243" cy="3394435"/>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0">
        <a:lnSpc>
          <a:spcPct val="100000"/>
        </a:lnSpc>
        <a:spcBef>
          <a:spcPts val="0"/>
        </a:spcBef>
        <a:spcAft>
          <a:spcPts val="0"/>
        </a:spcAft>
        <a:buNone/>
        <a:tabLst/>
        <a:defRPr lang="en-IN" sz="4200" b="0" i="0" u="none" strike="noStrike" kern="1200" cap="none" spc="0" baseline="0">
          <a:solidFill>
            <a:srgbClr val="000000"/>
          </a:solidFill>
          <a:uFillTx/>
          <a:latin typeface="Arial" pitchFamily="18"/>
          <a:ea typeface="Arial" pitchFamily="2"/>
          <a:cs typeface="Arial" pitchFamily="2"/>
        </a:defRPr>
      </a:lvl1pPr>
    </p:titleStyle>
    <p:bodyStyle>
      <a:lvl1pPr marL="0" marR="0" lvl="0" indent="0" algn="l" defTabSz="914400" rtl="0" fontAlgn="auto" hangingPunct="0">
        <a:lnSpc>
          <a:spcPct val="100000"/>
        </a:lnSpc>
        <a:spcBef>
          <a:spcPts val="0"/>
        </a:spcBef>
        <a:spcAft>
          <a:spcPts val="1415"/>
        </a:spcAft>
        <a:buNone/>
        <a:tabLst/>
        <a:defRPr lang="en-US" sz="1400" b="0" i="0" u="none" strike="noStrike" kern="1200" cap="none" spc="0" baseline="0">
          <a:solidFill>
            <a:srgbClr val="000000"/>
          </a:solidFill>
          <a:uFillTx/>
          <a:latin typeface="Arial" pitchFamily="18"/>
          <a:cs typeface="Ari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Google Shape;59;p13">
            <a:extLst>
              <a:ext uri="{FF2B5EF4-FFF2-40B4-BE49-F238E27FC236}">
                <a16:creationId xmlns:a16="http://schemas.microsoft.com/office/drawing/2014/main" id="{D1DD8F97-2FF2-4ED9-B0F5-E94B39629008}"/>
              </a:ext>
            </a:extLst>
          </p:cNvPr>
          <p:cNvPicPr>
            <a:picLocks noChangeAspect="1"/>
          </p:cNvPicPr>
          <p:nvPr/>
        </p:nvPicPr>
        <p:blipFill>
          <a:blip r:embed="rId3">
            <a:lum/>
            <a:alphaModFix/>
          </a:blip>
          <a:srcRect/>
          <a:stretch>
            <a:fillRect/>
          </a:stretch>
        </p:blipFill>
        <p:spPr>
          <a:xfrm>
            <a:off x="3071881" y="170636"/>
            <a:ext cx="2999515" cy="1993675"/>
          </a:xfrm>
          <a:prstGeom prst="rect">
            <a:avLst/>
          </a:prstGeom>
          <a:noFill/>
          <a:ln cap="flat">
            <a:noFill/>
          </a:ln>
        </p:spPr>
      </p:pic>
      <p:sp>
        <p:nvSpPr>
          <p:cNvPr id="3" name="Google Shape;60;p13">
            <a:extLst>
              <a:ext uri="{FF2B5EF4-FFF2-40B4-BE49-F238E27FC236}">
                <a16:creationId xmlns:a16="http://schemas.microsoft.com/office/drawing/2014/main" id="{250A95AF-EAEB-46EE-BC31-F1F40A300A2D}"/>
              </a:ext>
            </a:extLst>
          </p:cNvPr>
          <p:cNvSpPr txBox="1">
            <a:spLocks noGrp="1"/>
          </p:cNvSpPr>
          <p:nvPr>
            <p:ph type="title" idx="4294967295"/>
          </p:nvPr>
        </p:nvSpPr>
        <p:spPr>
          <a:xfrm>
            <a:off x="512640" y="2230203"/>
            <a:ext cx="8118363" cy="2347923"/>
          </a:xfrm>
        </p:spPr>
        <p:txBody>
          <a:bodyPr anchorCtr="1"/>
          <a:lstStyle/>
          <a:p>
            <a:pPr lvl="0" algn="ctr"/>
            <a:r>
              <a:rPr lang="en-IN" sz="3000" b="1">
                <a:latin typeface="Times New Roman" pitchFamily="18"/>
                <a:cs typeface="Times New Roman" pitchFamily="2"/>
              </a:rPr>
              <a:t>Department of Information Technology</a:t>
            </a:r>
            <a:br>
              <a:rPr lang="en-IN" sz="3000" b="1">
                <a:latin typeface="Times New Roman" pitchFamily="18"/>
                <a:cs typeface="Times New Roman" pitchFamily="2"/>
              </a:rPr>
            </a:br>
            <a:r>
              <a:rPr lang="en-IN" sz="2400">
                <a:latin typeface="Times New Roman" pitchFamily="18"/>
                <a:cs typeface="Times New Roman" pitchFamily="2"/>
              </a:rPr>
              <a:t>A.P. Shah Institute of Technology</a:t>
            </a:r>
            <a:br>
              <a:rPr lang="en-IN" sz="2400">
                <a:latin typeface="Times New Roman" pitchFamily="18"/>
                <a:cs typeface="Times New Roman" pitchFamily="2"/>
              </a:rPr>
            </a:br>
            <a:r>
              <a:rPr lang="en-IN" sz="2400">
                <a:latin typeface="Times New Roman" pitchFamily="18"/>
                <a:cs typeface="Times New Roman" pitchFamily="2"/>
              </a:rPr>
              <a:t>G.B.Road,Kasarvadavli, Thane(W), Mumbai-400615</a:t>
            </a:r>
            <a:br>
              <a:rPr lang="en-IN" sz="2400">
                <a:latin typeface="Times New Roman" pitchFamily="18"/>
                <a:cs typeface="Times New Roman" pitchFamily="2"/>
              </a:rPr>
            </a:br>
            <a:r>
              <a:rPr lang="en-IN" sz="2400">
                <a:latin typeface="Times New Roman" pitchFamily="18"/>
                <a:cs typeface="Times New Roman" pitchFamily="2"/>
              </a:rPr>
              <a:t>UNIVERSITY OF MUMBAI</a:t>
            </a:r>
            <a:br>
              <a:rPr lang="en-IN" sz="2400">
                <a:latin typeface="Times New Roman" pitchFamily="18"/>
                <a:cs typeface="Times New Roman" pitchFamily="2"/>
              </a:rPr>
            </a:br>
            <a:r>
              <a:rPr lang="en-IN" sz="2400">
                <a:latin typeface="Times New Roman" pitchFamily="18"/>
                <a:cs typeface="Times New Roman" pitchFamily="2"/>
              </a:rPr>
              <a:t>Academic Year 2019-2020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4 Problem Definition">
    <p:spTree>
      <p:nvGrpSpPr>
        <p:cNvPr id="1" name=""/>
        <p:cNvGrpSpPr/>
        <p:nvPr/>
      </p:nvGrpSpPr>
      <p:grpSpPr>
        <a:xfrm>
          <a:off x="0" y="0"/>
          <a:ext cx="0" cy="0"/>
          <a:chOff x="0" y="0"/>
          <a:chExt cx="0" cy="0"/>
        </a:xfrm>
      </p:grpSpPr>
      <p:sp>
        <p:nvSpPr>
          <p:cNvPr id="2" name="Google Shape;94;p19">
            <a:extLst>
              <a:ext uri="{FF2B5EF4-FFF2-40B4-BE49-F238E27FC236}">
                <a16:creationId xmlns:a16="http://schemas.microsoft.com/office/drawing/2014/main" id="{F7216E3C-C4DC-4387-BCF7-00771A1C91A6}"/>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1.4 Problem Definition</a:t>
            </a:r>
          </a:p>
        </p:txBody>
      </p:sp>
      <p:sp>
        <p:nvSpPr>
          <p:cNvPr id="3" name="Google Shape;95;p19">
            <a:extLst>
              <a:ext uri="{FF2B5EF4-FFF2-40B4-BE49-F238E27FC236}">
                <a16:creationId xmlns:a16="http://schemas.microsoft.com/office/drawing/2014/main" id="{E0DBF581-2662-42B8-AF4F-6D54C1B00B33}"/>
              </a:ext>
            </a:extLst>
          </p:cNvPr>
          <p:cNvSpPr txBox="1">
            <a:spLocks noGrp="1"/>
          </p:cNvSpPr>
          <p:nvPr>
            <p:ph type="body" idx="4294967295"/>
          </p:nvPr>
        </p:nvSpPr>
        <p:spPr>
          <a:xfrm>
            <a:off x="311755" y="1171437"/>
            <a:ext cx="8520123" cy="3396959"/>
          </a:xfrm>
        </p:spPr>
        <p:txBody>
          <a:bodyPr lIns="91440" tIns="91440" rIns="91440" bIns="91440"/>
          <a:lstStyle/>
          <a:p>
            <a:pPr lvl="0" algn="just"/>
            <a:endParaRPr lang="en-IN" sz="1800">
              <a:latin typeface="Times New Roman" pitchFamily="18"/>
            </a:endParaRPr>
          </a:p>
          <a:p>
            <a:pPr lvl="0" algn="just">
              <a:buSzPct val="45000"/>
              <a:buFont typeface="StarSymbol"/>
              <a:buChar char="●"/>
            </a:pPr>
            <a:r>
              <a:rPr lang="en-IN" sz="1800">
                <a:latin typeface="Times New Roman" pitchFamily="18"/>
              </a:rPr>
              <a:t>To create an assistive system for car crash victims which will automatically alert nearby authorities that can arrive on the scene in quick succession of time, thereby possibly saving the victim's life.  </a:t>
            </a:r>
            <a:r>
              <a:rPr lang="en-IN"/>
              <a:t>    </a:t>
            </a:r>
          </a:p>
          <a:p>
            <a:pPr lvl="0" algn="just">
              <a:buSzPct val="45000"/>
              <a:buFont typeface="StarSymbol"/>
              <a:buChar char="●"/>
            </a:pPr>
            <a:r>
              <a:rPr lang="en-IN" sz="1800">
                <a:latin typeface="Times New Roman" pitchFamily="18"/>
              </a:rPr>
              <a:t>Based on the impact of collision, the system will automatically send a notification to the service stations, local clinics, police stations, hospitals, etc.</a:t>
            </a:r>
            <a:r>
              <a:rPr lang="en-IN"/>
              <a:t>                    </a:t>
            </a:r>
          </a:p>
          <a:p>
            <a:pPr lvl="0" algn="just">
              <a:spcAft>
                <a:spcPts val="0"/>
              </a:spcAft>
            </a:pPr>
            <a:endParaRPr lang="en-IN"/>
          </a:p>
          <a:p>
            <a:pPr lvl="0" algn="just">
              <a:spcAft>
                <a:spcPts val="0"/>
              </a:spcAft>
            </a:pP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5 Scope">
    <p:spTree>
      <p:nvGrpSpPr>
        <p:cNvPr id="1" name=""/>
        <p:cNvGrpSpPr/>
        <p:nvPr/>
      </p:nvGrpSpPr>
      <p:grpSpPr>
        <a:xfrm>
          <a:off x="0" y="0"/>
          <a:ext cx="0" cy="0"/>
          <a:chOff x="0" y="0"/>
          <a:chExt cx="0" cy="0"/>
        </a:xfrm>
      </p:grpSpPr>
      <p:sp>
        <p:nvSpPr>
          <p:cNvPr id="2" name="Google Shape;100;p20">
            <a:extLst>
              <a:ext uri="{FF2B5EF4-FFF2-40B4-BE49-F238E27FC236}">
                <a16:creationId xmlns:a16="http://schemas.microsoft.com/office/drawing/2014/main" id="{EDF89BFA-CD58-4B31-843B-3D63A48EF966}"/>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1.5 Scope</a:t>
            </a:r>
          </a:p>
        </p:txBody>
      </p:sp>
      <p:sp>
        <p:nvSpPr>
          <p:cNvPr id="3" name="Google Shape;101;p20">
            <a:extLst>
              <a:ext uri="{FF2B5EF4-FFF2-40B4-BE49-F238E27FC236}">
                <a16:creationId xmlns:a16="http://schemas.microsoft.com/office/drawing/2014/main" id="{9A9903A6-CF02-4C9D-ADF3-141570CC1F0D}"/>
              </a:ext>
            </a:extLst>
          </p:cNvPr>
          <p:cNvSpPr txBox="1">
            <a:spLocks noGrp="1"/>
          </p:cNvSpPr>
          <p:nvPr>
            <p:ph type="body" idx="4294967295"/>
          </p:nvPr>
        </p:nvSpPr>
        <p:spPr>
          <a:xfrm>
            <a:off x="311755" y="1171437"/>
            <a:ext cx="8520123" cy="3396959"/>
          </a:xfrm>
        </p:spPr>
        <p:txBody>
          <a:bodyPr lIns="91440" tIns="91440" rIns="91440" bIns="91440"/>
          <a:lstStyle/>
          <a:p>
            <a:pPr lvl="0" algn="just" hangingPunct="1"/>
            <a:endParaRPr lang="en-IN" sz="1800">
              <a:latin typeface="Times New Roman" pitchFamily="18"/>
              <a:ea typeface="DejaVu Sans" pitchFamily="2"/>
              <a:cs typeface="DejaVu Sans" pitchFamily="2"/>
            </a:endParaRPr>
          </a:p>
          <a:p>
            <a:pPr lvl="0" algn="just" hangingPunct="1">
              <a:buSzPct val="45000"/>
              <a:buFont typeface="StarSymbol"/>
              <a:buChar char="●"/>
            </a:pPr>
            <a:r>
              <a:rPr lang="en-IN" sz="1800">
                <a:latin typeface="Times New Roman" pitchFamily="18"/>
                <a:ea typeface="DejaVu Sans" pitchFamily="2"/>
                <a:cs typeface="DejaVu Sans" pitchFamily="2"/>
              </a:rPr>
              <a:t>With the ever increasing number of vehicles, the number of accidents taking place is also increasing exponentially. In order to aid the car crash victims, we propose a system that makes use of various IoT sensors that are capable of determining the collision impact and sending automatic alerts to the help providers.</a:t>
            </a:r>
          </a:p>
          <a:p>
            <a:pPr lvl="0" algn="just" hangingPunct="1">
              <a:buSzPct val="45000"/>
              <a:buFont typeface="StarSymbol"/>
              <a:buChar char="●"/>
            </a:pPr>
            <a:r>
              <a:rPr lang="en-IN" sz="1800">
                <a:latin typeface="Times New Roman" pitchFamily="18"/>
                <a:ea typeface="DejaVu Sans" pitchFamily="2"/>
                <a:cs typeface="DejaVu Sans" pitchFamily="2"/>
              </a:rPr>
              <a:t>Also, the implemented system will be a lot more cheaper than the automatic accident detection systems that are currently present only in high-end cars.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6 Technology stack">
    <p:spTree>
      <p:nvGrpSpPr>
        <p:cNvPr id="1" name=""/>
        <p:cNvGrpSpPr/>
        <p:nvPr/>
      </p:nvGrpSpPr>
      <p:grpSpPr>
        <a:xfrm>
          <a:off x="0" y="0"/>
          <a:ext cx="0" cy="0"/>
          <a:chOff x="0" y="0"/>
          <a:chExt cx="0" cy="0"/>
        </a:xfrm>
      </p:grpSpPr>
      <p:sp>
        <p:nvSpPr>
          <p:cNvPr id="2" name="Google Shape;106;p21">
            <a:extLst>
              <a:ext uri="{FF2B5EF4-FFF2-40B4-BE49-F238E27FC236}">
                <a16:creationId xmlns:a16="http://schemas.microsoft.com/office/drawing/2014/main" id="{2016E234-A573-4BC3-BA26-9EED404ECF00}"/>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1.6 Technology stack</a:t>
            </a:r>
          </a:p>
        </p:txBody>
      </p:sp>
      <p:sp>
        <p:nvSpPr>
          <p:cNvPr id="3" name="Google Shape;107;p21">
            <a:extLst>
              <a:ext uri="{FF2B5EF4-FFF2-40B4-BE49-F238E27FC236}">
                <a16:creationId xmlns:a16="http://schemas.microsoft.com/office/drawing/2014/main" id="{069DE7E8-A2E3-4338-9450-9E14FF604539}"/>
              </a:ext>
            </a:extLst>
          </p:cNvPr>
          <p:cNvSpPr txBox="1">
            <a:spLocks noGrp="1"/>
          </p:cNvSpPr>
          <p:nvPr>
            <p:ph type="body" idx="4294967295"/>
          </p:nvPr>
        </p:nvSpPr>
        <p:spPr>
          <a:xfrm>
            <a:off x="311755" y="1171437"/>
            <a:ext cx="8520123" cy="3396959"/>
          </a:xfrm>
        </p:spPr>
        <p:txBody>
          <a:bodyPr lIns="91440" tIns="91440" rIns="91440" bIns="91440"/>
          <a:lstStyle/>
          <a:p>
            <a:pPr lvl="0" algn="just">
              <a:spcAft>
                <a:spcPts val="0"/>
              </a:spcAft>
            </a:pPr>
            <a:endParaRPr lang="en-IN" sz="1800" b="1">
              <a:latin typeface="Times New Roman" pitchFamily="18"/>
            </a:endParaRPr>
          </a:p>
          <a:p>
            <a:pPr lvl="0" algn="just">
              <a:spcAft>
                <a:spcPts val="0"/>
              </a:spcAft>
            </a:pPr>
            <a:endParaRPr lang="en-IN" sz="1800" b="1">
              <a:latin typeface="Times New Roman" pitchFamily="18"/>
            </a:endParaRPr>
          </a:p>
          <a:p>
            <a:pPr lvl="0" algn="just">
              <a:spcAft>
                <a:spcPts val="0"/>
              </a:spcAft>
            </a:pPr>
            <a:r>
              <a:rPr lang="en-IN" sz="1800" b="1">
                <a:latin typeface="Times New Roman" pitchFamily="18"/>
              </a:rPr>
              <a:t>Hardware :</a:t>
            </a:r>
          </a:p>
          <a:p>
            <a:pPr lvl="0" algn="just">
              <a:spcAft>
                <a:spcPts val="0"/>
              </a:spcAft>
            </a:pPr>
            <a:endParaRPr lang="en-IN" sz="1800">
              <a:latin typeface="Times New Roman" pitchFamily="18"/>
            </a:endParaRPr>
          </a:p>
          <a:p>
            <a:pPr lvl="0" algn="just">
              <a:spcAft>
                <a:spcPts val="0"/>
              </a:spcAft>
              <a:buClr>
                <a:srgbClr val="000000"/>
              </a:buClr>
              <a:buSzPct val="100000"/>
              <a:buFont typeface="Arial" pitchFamily="32"/>
              <a:buChar char="●"/>
            </a:pPr>
            <a:r>
              <a:rPr lang="en-IN" sz="1800">
                <a:latin typeface="Times New Roman" pitchFamily="18"/>
              </a:rPr>
              <a:t> </a:t>
            </a:r>
            <a:r>
              <a:rPr lang="en-IN" sz="1800" b="1">
                <a:latin typeface="Times New Roman" pitchFamily="18"/>
              </a:rPr>
              <a:t>NodeMCU :</a:t>
            </a:r>
            <a:r>
              <a:rPr lang="en-IN" sz="1800">
                <a:latin typeface="Times New Roman" pitchFamily="18"/>
              </a:rPr>
              <a:t>  Acts as the main microcontroller to integrate functioning of other   components</a:t>
            </a:r>
          </a:p>
          <a:p>
            <a:pPr lvl="0" algn="just">
              <a:spcAft>
                <a:spcPts val="0"/>
              </a:spcAft>
              <a:buClr>
                <a:srgbClr val="000000"/>
              </a:buClr>
              <a:buSzPct val="100000"/>
              <a:buFont typeface="Arial" pitchFamily="32"/>
              <a:buChar char="●"/>
            </a:pPr>
            <a:r>
              <a:rPr lang="en-IN" sz="1800">
                <a:latin typeface="Times New Roman" pitchFamily="18"/>
              </a:rPr>
              <a:t> </a:t>
            </a:r>
            <a:r>
              <a:rPr lang="en-IN" sz="1800" b="1">
                <a:latin typeface="Times New Roman" pitchFamily="18"/>
              </a:rPr>
              <a:t>GSM Module :</a:t>
            </a:r>
            <a:r>
              <a:rPr lang="en-IN" sz="1800">
                <a:latin typeface="Times New Roman" pitchFamily="18"/>
              </a:rPr>
              <a:t> For automatic emrgency calling</a:t>
            </a:r>
          </a:p>
          <a:p>
            <a:pPr lvl="0" algn="just">
              <a:spcAft>
                <a:spcPts val="0"/>
              </a:spcAft>
              <a:buClr>
                <a:srgbClr val="000000"/>
              </a:buClr>
              <a:buSzPct val="100000"/>
              <a:buFont typeface="Arial" pitchFamily="32"/>
              <a:buChar char="●"/>
            </a:pPr>
            <a:r>
              <a:rPr lang="en-IN" sz="1800">
                <a:latin typeface="Times New Roman" pitchFamily="18"/>
              </a:rPr>
              <a:t> </a:t>
            </a:r>
            <a:r>
              <a:rPr lang="en-IN" sz="1800" b="1">
                <a:latin typeface="Times New Roman" pitchFamily="18"/>
              </a:rPr>
              <a:t>GPS Module :</a:t>
            </a:r>
            <a:r>
              <a:rPr lang="en-IN" sz="1800">
                <a:latin typeface="Times New Roman" pitchFamily="18"/>
              </a:rPr>
              <a:t> For providing geographical location</a:t>
            </a:r>
          </a:p>
          <a:p>
            <a:pPr lvl="0" algn="just">
              <a:spcAft>
                <a:spcPts val="0"/>
              </a:spcAft>
              <a:buClr>
                <a:srgbClr val="000000"/>
              </a:buClr>
              <a:buSzPct val="100000"/>
              <a:buFont typeface="Arial" pitchFamily="32"/>
              <a:buChar char="●"/>
            </a:pPr>
            <a:r>
              <a:rPr lang="en-IN" sz="1800">
                <a:latin typeface="Times New Roman" pitchFamily="18"/>
              </a:rPr>
              <a:t> </a:t>
            </a:r>
            <a:r>
              <a:rPr lang="en-IN" sz="1800" b="1">
                <a:latin typeface="Times New Roman" pitchFamily="18"/>
              </a:rPr>
              <a:t>Accelerometer :</a:t>
            </a:r>
            <a:r>
              <a:rPr lang="en-IN" sz="1800">
                <a:latin typeface="Times New Roman" pitchFamily="18"/>
              </a:rPr>
              <a:t> For measuring change in acceleration</a:t>
            </a:r>
          </a:p>
          <a:p>
            <a:pPr lvl="0" algn="just">
              <a:spcAft>
                <a:spcPts val="0"/>
              </a:spcAft>
              <a:buClr>
                <a:srgbClr val="000000"/>
              </a:buClr>
              <a:buSzPct val="100000"/>
              <a:buFont typeface="Arial" pitchFamily="32"/>
              <a:buChar char="●"/>
            </a:pPr>
            <a:r>
              <a:rPr lang="en-IN" sz="1800">
                <a:latin typeface="Times New Roman" pitchFamily="18"/>
              </a:rPr>
              <a:t> </a:t>
            </a:r>
            <a:r>
              <a:rPr lang="en-IN" sz="1800" b="1">
                <a:latin typeface="Times New Roman" pitchFamily="18"/>
              </a:rPr>
              <a:t>Vibration Sensor :</a:t>
            </a:r>
            <a:r>
              <a:rPr lang="en-IN" sz="1800">
                <a:latin typeface="Times New Roman" pitchFamily="18"/>
              </a:rPr>
              <a:t> For detecting change in various physical parameters such as acceleration,   temperatue, etc.</a:t>
            </a:r>
          </a:p>
          <a:p>
            <a:pPr lvl="0">
              <a:spcAft>
                <a:spcPts val="0"/>
              </a:spcAft>
              <a:buClr>
                <a:srgbClr val="000000"/>
              </a:buClr>
              <a:buSzPct val="100000"/>
              <a:buFont typeface="Arial" pitchFamily="32"/>
              <a:buChar char="●"/>
            </a:pPr>
            <a:r>
              <a:rPr lang="en-IN"/>
              <a:t>              </a:t>
            </a:r>
          </a:p>
          <a:p>
            <a:pPr lvl="0">
              <a:spcAft>
                <a:spcPts val="0"/>
              </a:spcAft>
            </a:pP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Google Shape;106;p21">
            <a:extLst>
              <a:ext uri="{FF2B5EF4-FFF2-40B4-BE49-F238E27FC236}">
                <a16:creationId xmlns:a16="http://schemas.microsoft.com/office/drawing/2014/main" id="{71CE6B9E-6BA1-482F-99BD-19F11F52D0AA}"/>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1.6 Technology stack</a:t>
            </a:r>
          </a:p>
        </p:txBody>
      </p:sp>
      <p:sp>
        <p:nvSpPr>
          <p:cNvPr id="3" name="Google Shape;107;p21">
            <a:extLst>
              <a:ext uri="{FF2B5EF4-FFF2-40B4-BE49-F238E27FC236}">
                <a16:creationId xmlns:a16="http://schemas.microsoft.com/office/drawing/2014/main" id="{6B00D424-8B75-4CBB-83BC-DC1CC22662EC}"/>
              </a:ext>
            </a:extLst>
          </p:cNvPr>
          <p:cNvSpPr txBox="1">
            <a:spLocks noGrp="1"/>
          </p:cNvSpPr>
          <p:nvPr>
            <p:ph type="body" idx="4294967295"/>
          </p:nvPr>
        </p:nvSpPr>
        <p:spPr>
          <a:xfrm>
            <a:off x="311755" y="1171437"/>
            <a:ext cx="8520123" cy="3396959"/>
          </a:xfrm>
        </p:spPr>
        <p:txBody>
          <a:bodyPr lIns="91440" tIns="91440" rIns="91440" bIns="91440"/>
          <a:lstStyle/>
          <a:p>
            <a:pPr lvl="0" algn="just">
              <a:spcAft>
                <a:spcPts val="0"/>
              </a:spcAft>
            </a:pPr>
            <a:endParaRPr lang="en-IN" sz="1800" b="1">
              <a:latin typeface="Times New Roman" pitchFamily="18"/>
            </a:endParaRPr>
          </a:p>
          <a:p>
            <a:pPr lvl="0" algn="just">
              <a:spcAft>
                <a:spcPts val="0"/>
              </a:spcAft>
            </a:pPr>
            <a:endParaRPr lang="en-IN" sz="1800" b="1">
              <a:latin typeface="Times New Roman" pitchFamily="18"/>
            </a:endParaRPr>
          </a:p>
          <a:p>
            <a:pPr lvl="0" algn="just">
              <a:spcAft>
                <a:spcPts val="0"/>
              </a:spcAft>
            </a:pPr>
            <a:r>
              <a:rPr lang="en-IN" sz="1800" b="1">
                <a:latin typeface="Times New Roman" pitchFamily="18"/>
              </a:rPr>
              <a:t>Software :</a:t>
            </a:r>
          </a:p>
          <a:p>
            <a:pPr lvl="0" algn="just">
              <a:spcAft>
                <a:spcPts val="0"/>
              </a:spcAft>
            </a:pPr>
            <a:endParaRPr lang="en-IN" sz="1800">
              <a:latin typeface="Times New Roman" pitchFamily="18"/>
            </a:endParaRPr>
          </a:p>
          <a:p>
            <a:pPr lvl="0" algn="just">
              <a:spcAft>
                <a:spcPts val="0"/>
              </a:spcAft>
              <a:buClr>
                <a:srgbClr val="000000"/>
              </a:buClr>
              <a:buSzPct val="100000"/>
              <a:buFont typeface="Arial" pitchFamily="32"/>
              <a:buChar char="●"/>
            </a:pPr>
            <a:r>
              <a:rPr lang="en-IN" sz="1800" b="1">
                <a:latin typeface="Times New Roman" pitchFamily="18"/>
              </a:rPr>
              <a:t> DynamoDB :</a:t>
            </a:r>
            <a:r>
              <a:rPr lang="en-IN" sz="1800">
                <a:latin typeface="Times New Roman" pitchFamily="18"/>
              </a:rPr>
              <a:t> For database storage</a:t>
            </a:r>
          </a:p>
          <a:p>
            <a:pPr lvl="0" algn="just">
              <a:spcAft>
                <a:spcPts val="0"/>
              </a:spcAft>
              <a:buClr>
                <a:srgbClr val="000000"/>
              </a:buClr>
              <a:buSzPct val="100000"/>
              <a:buFont typeface="Arial" pitchFamily="32"/>
              <a:buChar char="●"/>
            </a:pPr>
            <a:r>
              <a:rPr lang="en-IN" sz="1800" b="1">
                <a:latin typeface="Times New Roman" pitchFamily="18"/>
              </a:rPr>
              <a:t> AWS :</a:t>
            </a:r>
            <a:r>
              <a:rPr lang="en-IN" sz="1800">
                <a:latin typeface="Times New Roman" pitchFamily="18"/>
              </a:rPr>
              <a:t> For providing services related to the system like Simple   Notification     Server, etc.</a:t>
            </a:r>
          </a:p>
          <a:p>
            <a:pPr lvl="0" algn="just">
              <a:spcAft>
                <a:spcPts val="0"/>
              </a:spcAft>
              <a:buClr>
                <a:srgbClr val="000000"/>
              </a:buClr>
              <a:buSzPct val="100000"/>
              <a:buFont typeface="Arial" pitchFamily="32"/>
              <a:buChar char="●"/>
            </a:pPr>
            <a:r>
              <a:rPr lang="en-IN" sz="1800" b="1">
                <a:latin typeface="Times New Roman" pitchFamily="18"/>
              </a:rPr>
              <a:t>Google location API :</a:t>
            </a:r>
            <a:r>
              <a:rPr lang="en-IN" sz="1800">
                <a:latin typeface="Times New Roman" pitchFamily="18"/>
              </a:rPr>
              <a:t> For providing latitudinal and longitudinal coordinates on the map  and also for locating services nearby</a:t>
            </a:r>
          </a:p>
          <a:p>
            <a:pPr lvl="0" algn="just">
              <a:spcAft>
                <a:spcPts val="0"/>
              </a:spcAft>
              <a:buClr>
                <a:srgbClr val="000000"/>
              </a:buClr>
              <a:buSzPct val="100000"/>
              <a:buFont typeface="Arial" pitchFamily="32"/>
              <a:buChar char="●"/>
            </a:pPr>
            <a:endParaRPr lang="en-IN" sz="1800"/>
          </a:p>
          <a:p>
            <a:pPr lvl="0">
              <a:spcAft>
                <a:spcPts val="0"/>
              </a:spcAft>
              <a:buClr>
                <a:srgbClr val="000000"/>
              </a:buClr>
              <a:buSzPct val="100000"/>
              <a:buFont typeface="Arial" pitchFamily="32"/>
              <a:buChar char="●"/>
            </a:pPr>
            <a:r>
              <a:rPr lang="en-IN"/>
              <a:t>              </a:t>
            </a:r>
          </a:p>
          <a:p>
            <a:pPr lvl="0">
              <a:spcAft>
                <a:spcPts val="0"/>
              </a:spcAft>
            </a:pP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7 Benefits for environment &amp; Society">
    <p:spTree>
      <p:nvGrpSpPr>
        <p:cNvPr id="1" name=""/>
        <p:cNvGrpSpPr/>
        <p:nvPr/>
      </p:nvGrpSpPr>
      <p:grpSpPr>
        <a:xfrm>
          <a:off x="0" y="0"/>
          <a:ext cx="0" cy="0"/>
          <a:chOff x="0" y="0"/>
          <a:chExt cx="0" cy="0"/>
        </a:xfrm>
      </p:grpSpPr>
      <p:sp>
        <p:nvSpPr>
          <p:cNvPr id="2" name="Google Shape;112;p22">
            <a:extLst>
              <a:ext uri="{FF2B5EF4-FFF2-40B4-BE49-F238E27FC236}">
                <a16:creationId xmlns:a16="http://schemas.microsoft.com/office/drawing/2014/main" id="{25AF14AC-3171-4028-86EE-0607C63613F4}"/>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1.7 Benefits for environment &amp; Society</a:t>
            </a:r>
          </a:p>
        </p:txBody>
      </p:sp>
      <p:sp>
        <p:nvSpPr>
          <p:cNvPr id="3" name="Google Shape;113;p22">
            <a:extLst>
              <a:ext uri="{FF2B5EF4-FFF2-40B4-BE49-F238E27FC236}">
                <a16:creationId xmlns:a16="http://schemas.microsoft.com/office/drawing/2014/main" id="{A10EF0CE-4067-4A29-A443-3D6396A592E2}"/>
              </a:ext>
            </a:extLst>
          </p:cNvPr>
          <p:cNvSpPr txBox="1">
            <a:spLocks noGrp="1"/>
          </p:cNvSpPr>
          <p:nvPr>
            <p:ph type="body" idx="4294967295"/>
          </p:nvPr>
        </p:nvSpPr>
        <p:spPr>
          <a:xfrm>
            <a:off x="311755" y="1171437"/>
            <a:ext cx="8520123" cy="3396959"/>
          </a:xfrm>
        </p:spPr>
        <p:txBody>
          <a:bodyPr lIns="91440" tIns="91440" rIns="91440" bIns="91440"/>
          <a:lstStyle/>
          <a:p>
            <a:pPr lvl="0" algn="just">
              <a:spcAft>
                <a:spcPts val="0"/>
              </a:spcAft>
            </a:pPr>
            <a:endParaRPr lang="en-IN" sz="1800">
              <a:latin typeface="Times New Roman" pitchFamily="18"/>
            </a:endParaRPr>
          </a:p>
          <a:p>
            <a:pPr lvl="0" algn="just">
              <a:spcAft>
                <a:spcPts val="0"/>
              </a:spcAft>
            </a:pPr>
            <a:endParaRPr lang="en-IN" sz="1800">
              <a:latin typeface="Times New Roman" pitchFamily="18"/>
            </a:endParaRPr>
          </a:p>
          <a:p>
            <a:pPr lvl="0" algn="just">
              <a:spcAft>
                <a:spcPts val="0"/>
              </a:spcAft>
            </a:pPr>
            <a:r>
              <a:rPr lang="en-IN" sz="1800">
                <a:latin typeface="Times New Roman" pitchFamily="18"/>
              </a:rPr>
              <a:t>Accident Alert Systems are not a recently discovered mechanism,they have been around for quite some time now and yet a lot of the people are unaware of it. This is because such an accident detection system is only present in Luxury tier cars like BMW, Maseratti to name a few. With our project, we aim to develop an affordable Accident Alert System that can be externally fitted into vehicles of all tiers. The system will ensure that emergency services are contacted automatically without wasting any precious time. Thereby hoping to reduce the number of car crash fatalities by a considerable amount.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Google Shape;118;p23">
            <a:extLst>
              <a:ext uri="{FF2B5EF4-FFF2-40B4-BE49-F238E27FC236}">
                <a16:creationId xmlns:a16="http://schemas.microsoft.com/office/drawing/2014/main" id="{46FDC224-5C05-4AB5-8889-74DAFE459C29}"/>
              </a:ext>
            </a:extLst>
          </p:cNvPr>
          <p:cNvSpPr txBox="1">
            <a:spLocks noGrp="1"/>
          </p:cNvSpPr>
          <p:nvPr>
            <p:ph type="title" idx="4294967295"/>
          </p:nvPr>
        </p:nvSpPr>
        <p:spPr/>
        <p:txBody>
          <a:bodyPr anchorCtr="1"/>
          <a:lstStyle/>
          <a:p>
            <a:pPr lvl="0" algn="ctr"/>
            <a:r>
              <a:rPr lang="en-IN" sz="4000" b="1">
                <a:latin typeface="Times New Roman" pitchFamily="18"/>
                <a:cs typeface="Times New Roman" pitchFamily="2"/>
              </a:rPr>
              <a:t>2. Project Design</a:t>
            </a:r>
          </a:p>
        </p:txBody>
      </p:sp>
      <p:sp>
        <p:nvSpPr>
          <p:cNvPr id="3" name="Google Shape;119;p23">
            <a:extLst>
              <a:ext uri="{FF2B5EF4-FFF2-40B4-BE49-F238E27FC236}">
                <a16:creationId xmlns:a16="http://schemas.microsoft.com/office/drawing/2014/main" id="{298009E4-4786-426D-91EC-145938637EE2}"/>
              </a:ext>
            </a:extLst>
          </p:cNvPr>
          <p:cNvSpPr txBox="1">
            <a:spLocks noGrp="1"/>
          </p:cNvSpPr>
          <p:nvPr>
            <p:ph type="subTitle" idx="4294967295"/>
          </p:nvPr>
        </p:nvSpPr>
        <p:spPr>
          <a:xfrm>
            <a:off x="512640" y="3840480"/>
            <a:ext cx="8118363" cy="787316"/>
          </a:xfrm>
        </p:spPr>
        <p:txBody>
          <a:bodyPr lIns="91440" tIns="91440" rIns="91440" bIns="91440" anchorCtr="1"/>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1 Proposed System">
    <p:spTree>
      <p:nvGrpSpPr>
        <p:cNvPr id="1" name=""/>
        <p:cNvGrpSpPr/>
        <p:nvPr/>
      </p:nvGrpSpPr>
      <p:grpSpPr>
        <a:xfrm>
          <a:off x="0" y="0"/>
          <a:ext cx="0" cy="0"/>
          <a:chOff x="0" y="0"/>
          <a:chExt cx="0" cy="0"/>
        </a:xfrm>
      </p:grpSpPr>
      <p:sp>
        <p:nvSpPr>
          <p:cNvPr id="2" name="Google Shape;124;p24">
            <a:extLst>
              <a:ext uri="{FF2B5EF4-FFF2-40B4-BE49-F238E27FC236}">
                <a16:creationId xmlns:a16="http://schemas.microsoft.com/office/drawing/2014/main" id="{BAB8A3F3-6458-4DB9-8DA7-EF1479A9C81A}"/>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2.1 Proposed System with Flow of modules</a:t>
            </a:r>
          </a:p>
        </p:txBody>
      </p:sp>
      <p:sp>
        <p:nvSpPr>
          <p:cNvPr id="3" name="Google Shape;125;p24">
            <a:extLst>
              <a:ext uri="{FF2B5EF4-FFF2-40B4-BE49-F238E27FC236}">
                <a16:creationId xmlns:a16="http://schemas.microsoft.com/office/drawing/2014/main" id="{6406CE1A-A569-4FA4-9AD5-8797B404FBAE}"/>
              </a:ext>
            </a:extLst>
          </p:cNvPr>
          <p:cNvSpPr txBox="1">
            <a:spLocks noGrp="1"/>
          </p:cNvSpPr>
          <p:nvPr>
            <p:ph type="body" idx="4294967295"/>
          </p:nvPr>
        </p:nvSpPr>
        <p:spPr>
          <a:xfrm>
            <a:off x="311755" y="1171437"/>
            <a:ext cx="8520123" cy="3396959"/>
          </a:xfrm>
        </p:spPr>
        <p:txBody>
          <a:bodyPr lIns="91440" tIns="91440" rIns="91440" bIns="91440"/>
          <a:lstStyle/>
          <a:p>
            <a:pPr lvl="0">
              <a:spcAft>
                <a:spcPts val="0"/>
              </a:spcAft>
            </a:pPr>
            <a:r>
              <a:rPr lang="en-IN"/>
              <a:t>                                                                                                                                            </a:t>
            </a:r>
          </a:p>
          <a:p>
            <a:pPr lvl="0">
              <a:spcAft>
                <a:spcPts val="0"/>
              </a:spcAft>
            </a:pPr>
            <a:endParaRPr lang="en-IN"/>
          </a:p>
          <a:p>
            <a:pPr lvl="0">
              <a:spcAft>
                <a:spcPts val="0"/>
              </a:spcAft>
            </a:pPr>
            <a:r>
              <a:rPr lang="en-IN"/>
              <a:t>                                                                                                                                                        </a:t>
            </a:r>
          </a:p>
        </p:txBody>
      </p:sp>
      <p:pic>
        <p:nvPicPr>
          <p:cNvPr id="4" name="Picture 2">
            <a:extLst>
              <a:ext uri="{FF2B5EF4-FFF2-40B4-BE49-F238E27FC236}">
                <a16:creationId xmlns:a16="http://schemas.microsoft.com/office/drawing/2014/main" id="{5275FA0C-D657-4B1E-B214-A80D4031D0E7}"/>
              </a:ext>
            </a:extLst>
          </p:cNvPr>
          <p:cNvPicPr>
            <a:picLocks noChangeAspect="1"/>
          </p:cNvPicPr>
          <p:nvPr/>
        </p:nvPicPr>
        <p:blipFill>
          <a:blip r:embed="rId3">
            <a:lum/>
            <a:alphaModFix/>
          </a:blip>
          <a:srcRect/>
          <a:stretch>
            <a:fillRect/>
          </a:stretch>
        </p:blipFill>
        <p:spPr>
          <a:xfrm>
            <a:off x="791998" y="1171437"/>
            <a:ext cx="6767995" cy="3364562"/>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3 Description Of Use Case">
    <p:spTree>
      <p:nvGrpSpPr>
        <p:cNvPr id="1" name=""/>
        <p:cNvGrpSpPr/>
        <p:nvPr/>
      </p:nvGrpSpPr>
      <p:grpSpPr>
        <a:xfrm>
          <a:off x="0" y="0"/>
          <a:ext cx="0" cy="0"/>
          <a:chOff x="0" y="0"/>
          <a:chExt cx="0" cy="0"/>
        </a:xfrm>
      </p:grpSpPr>
      <p:sp>
        <p:nvSpPr>
          <p:cNvPr id="2" name="Google Shape;136;p26">
            <a:extLst>
              <a:ext uri="{FF2B5EF4-FFF2-40B4-BE49-F238E27FC236}">
                <a16:creationId xmlns:a16="http://schemas.microsoft.com/office/drawing/2014/main" id="{5766371E-EE1C-4A1E-A2D4-E2FB40608D5F}"/>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2.2 Use Case</a:t>
            </a:r>
          </a:p>
        </p:txBody>
      </p:sp>
      <p:sp>
        <p:nvSpPr>
          <p:cNvPr id="3" name="Google Shape;137;p26">
            <a:extLst>
              <a:ext uri="{FF2B5EF4-FFF2-40B4-BE49-F238E27FC236}">
                <a16:creationId xmlns:a16="http://schemas.microsoft.com/office/drawing/2014/main" id="{9C58A24D-F9D2-46B7-8B06-2A53B28C227B}"/>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75378F19-2420-40ED-9853-F8C3AAEB67F2}"/>
              </a:ext>
            </a:extLst>
          </p:cNvPr>
          <p:cNvSpPr txBox="1">
            <a:spLocks noGrp="1"/>
          </p:cNvSpPr>
          <p:nvPr>
            <p:ph type="subTitle" idx="4294967295"/>
          </p:nvPr>
        </p:nvSpPr>
        <p:spPr>
          <a:xfrm>
            <a:off x="311755" y="863998"/>
            <a:ext cx="8520123" cy="4248000"/>
          </a:xfrm>
        </p:spPr>
        <p:txBody>
          <a:bodyPr anchor="ctr" anchorCtr="1">
            <a:spAutoFit/>
          </a:bodyPr>
          <a:lstStyle/>
          <a:p>
            <a:endParaRPr lang="en-IN"/>
          </a:p>
        </p:txBody>
      </p:sp>
      <p:pic>
        <p:nvPicPr>
          <p:cNvPr id="5" name="">
            <a:extLst>
              <a:ext uri="{FF2B5EF4-FFF2-40B4-BE49-F238E27FC236}">
                <a16:creationId xmlns:a16="http://schemas.microsoft.com/office/drawing/2014/main" id="{96AF6B35-2BD4-4131-9689-9E505D16CBD6}"/>
              </a:ext>
            </a:extLst>
          </p:cNvPr>
          <p:cNvPicPr>
            <a:picLocks noChangeAspect="1"/>
          </p:cNvPicPr>
          <p:nvPr/>
        </p:nvPicPr>
        <p:blipFill>
          <a:blip r:embed="rId3">
            <a:lum/>
            <a:alphaModFix/>
          </a:blip>
          <a:srcRect/>
          <a:stretch>
            <a:fillRect/>
          </a:stretch>
        </p:blipFill>
        <p:spPr>
          <a:xfrm>
            <a:off x="863998" y="873718"/>
            <a:ext cx="5288395" cy="4022281"/>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Google Shape;136;p26">
            <a:extLst>
              <a:ext uri="{FF2B5EF4-FFF2-40B4-BE49-F238E27FC236}">
                <a16:creationId xmlns:a16="http://schemas.microsoft.com/office/drawing/2014/main" id="{FF2035B8-A863-4B08-9A1E-0B90C240B758}"/>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Description Of Use Case</a:t>
            </a:r>
          </a:p>
        </p:txBody>
      </p:sp>
      <p:sp>
        <p:nvSpPr>
          <p:cNvPr id="3" name="Google Shape;137;p26">
            <a:extLst>
              <a:ext uri="{FF2B5EF4-FFF2-40B4-BE49-F238E27FC236}">
                <a16:creationId xmlns:a16="http://schemas.microsoft.com/office/drawing/2014/main" id="{5BF52FDC-87E9-41AD-A39C-3AED7A8E90A2}"/>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141CBDAE-D0D3-4BF7-B77D-6B476E663725}"/>
              </a:ext>
            </a:extLst>
          </p:cNvPr>
          <p:cNvSpPr txBox="1">
            <a:spLocks noGrp="1"/>
          </p:cNvSpPr>
          <p:nvPr>
            <p:ph type="subTitle" idx="4294967295"/>
          </p:nvPr>
        </p:nvSpPr>
        <p:spPr>
          <a:xfrm>
            <a:off x="311755" y="1171437"/>
            <a:ext cx="8520123" cy="3404521"/>
          </a:xfrm>
        </p:spPr>
        <p:txBody>
          <a:bodyPr>
            <a:spAutoFit/>
          </a:bodyPr>
          <a:lstStyle/>
          <a:p>
            <a:pPr lvl="0" algn="just"/>
            <a:endParaRPr lang="en-IN" sz="1800">
              <a:latin typeface="Times New Roman" pitchFamily="18"/>
              <a:ea typeface="Microsoft YaHei" pitchFamily="2"/>
            </a:endParaRPr>
          </a:p>
          <a:p>
            <a:pPr lvl="0" algn="just"/>
            <a:endParaRPr lang="en-IN" sz="1800">
              <a:latin typeface="Times New Roman" pitchFamily="18"/>
              <a:ea typeface="Microsoft YaHei" pitchFamily="2"/>
            </a:endParaRPr>
          </a:p>
          <a:p>
            <a:pPr lvl="0" algn="just">
              <a:buSzPct val="45000"/>
              <a:buFont typeface="StarSymbol"/>
              <a:buChar char="●"/>
            </a:pPr>
            <a:r>
              <a:rPr lang="en-IN" sz="1800" b="1">
                <a:latin typeface="Times New Roman" pitchFamily="18"/>
                <a:ea typeface="Microsoft YaHei" pitchFamily="2"/>
              </a:rPr>
              <a:t>Update driver details :</a:t>
            </a:r>
            <a:r>
              <a:rPr lang="en-IN" sz="1800">
                <a:latin typeface="Times New Roman" pitchFamily="18"/>
                <a:ea typeface="Microsoft YaHei" pitchFamily="2"/>
              </a:rPr>
              <a:t> For updating details of the driver like city,car,etc.</a:t>
            </a:r>
          </a:p>
          <a:p>
            <a:pPr lvl="0" algn="just">
              <a:buSzPct val="45000"/>
              <a:buFont typeface="StarSymbol"/>
              <a:buChar char="●"/>
            </a:pPr>
            <a:r>
              <a:rPr lang="en-IN" sz="1800" b="1">
                <a:latin typeface="Times New Roman" pitchFamily="18"/>
                <a:ea typeface="Microsoft YaHei" pitchFamily="2"/>
              </a:rPr>
              <a:t>Update vehicle details :</a:t>
            </a:r>
            <a:r>
              <a:rPr lang="en-IN" sz="1800">
                <a:latin typeface="Times New Roman" pitchFamily="18"/>
                <a:ea typeface="Microsoft YaHei" pitchFamily="2"/>
              </a:rPr>
              <a:t> For updating the details of the vehicle.</a:t>
            </a:r>
          </a:p>
          <a:p>
            <a:pPr lvl="0" algn="just">
              <a:buSzPct val="45000"/>
              <a:buFont typeface="StarSymbol"/>
              <a:buChar char="●"/>
            </a:pPr>
            <a:r>
              <a:rPr lang="en-IN" sz="1800" b="1">
                <a:latin typeface="Times New Roman" pitchFamily="18"/>
                <a:ea typeface="Microsoft YaHei" pitchFamily="2"/>
              </a:rPr>
              <a:t>Manage users :</a:t>
            </a:r>
            <a:r>
              <a:rPr lang="en-IN" sz="1800">
                <a:latin typeface="Times New Roman" pitchFamily="18"/>
                <a:ea typeface="Microsoft YaHei" pitchFamily="2"/>
              </a:rPr>
              <a:t> To add or delete a user.</a:t>
            </a:r>
          </a:p>
          <a:p>
            <a:pPr lvl="0" algn="just">
              <a:buSzPct val="45000"/>
              <a:buFont typeface="StarSymbol"/>
              <a:buChar char="●"/>
            </a:pPr>
            <a:r>
              <a:rPr lang="en-IN" sz="1800" b="1">
                <a:latin typeface="Times New Roman" pitchFamily="18"/>
                <a:ea typeface="Microsoft YaHei" pitchFamily="2"/>
              </a:rPr>
              <a:t>Add Hospital/Police Station :</a:t>
            </a:r>
            <a:r>
              <a:rPr lang="en-IN" sz="1800">
                <a:latin typeface="Times New Roman" pitchFamily="18"/>
                <a:ea typeface="Microsoft YaHei" pitchFamily="2"/>
              </a:rPr>
              <a:t> To add a new Hospital/Police station into the database.</a:t>
            </a:r>
          </a:p>
          <a:p>
            <a:pPr lvl="0" algn="just">
              <a:buSzPct val="45000"/>
              <a:buFont typeface="StarSymbol"/>
              <a:buChar char="●"/>
            </a:pPr>
            <a:r>
              <a:rPr lang="en-IN" sz="1800" b="1">
                <a:latin typeface="Times New Roman" pitchFamily="18"/>
                <a:ea typeface="Microsoft YaHei" pitchFamily="2"/>
              </a:rPr>
              <a:t>Update Relatives details : </a:t>
            </a:r>
            <a:r>
              <a:rPr lang="en-IN" sz="1800">
                <a:latin typeface="Times New Roman" pitchFamily="18"/>
                <a:ea typeface="Microsoft YaHei" pitchFamily="2"/>
              </a:rPr>
              <a:t>For updating details of the driver's relatives.</a:t>
            </a:r>
          </a:p>
          <a:p>
            <a:pPr lvl="0" algn="just">
              <a:buSzPct val="45000"/>
              <a:buFont typeface="StarSymbol"/>
              <a:buChar char="●"/>
            </a:pPr>
            <a:r>
              <a:rPr lang="en-IN" sz="1800" b="1">
                <a:latin typeface="Times New Roman" pitchFamily="18"/>
                <a:ea typeface="Microsoft YaHei" pitchFamily="2"/>
              </a:rPr>
              <a:t>Confirm Hospital/Police Station :</a:t>
            </a:r>
            <a:r>
              <a:rPr lang="en-IN" sz="1800">
                <a:latin typeface="Times New Roman" pitchFamily="18"/>
                <a:ea typeface="Microsoft YaHei" pitchFamily="2"/>
              </a:rPr>
              <a:t> To confirm if the hospital/police station will send emergency services to the accident spot.</a:t>
            </a:r>
          </a:p>
          <a:p>
            <a:pPr lvl="0" algn="just">
              <a:buSzPct val="45000"/>
              <a:buFont typeface="StarSymbol"/>
              <a:buChar char="●"/>
            </a:pPr>
            <a:r>
              <a:rPr lang="en-IN" sz="1800" b="1">
                <a:latin typeface="Times New Roman" pitchFamily="18"/>
                <a:ea typeface="Microsoft YaHei" pitchFamily="2"/>
              </a:rPr>
              <a:t>View Accident notification :</a:t>
            </a:r>
            <a:r>
              <a:rPr lang="en-IN" sz="1800">
                <a:latin typeface="Times New Roman" pitchFamily="18"/>
                <a:ea typeface="Microsoft YaHei" pitchFamily="2"/>
              </a:rPr>
              <a:t> For viewing the emergency alert sent by the Accident alert system.</a:t>
            </a:r>
          </a:p>
          <a:p>
            <a:pPr lvl="0" algn="just">
              <a:buSzPct val="45000"/>
              <a:buFont typeface="StarSymbol"/>
              <a:buChar char="●"/>
            </a:pPr>
            <a:r>
              <a:rPr lang="en-IN" sz="1800" b="1">
                <a:latin typeface="Times New Roman" pitchFamily="18"/>
                <a:cs typeface="Times New Roman" pitchFamily="2"/>
              </a:rPr>
              <a:t>Confirm Accident notification :</a:t>
            </a:r>
            <a:r>
              <a:rPr lang="en-IN" sz="1800">
                <a:latin typeface="Times New Roman" pitchFamily="18"/>
                <a:cs typeface="Times New Roman" pitchFamily="2"/>
              </a:rPr>
              <a:t> For the Police to confirm if they have received an alert regarding the accident.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Google Shape;154;p29">
            <a:extLst>
              <a:ext uri="{FF2B5EF4-FFF2-40B4-BE49-F238E27FC236}">
                <a16:creationId xmlns:a16="http://schemas.microsoft.com/office/drawing/2014/main" id="{580A6C84-FA9A-48EF-B2E2-AD5C81ECD57B}"/>
              </a:ext>
            </a:extLst>
          </p:cNvPr>
          <p:cNvSpPr txBox="1">
            <a:spLocks noGrp="1"/>
          </p:cNvSpPr>
          <p:nvPr>
            <p:ph type="title" idx="4294967295"/>
          </p:nvPr>
        </p:nvSpPr>
        <p:spPr>
          <a:xfrm>
            <a:off x="311755" y="444956"/>
            <a:ext cx="8520123" cy="612721"/>
          </a:xfrm>
        </p:spPr>
        <p:txBody>
          <a:bodyPr anchor="t"/>
          <a:lstStyle/>
          <a:p>
            <a:pPr lvl="0"/>
            <a:r>
              <a:rPr lang="en-IN" sz="1400"/>
              <a:t>.</a:t>
            </a:r>
          </a:p>
        </p:txBody>
      </p:sp>
      <p:sp>
        <p:nvSpPr>
          <p:cNvPr id="3" name="Google Shape;155;p29">
            <a:extLst>
              <a:ext uri="{FF2B5EF4-FFF2-40B4-BE49-F238E27FC236}">
                <a16:creationId xmlns:a16="http://schemas.microsoft.com/office/drawing/2014/main" id="{D4D7EB3A-330F-45E7-B0A5-DAB96DEEB61E}"/>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686AC6EB-CD91-4B57-B2C5-1C29A23FD6DB}"/>
              </a:ext>
            </a:extLst>
          </p:cNvPr>
          <p:cNvSpPr txBox="1">
            <a:spLocks noGrp="1"/>
          </p:cNvSpPr>
          <p:nvPr>
            <p:ph type="subTitle" idx="4294967295"/>
          </p:nvPr>
        </p:nvSpPr>
        <p:spPr>
          <a:xfrm>
            <a:off x="311755" y="1171437"/>
            <a:ext cx="8520123" cy="3396959"/>
          </a:xfrm>
        </p:spPr>
        <p:txBody>
          <a:bodyPr>
            <a:spAutoFit/>
          </a:bodyPr>
          <a:lstStyle/>
          <a:p>
            <a:pPr lvl="0" algn="just"/>
            <a:endParaRPr lang="en-IN" sz="1800">
              <a:latin typeface="Times New Roman" pitchFamily="18"/>
              <a:ea typeface="Microsoft YaHei" pitchFamily="2"/>
            </a:endParaRPr>
          </a:p>
          <a:p>
            <a:pPr lvl="0" algn="just"/>
            <a:endParaRPr lang="en-IN" sz="1800">
              <a:latin typeface="Times New Roman" pitchFamily="18"/>
              <a:ea typeface="Microsoft YaHei" pitchFamily="2"/>
            </a:endParaRPr>
          </a:p>
          <a:p>
            <a:pPr lvl="0" algn="just">
              <a:buSzPct val="45000"/>
              <a:buFont typeface="StarSymbol"/>
              <a:buChar char="●"/>
            </a:pPr>
            <a:r>
              <a:rPr lang="en-IN" sz="1800" b="1">
                <a:latin typeface="Times New Roman" pitchFamily="18"/>
                <a:ea typeface="Microsoft YaHei" pitchFamily="2"/>
              </a:rPr>
              <a:t>Generate Report </a:t>
            </a:r>
            <a:r>
              <a:rPr lang="en-IN" sz="1800">
                <a:latin typeface="Times New Roman" pitchFamily="18"/>
                <a:ea typeface="Microsoft YaHei" pitchFamily="2"/>
              </a:rPr>
              <a:t>: To generate an entire report  about the accident.</a:t>
            </a:r>
          </a:p>
          <a:p>
            <a:pPr lvl="0" algn="just">
              <a:buSzPct val="45000"/>
              <a:buFont typeface="StarSymbol"/>
              <a:buChar char="●"/>
            </a:pPr>
            <a:r>
              <a:rPr lang="en-IN" sz="1800" b="1">
                <a:latin typeface="Times New Roman" pitchFamily="18"/>
                <a:ea typeface="Microsoft YaHei" pitchFamily="2"/>
              </a:rPr>
              <a:t>View details of the driver :</a:t>
            </a:r>
            <a:r>
              <a:rPr lang="en-IN" sz="1800">
                <a:latin typeface="Times New Roman" pitchFamily="18"/>
                <a:ea typeface="Microsoft YaHei" pitchFamily="2"/>
              </a:rPr>
              <a:t> For viewing the details of the driver.</a:t>
            </a:r>
          </a:p>
          <a:p>
            <a:pPr lvl="0" algn="just">
              <a:buSzPct val="45000"/>
              <a:buFont typeface="StarSymbol"/>
              <a:buChar char="●"/>
            </a:pPr>
            <a:r>
              <a:rPr lang="en-IN" sz="1800" b="1">
                <a:latin typeface="Times New Roman" pitchFamily="18"/>
                <a:ea typeface="Microsoft YaHei" pitchFamily="2"/>
              </a:rPr>
              <a:t>View Accident Location :</a:t>
            </a:r>
            <a:r>
              <a:rPr lang="en-IN" sz="1800">
                <a:latin typeface="Times New Roman" pitchFamily="18"/>
                <a:ea typeface="Microsoft YaHei" pitchFamily="2"/>
              </a:rPr>
              <a:t> For viewing the exact location of the accident spot.</a:t>
            </a:r>
          </a:p>
          <a:p>
            <a:pPr lvl="0" algn="just">
              <a:buSzPct val="45000"/>
              <a:buFont typeface="StarSymbol"/>
              <a:buChar char="●"/>
            </a:pPr>
            <a:r>
              <a:rPr lang="en-IN" sz="1800" b="1">
                <a:latin typeface="Times New Roman" pitchFamily="18"/>
                <a:ea typeface="Microsoft YaHei" pitchFamily="2"/>
              </a:rPr>
              <a:t>Confirm False alarm:</a:t>
            </a:r>
            <a:r>
              <a:rPr lang="en-IN" sz="1800">
                <a:latin typeface="Times New Roman" pitchFamily="18"/>
                <a:ea typeface="Microsoft YaHei" pitchFamily="2"/>
              </a:rPr>
              <a:t> Can be used only by the driver to confirm if the emergency alert is a false alarm.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Google Shape;65;p14">
            <a:extLst>
              <a:ext uri="{FF2B5EF4-FFF2-40B4-BE49-F238E27FC236}">
                <a16:creationId xmlns:a16="http://schemas.microsoft.com/office/drawing/2014/main" id="{BAA08BE8-32DC-4A5D-BAB3-27E0664391B5}"/>
              </a:ext>
            </a:extLst>
          </p:cNvPr>
          <p:cNvSpPr txBox="1">
            <a:spLocks noGrp="1"/>
          </p:cNvSpPr>
          <p:nvPr>
            <p:ph type="title" idx="4294967295"/>
          </p:nvPr>
        </p:nvSpPr>
        <p:spPr>
          <a:xfrm>
            <a:off x="512640" y="275398"/>
            <a:ext cx="8118363" cy="4761719"/>
          </a:xfrm>
        </p:spPr>
        <p:txBody>
          <a:bodyPr anchor="t" anchorCtr="1"/>
          <a:lstStyle/>
          <a:p>
            <a:pPr lvl="0" algn="ctr"/>
            <a:r>
              <a:rPr lang="en-IN" sz="1800">
                <a:latin typeface="Times New Roman" pitchFamily="18"/>
                <a:cs typeface="Times New Roman" pitchFamily="2"/>
              </a:rPr>
              <a:t>A Presentation on</a:t>
            </a:r>
            <a:br>
              <a:rPr lang="en-IN" sz="1800">
                <a:latin typeface="Times New Roman" pitchFamily="18"/>
                <a:cs typeface="Times New Roman" pitchFamily="2"/>
              </a:rPr>
            </a:br>
            <a:r>
              <a:rPr lang="en-IN" sz="2000" b="1">
                <a:latin typeface="Times New Roman" pitchFamily="18"/>
                <a:cs typeface="Times New Roman" pitchFamily="2"/>
              </a:rPr>
              <a:t>IOT based Accident Alert System</a:t>
            </a:r>
            <a:br>
              <a:rPr lang="en-IN" sz="2400" b="1">
                <a:latin typeface="Times New Roman" pitchFamily="18"/>
                <a:cs typeface="Times New Roman" pitchFamily="2"/>
              </a:rPr>
            </a:br>
            <a:r>
              <a:rPr lang="en-IN" sz="1800">
                <a:latin typeface="Times New Roman" pitchFamily="18"/>
                <a:cs typeface="Times New Roman" pitchFamily="2"/>
              </a:rPr>
              <a:t>Submitted in partial fulfillment of the degree of</a:t>
            </a:r>
            <a:br>
              <a:rPr lang="en-IN" sz="1800">
                <a:latin typeface="Times New Roman" pitchFamily="18"/>
                <a:cs typeface="Times New Roman" pitchFamily="2"/>
              </a:rPr>
            </a:br>
            <a:r>
              <a:rPr lang="en-IN" sz="1800">
                <a:latin typeface="Times New Roman" pitchFamily="18"/>
                <a:cs typeface="Times New Roman" pitchFamily="2"/>
              </a:rPr>
              <a:t>Bachelor of Engineering(Sem-8) </a:t>
            </a:r>
            <a:br>
              <a:rPr lang="en-IN" sz="1800">
                <a:latin typeface="Times New Roman" pitchFamily="18"/>
                <a:cs typeface="Times New Roman" pitchFamily="2"/>
              </a:rPr>
            </a:br>
            <a:r>
              <a:rPr lang="en-IN" sz="1800">
                <a:latin typeface="Times New Roman" pitchFamily="18"/>
                <a:cs typeface="Times New Roman" pitchFamily="2"/>
              </a:rPr>
              <a:t>in</a:t>
            </a:r>
            <a:br>
              <a:rPr lang="en-IN" sz="1800">
                <a:latin typeface="Times New Roman" pitchFamily="18"/>
                <a:cs typeface="Times New Roman" pitchFamily="2"/>
              </a:rPr>
            </a:br>
            <a:r>
              <a:rPr lang="en-IN" sz="1800">
                <a:latin typeface="Times New Roman" pitchFamily="18"/>
                <a:cs typeface="Times New Roman" pitchFamily="2"/>
              </a:rPr>
              <a:t> </a:t>
            </a:r>
            <a:r>
              <a:rPr lang="en-IN" sz="1800" b="1">
                <a:latin typeface="Times New Roman" pitchFamily="18"/>
                <a:cs typeface="Times New Roman" pitchFamily="2"/>
              </a:rPr>
              <a:t>INFORMATION TECHNOLOGY</a:t>
            </a:r>
            <a:br>
              <a:rPr lang="en-IN" sz="1800" b="1">
                <a:latin typeface="Times New Roman" pitchFamily="18"/>
                <a:cs typeface="Times New Roman" pitchFamily="2"/>
              </a:rPr>
            </a:br>
            <a:r>
              <a:rPr lang="en-IN" sz="1800">
                <a:latin typeface="Times New Roman" pitchFamily="18"/>
                <a:cs typeface="Times New Roman" pitchFamily="2"/>
              </a:rPr>
              <a:t>By</a:t>
            </a:r>
            <a:br>
              <a:rPr lang="en-IN" sz="1800">
                <a:latin typeface="Times New Roman" pitchFamily="18"/>
                <a:cs typeface="Times New Roman" pitchFamily="2"/>
              </a:rPr>
            </a:br>
            <a:br>
              <a:rPr lang="en-IN" sz="1800">
                <a:latin typeface="Times New Roman" pitchFamily="18"/>
                <a:cs typeface="Times New Roman" pitchFamily="2"/>
              </a:rPr>
            </a:br>
            <a:r>
              <a:rPr lang="en-IN" sz="1800">
                <a:latin typeface="Times New Roman" pitchFamily="18"/>
                <a:cs typeface="Times New Roman" pitchFamily="2"/>
              </a:rPr>
              <a:t>Kunal Kale  (16104027)</a:t>
            </a:r>
            <a:br>
              <a:rPr lang="en-IN" sz="1800">
                <a:latin typeface="Times New Roman" pitchFamily="18"/>
                <a:cs typeface="Times New Roman" pitchFamily="2"/>
              </a:rPr>
            </a:br>
            <a:r>
              <a:rPr lang="en-IN" sz="1800">
                <a:latin typeface="Times New Roman" pitchFamily="18"/>
                <a:cs typeface="Times New Roman" pitchFamily="2"/>
              </a:rPr>
              <a:t>Chinmay Kubal  (16104023)</a:t>
            </a:r>
            <a:br>
              <a:rPr lang="en-IN" sz="1800">
                <a:latin typeface="Times New Roman" pitchFamily="18"/>
                <a:cs typeface="Times New Roman" pitchFamily="2"/>
              </a:rPr>
            </a:br>
            <a:r>
              <a:rPr lang="en-IN" sz="1800">
                <a:latin typeface="Times New Roman" pitchFamily="18"/>
                <a:cs typeface="Times New Roman" pitchFamily="2"/>
              </a:rPr>
              <a:t>Viranchee Patil  (16104044)</a:t>
            </a:r>
            <a:br>
              <a:rPr lang="en-IN" sz="1800">
                <a:latin typeface="Times New Roman" pitchFamily="18"/>
                <a:cs typeface="Times New Roman" pitchFamily="2"/>
              </a:rPr>
            </a:br>
            <a:br>
              <a:rPr lang="en-IN" sz="1800">
                <a:latin typeface="Times New Roman" pitchFamily="18"/>
                <a:cs typeface="Times New Roman" pitchFamily="2"/>
              </a:rPr>
            </a:br>
            <a:r>
              <a:rPr lang="en-IN" sz="1800">
                <a:latin typeface="Times New Roman" pitchFamily="18"/>
                <a:cs typeface="Times New Roman" pitchFamily="2"/>
              </a:rPr>
              <a:t>Under the Guidance of</a:t>
            </a:r>
            <a:br>
              <a:rPr lang="en-IN" sz="1800">
                <a:latin typeface="Times New Roman" pitchFamily="18"/>
                <a:cs typeface="Times New Roman" pitchFamily="2"/>
              </a:rPr>
            </a:br>
            <a:r>
              <a:rPr lang="en-IN" sz="1800">
                <a:latin typeface="Times New Roman" pitchFamily="18"/>
                <a:cs typeface="Times New Roman" pitchFamily="2"/>
              </a:rPr>
              <a:t>Prof. Kaushiki Upadhyaya</a:t>
            </a:r>
            <a:br>
              <a:rPr lang="en-IN" sz="1800">
                <a:latin typeface="Times New Roman" pitchFamily="18"/>
                <a:cs typeface="Times New Roman" pitchFamily="2"/>
              </a:rPr>
            </a:br>
            <a:br>
              <a:rPr lang="en-IN" sz="1800">
                <a:latin typeface="Times New Roman" pitchFamily="18"/>
                <a:cs typeface="Times New Roman" pitchFamily="2"/>
              </a:rPr>
            </a:br>
            <a:br>
              <a:rPr lang="en-IN" sz="1800">
                <a:latin typeface="Times New Roman" pitchFamily="18"/>
                <a:cs typeface="Times New Roman" pitchFamily="2"/>
              </a:rPr>
            </a:br>
            <a:br>
              <a:rPr lang="en-IN" sz="1800"/>
            </a:br>
            <a:br>
              <a:rPr lang="en-IN" sz="1800"/>
            </a:br>
            <a:endParaRPr lang="en-I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4 Activity diagram">
    <p:spTree>
      <p:nvGrpSpPr>
        <p:cNvPr id="1" name=""/>
        <p:cNvGrpSpPr/>
        <p:nvPr/>
      </p:nvGrpSpPr>
      <p:grpSpPr>
        <a:xfrm>
          <a:off x="0" y="0"/>
          <a:ext cx="0" cy="0"/>
          <a:chOff x="0" y="0"/>
          <a:chExt cx="0" cy="0"/>
        </a:xfrm>
      </p:grpSpPr>
      <p:sp>
        <p:nvSpPr>
          <p:cNvPr id="2" name="Google Shape;142;p27">
            <a:extLst>
              <a:ext uri="{FF2B5EF4-FFF2-40B4-BE49-F238E27FC236}">
                <a16:creationId xmlns:a16="http://schemas.microsoft.com/office/drawing/2014/main" id="{543DF875-3691-4948-A2CB-7F1FD5EC853D}"/>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2.3 Activity diagram</a:t>
            </a:r>
          </a:p>
        </p:txBody>
      </p:sp>
      <p:sp>
        <p:nvSpPr>
          <p:cNvPr id="3" name="Google Shape;143;p27">
            <a:extLst>
              <a:ext uri="{FF2B5EF4-FFF2-40B4-BE49-F238E27FC236}">
                <a16:creationId xmlns:a16="http://schemas.microsoft.com/office/drawing/2014/main" id="{2A2B0725-0DEB-4568-988C-625C78C4CEB4}"/>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69FC7E81-497F-4915-B592-B59FAF9A03AB}"/>
              </a:ext>
            </a:extLst>
          </p:cNvPr>
          <p:cNvSpPr txBox="1">
            <a:spLocks noGrp="1"/>
          </p:cNvSpPr>
          <p:nvPr>
            <p:ph type="subTitle" idx="4294967295"/>
          </p:nvPr>
        </p:nvSpPr>
        <p:spPr>
          <a:xfrm>
            <a:off x="311755" y="1171437"/>
            <a:ext cx="8520123" cy="3396959"/>
          </a:xfrm>
        </p:spPr>
        <p:txBody>
          <a:bodyPr anchor="ctr" anchorCtr="1">
            <a:spAutoFit/>
          </a:bodyPr>
          <a:lstStyle/>
          <a:p>
            <a:endParaRPr lang="en-IN"/>
          </a:p>
        </p:txBody>
      </p:sp>
      <p:pic>
        <p:nvPicPr>
          <p:cNvPr id="5" name="">
            <a:extLst>
              <a:ext uri="{FF2B5EF4-FFF2-40B4-BE49-F238E27FC236}">
                <a16:creationId xmlns:a16="http://schemas.microsoft.com/office/drawing/2014/main" id="{36B67D46-69C2-4CF1-B5F7-161AB71DBA6C}"/>
              </a:ext>
            </a:extLst>
          </p:cNvPr>
          <p:cNvPicPr>
            <a:picLocks noChangeAspect="1"/>
          </p:cNvPicPr>
          <p:nvPr/>
        </p:nvPicPr>
        <p:blipFill>
          <a:blip r:embed="rId3">
            <a:lum/>
            <a:alphaModFix/>
          </a:blip>
          <a:srcRect/>
          <a:stretch>
            <a:fillRect/>
          </a:stretch>
        </p:blipFill>
        <p:spPr>
          <a:xfrm>
            <a:off x="253078" y="935998"/>
            <a:ext cx="6442917" cy="4000317"/>
          </a:xfrm>
          <a:prstGeom prst="rect">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5 Class Diagram">
    <p:spTree>
      <p:nvGrpSpPr>
        <p:cNvPr id="1" name=""/>
        <p:cNvGrpSpPr/>
        <p:nvPr/>
      </p:nvGrpSpPr>
      <p:grpSpPr>
        <a:xfrm>
          <a:off x="0" y="0"/>
          <a:ext cx="0" cy="0"/>
          <a:chOff x="0" y="0"/>
          <a:chExt cx="0" cy="0"/>
        </a:xfrm>
      </p:grpSpPr>
      <p:sp>
        <p:nvSpPr>
          <p:cNvPr id="2" name="Google Shape;148;p28">
            <a:extLst>
              <a:ext uri="{FF2B5EF4-FFF2-40B4-BE49-F238E27FC236}">
                <a16:creationId xmlns:a16="http://schemas.microsoft.com/office/drawing/2014/main" id="{FCD7F291-10FD-495E-88B3-78164522A350}"/>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2.4 Class Diagram</a:t>
            </a:r>
          </a:p>
        </p:txBody>
      </p:sp>
      <p:sp>
        <p:nvSpPr>
          <p:cNvPr id="3" name="Google Shape;149;p28">
            <a:extLst>
              <a:ext uri="{FF2B5EF4-FFF2-40B4-BE49-F238E27FC236}">
                <a16:creationId xmlns:a16="http://schemas.microsoft.com/office/drawing/2014/main" id="{962C2F43-6FF2-4882-A52E-60221F1C75C6}"/>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2DC41758-E3E7-47E9-B035-076CC620D1E2}"/>
              </a:ext>
            </a:extLst>
          </p:cNvPr>
          <p:cNvSpPr txBox="1">
            <a:spLocks noGrp="1"/>
          </p:cNvSpPr>
          <p:nvPr>
            <p:ph type="subTitle" idx="4294967295"/>
          </p:nvPr>
        </p:nvSpPr>
        <p:spPr>
          <a:xfrm>
            <a:off x="311755" y="1171437"/>
            <a:ext cx="8520123" cy="3396959"/>
          </a:xfrm>
        </p:spPr>
        <p:txBody>
          <a:bodyPr anchor="ctr" anchorCtr="1">
            <a:spAutoFit/>
          </a:bodyPr>
          <a:lstStyle/>
          <a:p>
            <a:endParaRPr lang="en-IN"/>
          </a:p>
        </p:txBody>
      </p:sp>
      <p:pic>
        <p:nvPicPr>
          <p:cNvPr id="5" name="">
            <a:extLst>
              <a:ext uri="{FF2B5EF4-FFF2-40B4-BE49-F238E27FC236}">
                <a16:creationId xmlns:a16="http://schemas.microsoft.com/office/drawing/2014/main" id="{388E8ABE-FBD3-4CFB-99FA-C3CF170261D7}"/>
              </a:ext>
            </a:extLst>
          </p:cNvPr>
          <p:cNvPicPr>
            <a:picLocks noChangeAspect="1"/>
          </p:cNvPicPr>
          <p:nvPr/>
        </p:nvPicPr>
        <p:blipFill>
          <a:blip r:embed="rId3">
            <a:lum/>
            <a:alphaModFix/>
          </a:blip>
          <a:srcRect/>
          <a:stretch>
            <a:fillRect/>
          </a:stretch>
        </p:blipFill>
        <p:spPr>
          <a:xfrm>
            <a:off x="613443" y="1727996"/>
            <a:ext cx="5722562" cy="2963158"/>
          </a:xfrm>
          <a:prstGeom prst="rect">
            <a:avLst/>
          </a:prstGeom>
          <a:noFill/>
          <a:ln cap="flat">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6 Module-1">
    <p:spTree>
      <p:nvGrpSpPr>
        <p:cNvPr id="1" name=""/>
        <p:cNvGrpSpPr/>
        <p:nvPr/>
      </p:nvGrpSpPr>
      <p:grpSpPr>
        <a:xfrm>
          <a:off x="0" y="0"/>
          <a:ext cx="0" cy="0"/>
          <a:chOff x="0" y="0"/>
          <a:chExt cx="0" cy="0"/>
        </a:xfrm>
      </p:grpSpPr>
      <p:sp>
        <p:nvSpPr>
          <p:cNvPr id="2" name="Google Shape;154;p29">
            <a:extLst>
              <a:ext uri="{FF2B5EF4-FFF2-40B4-BE49-F238E27FC236}">
                <a16:creationId xmlns:a16="http://schemas.microsoft.com/office/drawing/2014/main" id="{9F0DB4D9-A928-499D-B284-7D38A1B17360}"/>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2.5 Modules : NodeMCU</a:t>
            </a:r>
            <a:br>
              <a:rPr lang="en-IN" sz="2200" b="1">
                <a:latin typeface="Times New Roman" pitchFamily="18"/>
                <a:cs typeface="Times New Roman" pitchFamily="2"/>
              </a:rPr>
            </a:br>
            <a:endParaRPr lang="en-IN" sz="2200" b="1">
              <a:latin typeface="Times New Roman" pitchFamily="18"/>
              <a:cs typeface="Times New Roman" pitchFamily="2"/>
            </a:endParaRPr>
          </a:p>
        </p:txBody>
      </p:sp>
      <p:sp>
        <p:nvSpPr>
          <p:cNvPr id="3" name="Google Shape;155;p29">
            <a:extLst>
              <a:ext uri="{FF2B5EF4-FFF2-40B4-BE49-F238E27FC236}">
                <a16:creationId xmlns:a16="http://schemas.microsoft.com/office/drawing/2014/main" id="{9D285B0A-6C53-4E0D-A161-33FA61DD2B38}"/>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CFB60876-20E7-4235-A1C2-F90546152FB3}"/>
              </a:ext>
            </a:extLst>
          </p:cNvPr>
          <p:cNvSpPr txBox="1">
            <a:spLocks noGrp="1"/>
          </p:cNvSpPr>
          <p:nvPr>
            <p:ph type="subTitle" idx="4294967295"/>
          </p:nvPr>
        </p:nvSpPr>
        <p:spPr>
          <a:xfrm>
            <a:off x="311755" y="1171437"/>
            <a:ext cx="8520123" cy="3396959"/>
          </a:xfrm>
        </p:spPr>
        <p:txBody>
          <a:bodyPr>
            <a:spAutoFit/>
          </a:bodyPr>
          <a:lstStyle/>
          <a:p>
            <a:pPr lvl="0" algn="just"/>
            <a:endParaRPr lang="en-IN" sz="1800">
              <a:latin typeface="Times New Roman" pitchFamily="18"/>
              <a:ea typeface="Microsoft YaHei" pitchFamily="2"/>
            </a:endParaRPr>
          </a:p>
          <a:p>
            <a:pPr lvl="0" algn="just"/>
            <a:endParaRPr lang="en-IN" sz="1800">
              <a:latin typeface="Times New Roman" pitchFamily="18"/>
              <a:ea typeface="Microsoft YaHei" pitchFamily="2"/>
            </a:endParaRPr>
          </a:p>
          <a:p>
            <a:pPr lvl="0" algn="just"/>
            <a:r>
              <a:rPr lang="en-IN" sz="1800" b="1">
                <a:latin typeface="Times New Roman" pitchFamily="18"/>
                <a:ea typeface="Microsoft YaHei" pitchFamily="2"/>
              </a:rPr>
              <a:t>Description :</a:t>
            </a:r>
            <a:r>
              <a:rPr lang="en-IN" sz="1800">
                <a:latin typeface="Times New Roman" pitchFamily="18"/>
                <a:ea typeface="Microsoft YaHei" pitchFamily="2"/>
              </a:rPr>
              <a:t> A small microcontroller that integrates various sensors together for a common purpose.</a:t>
            </a:r>
          </a:p>
          <a:p>
            <a:pPr lvl="0" algn="just"/>
            <a:endParaRPr lang="en-IN" sz="1800">
              <a:latin typeface="Times New Roman" pitchFamily="18"/>
              <a:ea typeface="Microsoft YaHei" pitchFamily="2"/>
            </a:endParaRPr>
          </a:p>
          <a:p>
            <a:pPr lvl="0" algn="just"/>
            <a:r>
              <a:rPr lang="en-IN" sz="1800" b="1">
                <a:latin typeface="Times New Roman" pitchFamily="18"/>
                <a:ea typeface="Microsoft YaHei" pitchFamily="2"/>
              </a:rPr>
              <a:t>Integration in our project :</a:t>
            </a:r>
            <a:r>
              <a:rPr lang="en-IN" sz="1800">
                <a:latin typeface="Times New Roman" pitchFamily="18"/>
                <a:ea typeface="Microsoft YaHei" pitchFamily="2"/>
              </a:rPr>
              <a:t> It will act as the main microcontroller for integrating other sensors like accelerometer,vibration sensor,GSM and GPS modules. It also offers wifi connectivity which will be used for accessing the Cloud.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Google Shape;154;p29">
            <a:extLst>
              <a:ext uri="{FF2B5EF4-FFF2-40B4-BE49-F238E27FC236}">
                <a16:creationId xmlns:a16="http://schemas.microsoft.com/office/drawing/2014/main" id="{81A8F828-8DFD-4D80-A555-70E8237D49AC}"/>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Accelerometer</a:t>
            </a:r>
            <a:br>
              <a:rPr lang="en-IN" sz="2200" b="1">
                <a:latin typeface="Times New Roman" pitchFamily="18"/>
                <a:cs typeface="Times New Roman" pitchFamily="2"/>
              </a:rPr>
            </a:br>
            <a:endParaRPr lang="en-IN" sz="2200" b="1">
              <a:latin typeface="Times New Roman" pitchFamily="18"/>
              <a:cs typeface="Times New Roman" pitchFamily="2"/>
            </a:endParaRPr>
          </a:p>
        </p:txBody>
      </p:sp>
      <p:sp>
        <p:nvSpPr>
          <p:cNvPr id="3" name="Google Shape;155;p29">
            <a:extLst>
              <a:ext uri="{FF2B5EF4-FFF2-40B4-BE49-F238E27FC236}">
                <a16:creationId xmlns:a16="http://schemas.microsoft.com/office/drawing/2014/main" id="{47F94764-B988-4166-B33D-01E8204F024D}"/>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63B5040B-9A81-4FDE-B1DB-487976DFBE7D}"/>
              </a:ext>
            </a:extLst>
          </p:cNvPr>
          <p:cNvSpPr txBox="1">
            <a:spLocks noGrp="1"/>
          </p:cNvSpPr>
          <p:nvPr>
            <p:ph type="subTitle" idx="4294967295"/>
          </p:nvPr>
        </p:nvSpPr>
        <p:spPr>
          <a:xfrm>
            <a:off x="311755" y="1171437"/>
            <a:ext cx="8520123" cy="3396959"/>
          </a:xfrm>
        </p:spPr>
        <p:txBody>
          <a:bodyPr>
            <a:spAutoFit/>
          </a:bodyPr>
          <a:lstStyle/>
          <a:p>
            <a:pPr lvl="0" algn="just"/>
            <a:endParaRPr lang="en-IN" sz="1800" b="1">
              <a:latin typeface="Times New Roman" pitchFamily="18"/>
              <a:ea typeface="Microsoft YaHei" pitchFamily="2"/>
            </a:endParaRPr>
          </a:p>
          <a:p>
            <a:pPr lvl="0" algn="just"/>
            <a:endParaRPr lang="en-IN" sz="1800" b="1">
              <a:latin typeface="Times New Roman" pitchFamily="18"/>
              <a:ea typeface="Microsoft YaHei" pitchFamily="2"/>
            </a:endParaRPr>
          </a:p>
          <a:p>
            <a:pPr lvl="0" algn="just"/>
            <a:r>
              <a:rPr lang="en-IN" sz="1800" b="1">
                <a:latin typeface="Times New Roman" pitchFamily="18"/>
                <a:ea typeface="Microsoft YaHei" pitchFamily="2"/>
              </a:rPr>
              <a:t>Description :</a:t>
            </a:r>
            <a:r>
              <a:rPr lang="en-IN" sz="1800">
                <a:latin typeface="Times New Roman" pitchFamily="18"/>
                <a:ea typeface="Microsoft YaHei" pitchFamily="2"/>
              </a:rPr>
              <a:t> A sensor used for measuring change in acceleration.</a:t>
            </a:r>
          </a:p>
          <a:p>
            <a:pPr lvl="0" algn="just"/>
            <a:endParaRPr lang="en-IN" sz="1800">
              <a:latin typeface="Times New Roman" pitchFamily="18"/>
              <a:ea typeface="Microsoft YaHei" pitchFamily="2"/>
            </a:endParaRPr>
          </a:p>
          <a:p>
            <a:pPr lvl="0" algn="just"/>
            <a:r>
              <a:rPr lang="en-IN" sz="1800" b="1">
                <a:latin typeface="Times New Roman" pitchFamily="18"/>
                <a:ea typeface="Microsoft YaHei" pitchFamily="2"/>
              </a:rPr>
              <a:t>Integration in our project :</a:t>
            </a:r>
            <a:r>
              <a:rPr lang="en-IN" sz="1800">
                <a:latin typeface="Times New Roman" pitchFamily="18"/>
                <a:ea typeface="Microsoft YaHei" pitchFamily="2"/>
              </a:rPr>
              <a:t> It will be connected to the Raspberry Pi, so if any sudden change is detected it will broadcast the data to the other sensors in order to trigger the accident alert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2">
    <p:spTree>
      <p:nvGrpSpPr>
        <p:cNvPr id="1" name=""/>
        <p:cNvGrpSpPr/>
        <p:nvPr/>
      </p:nvGrpSpPr>
      <p:grpSpPr>
        <a:xfrm>
          <a:off x="0" y="0"/>
          <a:ext cx="0" cy="0"/>
          <a:chOff x="0" y="0"/>
          <a:chExt cx="0" cy="0"/>
        </a:xfrm>
      </p:grpSpPr>
      <p:sp>
        <p:nvSpPr>
          <p:cNvPr id="2" name="Google Shape;160;p30">
            <a:extLst>
              <a:ext uri="{FF2B5EF4-FFF2-40B4-BE49-F238E27FC236}">
                <a16:creationId xmlns:a16="http://schemas.microsoft.com/office/drawing/2014/main" id="{255789A9-4723-4DBD-81A9-7BFD73D228B4}"/>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Vibration Sensor</a:t>
            </a:r>
          </a:p>
        </p:txBody>
      </p:sp>
      <p:sp>
        <p:nvSpPr>
          <p:cNvPr id="3" name="Google Shape;161;p30">
            <a:extLst>
              <a:ext uri="{FF2B5EF4-FFF2-40B4-BE49-F238E27FC236}">
                <a16:creationId xmlns:a16="http://schemas.microsoft.com/office/drawing/2014/main" id="{50EF6FFC-5375-4A6F-80C6-64A9A96BBE89}"/>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644B3316-053C-4FE7-AB6C-7EA5CFD15B88}"/>
              </a:ext>
            </a:extLst>
          </p:cNvPr>
          <p:cNvSpPr txBox="1">
            <a:spLocks noGrp="1"/>
          </p:cNvSpPr>
          <p:nvPr>
            <p:ph type="subTitle" idx="4294967295"/>
          </p:nvPr>
        </p:nvSpPr>
        <p:spPr>
          <a:xfrm>
            <a:off x="311755" y="1171437"/>
            <a:ext cx="8520123" cy="3396959"/>
          </a:xfrm>
        </p:spPr>
        <p:txBody>
          <a:bodyPr>
            <a:spAutoFit/>
          </a:bodyPr>
          <a:lstStyle/>
          <a:p>
            <a:pPr lvl="0" algn="just"/>
            <a:endParaRPr lang="en-IN" sz="1800" b="1">
              <a:latin typeface="Times New Roman" pitchFamily="18"/>
              <a:ea typeface="Microsoft YaHei" pitchFamily="2"/>
            </a:endParaRPr>
          </a:p>
          <a:p>
            <a:pPr lvl="0" algn="just"/>
            <a:endParaRPr lang="en-IN" sz="1800" b="1">
              <a:latin typeface="Times New Roman" pitchFamily="18"/>
              <a:ea typeface="Microsoft YaHei" pitchFamily="2"/>
            </a:endParaRPr>
          </a:p>
          <a:p>
            <a:pPr lvl="0" algn="just"/>
            <a:r>
              <a:rPr lang="en-IN" sz="1800" b="1">
                <a:latin typeface="Times New Roman" pitchFamily="18"/>
                <a:ea typeface="Microsoft YaHei" pitchFamily="2"/>
              </a:rPr>
              <a:t>Description : </a:t>
            </a:r>
            <a:r>
              <a:rPr lang="en-IN" sz="1800">
                <a:latin typeface="Times New Roman" pitchFamily="18"/>
                <a:ea typeface="Microsoft YaHei" pitchFamily="2"/>
              </a:rPr>
              <a:t>For detecting change in various physical parameters.</a:t>
            </a:r>
          </a:p>
          <a:p>
            <a:pPr lvl="0" algn="just"/>
            <a:endParaRPr lang="en-IN" sz="1800">
              <a:latin typeface="Times New Roman" pitchFamily="18"/>
              <a:ea typeface="Microsoft YaHei" pitchFamily="2"/>
            </a:endParaRPr>
          </a:p>
          <a:p>
            <a:pPr lvl="0" algn="just"/>
            <a:r>
              <a:rPr lang="en-IN" sz="1800" b="1">
                <a:latin typeface="Times New Roman" pitchFamily="18"/>
                <a:ea typeface="Microsoft YaHei" pitchFamily="2"/>
              </a:rPr>
              <a:t>Integration in our project :</a:t>
            </a:r>
            <a:r>
              <a:rPr lang="en-IN" sz="1800">
                <a:latin typeface="Times New Roman" pitchFamily="18"/>
                <a:ea typeface="Microsoft YaHei" pitchFamily="2"/>
              </a:rPr>
              <a:t> The vibration sensor is capable of detecting changes in temperature, acceleration, etc. So it will be vital in case of determining if the crash is a false alarm or not.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n">
    <p:spTree>
      <p:nvGrpSpPr>
        <p:cNvPr id="1" name=""/>
        <p:cNvGrpSpPr/>
        <p:nvPr/>
      </p:nvGrpSpPr>
      <p:grpSpPr>
        <a:xfrm>
          <a:off x="0" y="0"/>
          <a:ext cx="0" cy="0"/>
          <a:chOff x="0" y="0"/>
          <a:chExt cx="0" cy="0"/>
        </a:xfrm>
      </p:grpSpPr>
      <p:sp>
        <p:nvSpPr>
          <p:cNvPr id="2" name="Google Shape;166;p31">
            <a:extLst>
              <a:ext uri="{FF2B5EF4-FFF2-40B4-BE49-F238E27FC236}">
                <a16:creationId xmlns:a16="http://schemas.microsoft.com/office/drawing/2014/main" id="{7CCC895A-2DE9-46F5-BF86-901A815C5A06}"/>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rPr>
              <a:t>GPS Module</a:t>
            </a:r>
          </a:p>
        </p:txBody>
      </p:sp>
      <p:sp>
        <p:nvSpPr>
          <p:cNvPr id="3" name="Google Shape;167;p31">
            <a:extLst>
              <a:ext uri="{FF2B5EF4-FFF2-40B4-BE49-F238E27FC236}">
                <a16:creationId xmlns:a16="http://schemas.microsoft.com/office/drawing/2014/main" id="{FF1C38EC-5B21-4176-8A67-67E734B45391}"/>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0FD8C718-8CB4-4715-B91D-1D02FD931F35}"/>
              </a:ext>
            </a:extLst>
          </p:cNvPr>
          <p:cNvSpPr txBox="1">
            <a:spLocks noGrp="1"/>
          </p:cNvSpPr>
          <p:nvPr>
            <p:ph type="subTitle" idx="4294967295"/>
          </p:nvPr>
        </p:nvSpPr>
        <p:spPr>
          <a:xfrm>
            <a:off x="311755" y="1171437"/>
            <a:ext cx="8520123" cy="3396959"/>
          </a:xfrm>
        </p:spPr>
        <p:txBody>
          <a:bodyPr>
            <a:spAutoFit/>
          </a:bodyPr>
          <a:lstStyle/>
          <a:p>
            <a:pPr lvl="0" algn="just"/>
            <a:endParaRPr lang="en-IN" sz="1800" b="1">
              <a:latin typeface="Times New Roman" pitchFamily="18"/>
              <a:ea typeface="Microsoft YaHei" pitchFamily="2"/>
            </a:endParaRPr>
          </a:p>
          <a:p>
            <a:pPr lvl="0" algn="just"/>
            <a:endParaRPr lang="en-IN" sz="1800" b="1">
              <a:latin typeface="Times New Roman" pitchFamily="18"/>
              <a:ea typeface="Microsoft YaHei" pitchFamily="2"/>
            </a:endParaRPr>
          </a:p>
          <a:p>
            <a:pPr lvl="0" algn="just"/>
            <a:r>
              <a:rPr lang="en-IN" sz="1800" b="1">
                <a:latin typeface="Times New Roman" pitchFamily="18"/>
                <a:ea typeface="Microsoft YaHei" pitchFamily="2"/>
              </a:rPr>
              <a:t>Description :</a:t>
            </a:r>
            <a:r>
              <a:rPr lang="en-IN" sz="1800">
                <a:latin typeface="Times New Roman" pitchFamily="18"/>
                <a:ea typeface="Microsoft YaHei" pitchFamily="2"/>
              </a:rPr>
              <a:t> A module  used for detecting the geographical location of an object on the map</a:t>
            </a:r>
          </a:p>
          <a:p>
            <a:pPr lvl="0" algn="just"/>
            <a:endParaRPr lang="en-IN" sz="1800">
              <a:latin typeface="Times New Roman" pitchFamily="18"/>
              <a:ea typeface="Microsoft YaHei" pitchFamily="2"/>
            </a:endParaRPr>
          </a:p>
          <a:p>
            <a:pPr lvl="0" algn="just"/>
            <a:r>
              <a:rPr lang="en-IN" sz="1800" b="1">
                <a:latin typeface="Times New Roman" pitchFamily="18"/>
                <a:ea typeface="Microsoft YaHei" pitchFamily="2"/>
              </a:rPr>
              <a:t>Integration in our project :</a:t>
            </a:r>
            <a:r>
              <a:rPr lang="en-IN" sz="1800">
                <a:latin typeface="Times New Roman" pitchFamily="18"/>
                <a:ea typeface="Microsoft YaHei" pitchFamily="2"/>
              </a:rPr>
              <a:t> With the help of a GPS module, the exact coordinates in terms of latitude and longitude will be obtained. After acquiring the coordinates, they  will be sent to the Cloud.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Google Shape;166;p31">
            <a:extLst>
              <a:ext uri="{FF2B5EF4-FFF2-40B4-BE49-F238E27FC236}">
                <a16:creationId xmlns:a16="http://schemas.microsoft.com/office/drawing/2014/main" id="{3C1158C0-A2B9-41FB-A1F1-EE07BC4E5B8F}"/>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rPr>
              <a:t>GSM Module</a:t>
            </a:r>
          </a:p>
        </p:txBody>
      </p:sp>
      <p:sp>
        <p:nvSpPr>
          <p:cNvPr id="3" name="Google Shape;167;p31">
            <a:extLst>
              <a:ext uri="{FF2B5EF4-FFF2-40B4-BE49-F238E27FC236}">
                <a16:creationId xmlns:a16="http://schemas.microsoft.com/office/drawing/2014/main" id="{41638DDB-FE7E-48E1-A491-02D5B3090B21}"/>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464B13BC-81D0-455D-BF5D-7C9A492CA84F}"/>
              </a:ext>
            </a:extLst>
          </p:cNvPr>
          <p:cNvSpPr txBox="1">
            <a:spLocks noGrp="1"/>
          </p:cNvSpPr>
          <p:nvPr>
            <p:ph type="subTitle" idx="4294967295"/>
          </p:nvPr>
        </p:nvSpPr>
        <p:spPr>
          <a:xfrm>
            <a:off x="311755" y="1171437"/>
            <a:ext cx="8520123" cy="3396959"/>
          </a:xfrm>
        </p:spPr>
        <p:txBody>
          <a:bodyPr>
            <a:spAutoFit/>
          </a:bodyPr>
          <a:lstStyle/>
          <a:p>
            <a:pPr lvl="0" algn="just"/>
            <a:endParaRPr lang="en-IN" sz="1800" b="1">
              <a:latin typeface="Times New Roman" pitchFamily="18"/>
              <a:ea typeface="Microsoft YaHei" pitchFamily="2"/>
            </a:endParaRPr>
          </a:p>
          <a:p>
            <a:pPr lvl="0" algn="just"/>
            <a:endParaRPr lang="en-IN" sz="1800" b="1">
              <a:latin typeface="Times New Roman" pitchFamily="18"/>
              <a:ea typeface="Microsoft YaHei" pitchFamily="2"/>
            </a:endParaRPr>
          </a:p>
          <a:p>
            <a:pPr lvl="0" algn="just"/>
            <a:r>
              <a:rPr lang="en-IN" sz="1800" b="1">
                <a:latin typeface="Times New Roman" pitchFamily="18"/>
                <a:ea typeface="Microsoft YaHei" pitchFamily="2"/>
              </a:rPr>
              <a:t>Description :</a:t>
            </a:r>
            <a:r>
              <a:rPr lang="en-IN" sz="1800">
                <a:latin typeface="Times New Roman" pitchFamily="18"/>
                <a:ea typeface="Microsoft YaHei" pitchFamily="2"/>
              </a:rPr>
              <a:t> A module used for establishing connection between a computing device and a GPS/GSM system</a:t>
            </a:r>
          </a:p>
          <a:p>
            <a:pPr lvl="0" algn="just"/>
            <a:endParaRPr lang="en-IN" sz="1800" b="1">
              <a:latin typeface="Times New Roman" pitchFamily="18"/>
              <a:ea typeface="Microsoft YaHei" pitchFamily="2"/>
            </a:endParaRPr>
          </a:p>
          <a:p>
            <a:pPr lvl="0" algn="just"/>
            <a:r>
              <a:rPr lang="en-IN" sz="1800" b="1">
                <a:latin typeface="Times New Roman" pitchFamily="18"/>
                <a:ea typeface="Microsoft YaHei" pitchFamily="2"/>
              </a:rPr>
              <a:t>Integration in our project :</a:t>
            </a:r>
            <a:r>
              <a:rPr lang="en-IN" sz="1800">
                <a:latin typeface="Times New Roman" pitchFamily="18"/>
                <a:ea typeface="Microsoft YaHei" pitchFamily="2"/>
              </a:rPr>
              <a:t> In our project, the GSM module will be used a backup for Cloud Computing. In geographical locations where Cloud connectivity is not possible, the GSM module will be used to send alerts to the mobile numbers that are already stored.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Google Shape;166;p31">
            <a:extLst>
              <a:ext uri="{FF2B5EF4-FFF2-40B4-BE49-F238E27FC236}">
                <a16:creationId xmlns:a16="http://schemas.microsoft.com/office/drawing/2014/main" id="{BD0D9E13-E5FA-45FE-BB8D-44B99679E698}"/>
              </a:ext>
            </a:extLst>
          </p:cNvPr>
          <p:cNvSpPr txBox="1">
            <a:spLocks noGrp="1"/>
          </p:cNvSpPr>
          <p:nvPr>
            <p:ph type="title" idx="4294967295"/>
          </p:nvPr>
        </p:nvSpPr>
        <p:spPr>
          <a:xfrm>
            <a:off x="0" y="444498"/>
            <a:ext cx="8520114" cy="612776"/>
          </a:xfrm>
        </p:spPr>
        <p:txBody>
          <a:bodyPr anchor="t"/>
          <a:lstStyle/>
          <a:p>
            <a:pPr lvl="0"/>
            <a:r>
              <a:rPr lang="en-IN" sz="2200" b="1">
                <a:latin typeface="Times New Roman" pitchFamily="18"/>
              </a:rPr>
              <a:t>Cloud Computing</a:t>
            </a:r>
          </a:p>
        </p:txBody>
      </p:sp>
      <p:sp>
        <p:nvSpPr>
          <p:cNvPr id="3" name="Google Shape;167;p31">
            <a:extLst>
              <a:ext uri="{FF2B5EF4-FFF2-40B4-BE49-F238E27FC236}">
                <a16:creationId xmlns:a16="http://schemas.microsoft.com/office/drawing/2014/main" id="{2437A88E-593D-4DCF-A7AF-E70015A13097}"/>
              </a:ext>
            </a:extLst>
          </p:cNvPr>
          <p:cNvSpPr txBox="1">
            <a:spLocks noGrp="1"/>
          </p:cNvSpPr>
          <p:nvPr>
            <p:ph type="body" idx="4294967295"/>
          </p:nvPr>
        </p:nvSpPr>
        <p:spPr>
          <a:xfrm>
            <a:off x="311755" y="1171437"/>
            <a:ext cx="8520123" cy="3396959"/>
          </a:xfrm>
        </p:spPr>
        <p:txBody>
          <a:bodyPr lIns="91440" tIns="91440" rIns="91440" bIns="91440"/>
          <a:lstStyle/>
          <a:p>
            <a:endParaRPr lang="en-IN"/>
          </a:p>
        </p:txBody>
      </p:sp>
      <p:sp>
        <p:nvSpPr>
          <p:cNvPr id="4" name="Subtitle 3">
            <a:extLst>
              <a:ext uri="{FF2B5EF4-FFF2-40B4-BE49-F238E27FC236}">
                <a16:creationId xmlns:a16="http://schemas.microsoft.com/office/drawing/2014/main" id="{27578B8E-E650-44C6-B514-BE6CCD4B98D1}"/>
              </a:ext>
            </a:extLst>
          </p:cNvPr>
          <p:cNvSpPr txBox="1">
            <a:spLocks noGrp="1"/>
          </p:cNvSpPr>
          <p:nvPr>
            <p:ph type="subTitle" idx="4294967295"/>
          </p:nvPr>
        </p:nvSpPr>
        <p:spPr>
          <a:xfrm>
            <a:off x="0" y="1171575"/>
            <a:ext cx="8520114" cy="3914775"/>
          </a:xfrm>
        </p:spPr>
        <p:txBody>
          <a:bodyPr>
            <a:spAutoFit/>
          </a:bodyPr>
          <a:lstStyle/>
          <a:p>
            <a:pPr lvl="0"/>
            <a:endParaRPr lang="en-IN" sz="1800" b="1">
              <a:latin typeface="Times New Roman" pitchFamily="18"/>
              <a:ea typeface="Microsoft YaHei" pitchFamily="2"/>
            </a:endParaRPr>
          </a:p>
          <a:p>
            <a:pPr lvl="0"/>
            <a:r>
              <a:rPr lang="en-IN" sz="1800" b="1">
                <a:latin typeface="Times New Roman" pitchFamily="18"/>
                <a:ea typeface="Microsoft YaHei" pitchFamily="2"/>
              </a:rPr>
              <a:t>Description : </a:t>
            </a:r>
            <a:r>
              <a:rPr lang="en-IN" sz="1800">
                <a:latin typeface="Times New Roman" pitchFamily="18"/>
                <a:ea typeface="Microsoft YaHei" pitchFamily="2"/>
              </a:rPr>
              <a:t>The practice of using a network of remote servers hosted on the internet for computing</a:t>
            </a:r>
          </a:p>
          <a:p>
            <a:pPr lvl="0"/>
            <a:endParaRPr lang="en-IN" sz="1800">
              <a:latin typeface="Times New Roman" pitchFamily="18"/>
              <a:ea typeface="Microsoft YaHei" pitchFamily="2"/>
            </a:endParaRPr>
          </a:p>
          <a:p>
            <a:pPr lvl="0"/>
            <a:r>
              <a:rPr lang="en-IN" sz="1800" b="1">
                <a:latin typeface="Times New Roman" pitchFamily="18"/>
                <a:ea typeface="Microsoft YaHei" pitchFamily="2"/>
              </a:rPr>
              <a:t>Integration in our project :</a:t>
            </a:r>
            <a:r>
              <a:rPr lang="en-IN" sz="1800">
                <a:latin typeface="Times New Roman" pitchFamily="18"/>
                <a:ea typeface="Microsoft YaHei" pitchFamily="2"/>
              </a:rPr>
              <a:t> For our project, we will be using the following Cloud services:</a:t>
            </a:r>
          </a:p>
          <a:p>
            <a:pPr lvl="0"/>
            <a:endParaRPr lang="en-IN" sz="1800">
              <a:latin typeface="Times New Roman" pitchFamily="18"/>
              <a:ea typeface="Microsoft YaHei" pitchFamily="2"/>
            </a:endParaRPr>
          </a:p>
          <a:p>
            <a:pPr lvl="0">
              <a:buSzPct val="45000"/>
              <a:buFont typeface="StarSymbol"/>
              <a:buChar char="●"/>
            </a:pPr>
            <a:r>
              <a:rPr lang="en-IN" sz="1800" b="1">
                <a:latin typeface="Times New Roman" pitchFamily="18"/>
                <a:ea typeface="Microsoft YaHei" pitchFamily="2"/>
              </a:rPr>
              <a:t>EC2 Instance : </a:t>
            </a:r>
            <a:r>
              <a:rPr lang="en-IN" sz="1800">
                <a:latin typeface="Times New Roman" pitchFamily="18"/>
                <a:ea typeface="Microsoft YaHei" pitchFamily="2"/>
              </a:rPr>
              <a:t>To host an environment that will be useful for integrating other Cloud services.</a:t>
            </a:r>
          </a:p>
          <a:p>
            <a:pPr lvl="0">
              <a:buSzPct val="45000"/>
              <a:buFont typeface="StarSymbol"/>
              <a:buChar char="●"/>
            </a:pPr>
            <a:r>
              <a:rPr lang="en-IN" sz="1800" b="1">
                <a:latin typeface="Times New Roman" pitchFamily="18"/>
                <a:ea typeface="Microsoft YaHei" pitchFamily="2"/>
              </a:rPr>
              <a:t>Reverse Geocoding :</a:t>
            </a:r>
            <a:r>
              <a:rPr lang="en-IN" sz="1800">
                <a:latin typeface="Times New Roman" pitchFamily="18"/>
                <a:ea typeface="Microsoft YaHei" pitchFamily="2"/>
              </a:rPr>
              <a:t> The coordinates received from the GPS module will be processed using this service to obtain the Name of the geographical location.</a:t>
            </a:r>
          </a:p>
          <a:p>
            <a:pPr lvl="0">
              <a:buSzPct val="45000"/>
              <a:buFont typeface="StarSymbol"/>
              <a:buChar char="●"/>
            </a:pPr>
            <a:r>
              <a:rPr lang="en-IN" sz="1800" b="1">
                <a:latin typeface="Times New Roman" pitchFamily="18"/>
                <a:ea typeface="Microsoft YaHei" pitchFamily="2"/>
              </a:rPr>
              <a:t>Database :</a:t>
            </a:r>
            <a:r>
              <a:rPr lang="en-IN" sz="1800">
                <a:latin typeface="Times New Roman" pitchFamily="18"/>
                <a:ea typeface="Microsoft YaHei" pitchFamily="2"/>
              </a:rPr>
              <a:t> Will be used for storing various tables that contain information about the driver's details as well as the emrgency service's details.</a:t>
            </a:r>
          </a:p>
          <a:p>
            <a:pPr lvl="0">
              <a:buSzPct val="45000"/>
              <a:buFont typeface="StarSymbol"/>
              <a:buChar char="●"/>
            </a:pPr>
            <a:r>
              <a:rPr lang="en-IN" sz="1800" b="1">
                <a:latin typeface="Times New Roman" pitchFamily="18"/>
                <a:ea typeface="Microsoft YaHei" pitchFamily="2"/>
              </a:rPr>
              <a:t>SNS Server </a:t>
            </a:r>
            <a:r>
              <a:rPr lang="en-IN" sz="1800">
                <a:latin typeface="Times New Roman" pitchFamily="18"/>
                <a:ea typeface="Microsoft YaHei" pitchFamily="2"/>
              </a:rPr>
              <a:t>: For hosting the simple notification service. This will be used to send alerts regarding the accident to the nearest emergency services automatically on the victim's behalf.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Google Shape;178;p33">
            <a:extLst>
              <a:ext uri="{FF2B5EF4-FFF2-40B4-BE49-F238E27FC236}">
                <a16:creationId xmlns:a16="http://schemas.microsoft.com/office/drawing/2014/main" id="{69462D3F-2715-428B-BA47-4CDCDAE5B677}"/>
              </a:ext>
            </a:extLst>
          </p:cNvPr>
          <p:cNvSpPr txBox="1">
            <a:spLocks noGrp="1"/>
          </p:cNvSpPr>
          <p:nvPr>
            <p:ph type="title"/>
          </p:nvPr>
        </p:nvSpPr>
        <p:spPr/>
        <p:txBody>
          <a:bodyPr anchorCtr="1"/>
          <a:lstStyle/>
          <a:p>
            <a:pPr lvl="0" algn="ctr"/>
            <a:r>
              <a:rPr lang="en-IN" sz="4000" b="1">
                <a:latin typeface="Times New Roman" pitchFamily="18"/>
              </a:rPr>
              <a:t>3. Future Scope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DF5FE421-9744-4863-89AE-450249AD44A6}"/>
              </a:ext>
            </a:extLst>
          </p:cNvPr>
          <p:cNvSpPr txBox="1">
            <a:spLocks noGrp="1"/>
          </p:cNvSpPr>
          <p:nvPr>
            <p:ph type="title"/>
          </p:nvPr>
        </p:nvSpPr>
        <p:spPr/>
        <p:txBody>
          <a:bodyPr/>
          <a:lstStyle/>
          <a:p>
            <a:pPr lvl="0"/>
            <a:r>
              <a:rPr lang="en-US" sz="1800">
                <a:latin typeface="Times New Roman" pitchFamily="18"/>
                <a:cs typeface="Times New Roman" pitchFamily="18"/>
              </a:rPr>
              <a:t>For our future work, we would like to make an application on all mobile phone platforms, wherein the user can gain access to all the services offered by our current system, but with a GUI. The application will also monitor the speed, routes, nearby destinations,etc and provide the driver with a complete driving experience.</a:t>
            </a:r>
            <a:endParaRPr lang="en-IN" sz="1800">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Google Shape;71;p15">
            <a:extLst>
              <a:ext uri="{FF2B5EF4-FFF2-40B4-BE49-F238E27FC236}">
                <a16:creationId xmlns:a16="http://schemas.microsoft.com/office/drawing/2014/main" id="{B6A059A2-5384-469C-B6B6-1A77C1708BE0}"/>
              </a:ext>
            </a:extLst>
          </p:cNvPr>
          <p:cNvSpPr txBox="1">
            <a:spLocks noGrp="1"/>
          </p:cNvSpPr>
          <p:nvPr>
            <p:ph type="subTitle" idx="4294967295"/>
          </p:nvPr>
        </p:nvSpPr>
        <p:spPr>
          <a:xfrm>
            <a:off x="512640" y="1893237"/>
            <a:ext cx="8118363" cy="2704319"/>
          </a:xfrm>
        </p:spPr>
        <p:txBody>
          <a:bodyPr lIns="91440" tIns="91440" rIns="91440" bIns="91440" anchorCtr="1"/>
          <a:lstStyle/>
          <a:p>
            <a:endParaRPr lang="en-IN"/>
          </a:p>
        </p:txBody>
      </p:sp>
      <p:sp>
        <p:nvSpPr>
          <p:cNvPr id="3" name="Text Placeholder 2">
            <a:extLst>
              <a:ext uri="{FF2B5EF4-FFF2-40B4-BE49-F238E27FC236}">
                <a16:creationId xmlns:a16="http://schemas.microsoft.com/office/drawing/2014/main" id="{EEC25099-D3D0-45C3-9EEB-D513A1FB3FC8}"/>
              </a:ext>
            </a:extLst>
          </p:cNvPr>
          <p:cNvSpPr txBox="1">
            <a:spLocks noGrp="1"/>
          </p:cNvSpPr>
          <p:nvPr>
            <p:ph type="body" idx="4294967295"/>
          </p:nvPr>
        </p:nvSpPr>
        <p:spPr/>
        <p:txBody>
          <a:bodyPr>
            <a:spAutoFit/>
          </a:bodyPr>
          <a:lstStyle/>
          <a:p>
            <a:pPr lvl="0"/>
            <a:endParaRPr lang="en-IN" sz="4000" b="1">
              <a:latin typeface="Times New Roman" pitchFamily="18"/>
              <a:cs typeface="Times New Roman" pitchFamily="2"/>
            </a:endParaRPr>
          </a:p>
          <a:p>
            <a:pPr lvl="0"/>
            <a:endParaRPr lang="en-IN" sz="4000" b="1">
              <a:latin typeface="Times New Roman" pitchFamily="18"/>
              <a:cs typeface="Times New Roman" pitchFamily="2"/>
            </a:endParaRPr>
          </a:p>
          <a:p>
            <a:pPr lvl="0" algn="ctr"/>
            <a:r>
              <a:rPr lang="en-IN" sz="4000" b="1">
                <a:latin typeface="Times New Roman" pitchFamily="18"/>
                <a:cs typeface="Times New Roman" pitchFamily="2"/>
              </a:rPr>
              <a:t>1.Project Conception and Initiation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2.7 References">
    <p:spTree>
      <p:nvGrpSpPr>
        <p:cNvPr id="1" name=""/>
        <p:cNvGrpSpPr/>
        <p:nvPr/>
      </p:nvGrpSpPr>
      <p:grpSpPr>
        <a:xfrm>
          <a:off x="0" y="0"/>
          <a:ext cx="0" cy="0"/>
          <a:chOff x="0" y="0"/>
          <a:chExt cx="0" cy="0"/>
        </a:xfrm>
      </p:grpSpPr>
      <p:sp>
        <p:nvSpPr>
          <p:cNvPr id="2" name="Google Shape;172;p32">
            <a:extLst>
              <a:ext uri="{FF2B5EF4-FFF2-40B4-BE49-F238E27FC236}">
                <a16:creationId xmlns:a16="http://schemas.microsoft.com/office/drawing/2014/main" id="{ABB5DC4C-63CD-45B1-8755-909A2CE97A57}"/>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2.6 References</a:t>
            </a:r>
          </a:p>
        </p:txBody>
      </p:sp>
      <p:sp>
        <p:nvSpPr>
          <p:cNvPr id="3" name="Google Shape;173;p32">
            <a:extLst>
              <a:ext uri="{FF2B5EF4-FFF2-40B4-BE49-F238E27FC236}">
                <a16:creationId xmlns:a16="http://schemas.microsoft.com/office/drawing/2014/main" id="{D7DB3B91-5995-459D-AC62-B31E4311FD7B}"/>
              </a:ext>
            </a:extLst>
          </p:cNvPr>
          <p:cNvSpPr txBox="1">
            <a:spLocks noGrp="1"/>
          </p:cNvSpPr>
          <p:nvPr>
            <p:ph type="body" idx="4294967295"/>
          </p:nvPr>
        </p:nvSpPr>
        <p:spPr>
          <a:xfrm>
            <a:off x="311755" y="1171437"/>
            <a:ext cx="8520123" cy="3591946"/>
          </a:xfrm>
        </p:spPr>
        <p:txBody>
          <a:bodyPr lIns="91440" tIns="91440" rIns="91440" bIns="91440"/>
          <a:lstStyle/>
          <a:p>
            <a:pPr lvl="0" algn="just">
              <a:buSzPct val="45000"/>
              <a:buFont typeface="StarSymbol"/>
              <a:buChar char="●"/>
            </a:pPr>
            <a:r>
              <a:rPr lang="en-IN" sz="1600">
                <a:latin typeface="Times New Roman" pitchFamily="18"/>
                <a:cs typeface="Times new roman" pitchFamily="18"/>
              </a:rPr>
              <a:t>Akriti Singhal, Sarishma, Ravi Tomar, “Intelligent Accident Management System using IoT and Cloud Computing” , 2nd International Conference on Next Generation Computing Technologies (NGCT-2016) Dehradun, India 14-16 October 2016</a:t>
            </a:r>
          </a:p>
          <a:p>
            <a:pPr lvl="0" algn="just">
              <a:buSzPct val="45000"/>
              <a:buFont typeface="StarSymbol"/>
              <a:buChar char="●"/>
            </a:pPr>
            <a:r>
              <a:rPr lang="en-IN" sz="1600">
                <a:latin typeface="Times New Roman" pitchFamily="18"/>
                <a:cs typeface="Times new roman" pitchFamily="18"/>
              </a:rPr>
              <a:t>Harit Sharma, Ravi Kanth Reddy, Archana Karthik, “S-CarCrash: Real-time crash detection analysis and emergency alert using smartphone” , International 	Conference on Connected Vehicles and Expo (ICCVE), 2016</a:t>
            </a:r>
          </a:p>
          <a:p>
            <a:pPr lvl="0" algn="just">
              <a:buSzPct val="45000"/>
              <a:buFont typeface="StarSymbol"/>
              <a:buChar char="●"/>
            </a:pPr>
            <a:r>
              <a:rPr lang="en-IN" sz="1600">
                <a:latin typeface="Times New Roman" pitchFamily="18"/>
                <a:cs typeface="Times New Roman" pitchFamily="18"/>
              </a:rPr>
              <a:t>Md. Saeef Abdul Hadi, Abhijit Saha, Faysal Ahmad, Mohammad Shahriyar   Hasan, Mehebub Hasan Milon, “A Smart Accident Detection and Control System in Vehicular Networks” , </a:t>
            </a:r>
            <a:r>
              <a:rPr lang="en-IN" sz="1600">
                <a:latin typeface="Times New Roman" pitchFamily="18"/>
              </a:rPr>
              <a:t>5th International Conference on Networking, Systems and Security (NsysS), 2018</a:t>
            </a:r>
          </a:p>
          <a:p>
            <a:pPr lvl="0" algn="just">
              <a:buSzPct val="45000"/>
              <a:buFont typeface="StarSymbol"/>
              <a:buChar char="●"/>
            </a:pPr>
            <a:r>
              <a:rPr lang="en-IN" sz="1600">
                <a:latin typeface="Times New Roman" pitchFamily="18"/>
                <a:cs typeface="Times New Roman" pitchFamily="18"/>
              </a:rPr>
              <a:t>Hari Sankar S, Jayadev K, Suraj B, Aparna P, “A Comprehensive Solution to Road Traffic Detection and Ambulance Management” ,  International Conference on Advances in Electrical, Electronic and System Engineering, 14-16 Nov 2016</a:t>
            </a:r>
            <a:r>
              <a:rPr lang="en-IN" sz="1600">
                <a:latin typeface="Times New Roman" pitchFamily="18"/>
              </a:rPr>
              <a:t>                    </a:t>
            </a:r>
          </a:p>
          <a:p>
            <a:pPr lvl="0" algn="just">
              <a:spcAft>
                <a:spcPts val="0"/>
              </a:spcAft>
            </a:pPr>
            <a:endParaRPr lang="en-IN" sz="1600">
              <a:latin typeface="Times New Roman"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Google Shape;190;p35">
            <a:extLst>
              <a:ext uri="{FF2B5EF4-FFF2-40B4-BE49-F238E27FC236}">
                <a16:creationId xmlns:a16="http://schemas.microsoft.com/office/drawing/2014/main" id="{93318A2A-303F-45D4-86DB-0193189FF1E5}"/>
              </a:ext>
            </a:extLst>
          </p:cNvPr>
          <p:cNvSpPr txBox="1">
            <a:spLocks noGrp="1"/>
          </p:cNvSpPr>
          <p:nvPr>
            <p:ph type="title"/>
          </p:nvPr>
        </p:nvSpPr>
        <p:spPr/>
        <p:txBody>
          <a:bodyPr anchorCtr="1"/>
          <a:lstStyle/>
          <a:p>
            <a:pPr lvl="0" algn="ctr"/>
            <a:r>
              <a:rPr lang="en-IN" sz="4000" b="1">
                <a:latin typeface="Times New Roman" pitchFamily="18"/>
                <a:cs typeface="Times New Roman" pitchFamily="2"/>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1.1 Abstract">
    <p:spTree>
      <p:nvGrpSpPr>
        <p:cNvPr id="1" name=""/>
        <p:cNvGrpSpPr/>
        <p:nvPr/>
      </p:nvGrpSpPr>
      <p:grpSpPr>
        <a:xfrm>
          <a:off x="0" y="0"/>
          <a:ext cx="0" cy="0"/>
          <a:chOff x="0" y="0"/>
          <a:chExt cx="0" cy="0"/>
        </a:xfrm>
      </p:grpSpPr>
      <p:sp>
        <p:nvSpPr>
          <p:cNvPr id="2" name="Google Shape;76;p16">
            <a:extLst>
              <a:ext uri="{FF2B5EF4-FFF2-40B4-BE49-F238E27FC236}">
                <a16:creationId xmlns:a16="http://schemas.microsoft.com/office/drawing/2014/main" id="{5D39013D-5BCA-4D56-927E-D6278D627870}"/>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1.1 Abstract</a:t>
            </a:r>
          </a:p>
        </p:txBody>
      </p:sp>
      <p:sp>
        <p:nvSpPr>
          <p:cNvPr id="3" name="Google Shape;77;p16">
            <a:extLst>
              <a:ext uri="{FF2B5EF4-FFF2-40B4-BE49-F238E27FC236}">
                <a16:creationId xmlns:a16="http://schemas.microsoft.com/office/drawing/2014/main" id="{AC5696CB-BEA0-4AD9-9B5A-C832D05FFB76}"/>
              </a:ext>
            </a:extLst>
          </p:cNvPr>
          <p:cNvSpPr txBox="1">
            <a:spLocks noGrp="1"/>
          </p:cNvSpPr>
          <p:nvPr>
            <p:ph type="body" idx="4294967295"/>
          </p:nvPr>
        </p:nvSpPr>
        <p:spPr>
          <a:xfrm>
            <a:off x="311755" y="1171437"/>
            <a:ext cx="8520123" cy="3396959"/>
          </a:xfrm>
        </p:spPr>
        <p:txBody>
          <a:bodyPr lIns="91440" tIns="91440" rIns="91440" bIns="91440"/>
          <a:lstStyle/>
          <a:p>
            <a:pPr lvl="0" algn="just" hangingPunct="1"/>
            <a:endParaRPr lang="en-IN" sz="1800">
              <a:latin typeface="Times new roman" pitchFamily="18"/>
              <a:ea typeface="DejaVu Sans" pitchFamily="2"/>
              <a:cs typeface="DejaVu Sans" pitchFamily="2"/>
            </a:endParaRPr>
          </a:p>
          <a:p>
            <a:pPr lvl="0" algn="just" hangingPunct="1"/>
            <a:r>
              <a:rPr lang="en-IN" sz="1800">
                <a:latin typeface="Times new roman" pitchFamily="18"/>
                <a:ea typeface="DejaVu Sans" pitchFamily="2"/>
                <a:cs typeface="DejaVu Sans" pitchFamily="2"/>
              </a:rPr>
              <a:t>The Indian Ministry of Road Transport and Highways reports that around 4,06,730 accidents take place each year and close to 86,000 are killed! In frequently crowded areas like cities or highways, more than 65% lives are lost due to delay in the arrival of emergency services. If we consider accidents taking place in secluded areas,then the percentage of lives lost is even more. With an aim to reduce these numbers to as little as possible, we propose a system which makes use of IoT sensors along with Cloud Computing.</a:t>
            </a:r>
          </a:p>
          <a:p>
            <a:pPr lvl="0">
              <a:spcAft>
                <a:spcPts val="0"/>
              </a:spcAft>
            </a:pPr>
            <a:endParaRPr lang="en-IN"/>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Google Shape;76;p16">
            <a:extLst>
              <a:ext uri="{FF2B5EF4-FFF2-40B4-BE49-F238E27FC236}">
                <a16:creationId xmlns:a16="http://schemas.microsoft.com/office/drawing/2014/main" id="{F33488AD-B7EE-4A93-BFB2-EBCEE782BBC8}"/>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1.2 Objectives</a:t>
            </a:r>
          </a:p>
        </p:txBody>
      </p:sp>
      <p:sp>
        <p:nvSpPr>
          <p:cNvPr id="3" name="Google Shape;77;p16">
            <a:extLst>
              <a:ext uri="{FF2B5EF4-FFF2-40B4-BE49-F238E27FC236}">
                <a16:creationId xmlns:a16="http://schemas.microsoft.com/office/drawing/2014/main" id="{0243E9A4-D135-4713-815F-87FFD06751B8}"/>
              </a:ext>
            </a:extLst>
          </p:cNvPr>
          <p:cNvSpPr txBox="1">
            <a:spLocks noGrp="1"/>
          </p:cNvSpPr>
          <p:nvPr>
            <p:ph type="body" idx="4294967295"/>
          </p:nvPr>
        </p:nvSpPr>
        <p:spPr>
          <a:xfrm>
            <a:off x="311755" y="1171437"/>
            <a:ext cx="8520123" cy="3396959"/>
          </a:xfrm>
        </p:spPr>
        <p:txBody>
          <a:bodyPr lIns="91440" tIns="91440" rIns="91440" bIns="91440"/>
          <a:lstStyle/>
          <a:p>
            <a:pPr lvl="0" algn="just" hangingPunct="1"/>
            <a:endParaRPr lang="en-IN" sz="1800">
              <a:latin typeface="Times new roman" pitchFamily="18"/>
              <a:ea typeface="DejaVu Sans" pitchFamily="2"/>
              <a:cs typeface="DejaVu Sans" pitchFamily="2"/>
            </a:endParaRPr>
          </a:p>
          <a:p>
            <a:pPr lvl="0" algn="just" hangingPunct="1">
              <a:buSzPct val="45000"/>
              <a:buFont typeface="StarSymbol"/>
              <a:buChar char="●"/>
            </a:pPr>
            <a:r>
              <a:rPr lang="en-IN" sz="1800">
                <a:latin typeface="Times new roman" pitchFamily="18"/>
                <a:ea typeface="DejaVu Sans" pitchFamily="2"/>
                <a:cs typeface="DejaVu Sans" pitchFamily="2"/>
              </a:rPr>
              <a:t>To develop a cheap, state-of-art accident detection system for vehicles.</a:t>
            </a:r>
          </a:p>
          <a:p>
            <a:pPr lvl="0" algn="just" hangingPunct="1">
              <a:buSzPct val="45000"/>
              <a:buFont typeface="StarSymbol"/>
              <a:buChar char="●"/>
            </a:pPr>
            <a:r>
              <a:rPr lang="en-IN" sz="1800">
                <a:latin typeface="Times new roman" pitchFamily="18"/>
                <a:ea typeface="DejaVu Sans" pitchFamily="2"/>
                <a:cs typeface="DejaVu Sans" pitchFamily="2"/>
              </a:rPr>
              <a:t>To provide smart assistance to the car crash victim.</a:t>
            </a:r>
          </a:p>
          <a:p>
            <a:pPr lvl="0" algn="just" hangingPunct="1">
              <a:buSzPct val="45000"/>
              <a:buFont typeface="StarSymbol"/>
              <a:buChar char="●"/>
            </a:pPr>
            <a:r>
              <a:rPr lang="en-IN" sz="1800">
                <a:latin typeface="Times new roman" pitchFamily="18"/>
                <a:ea typeface="DejaVu Sans" pitchFamily="2"/>
                <a:cs typeface="DejaVu Sans" pitchFamily="2"/>
              </a:rPr>
              <a:t>To contact the concerned emergency authorities on the victim's behalf.</a:t>
            </a:r>
          </a:p>
          <a:p>
            <a:pPr lvl="0">
              <a:spcAft>
                <a:spcPts val="0"/>
              </a:spcAft>
            </a:pPr>
            <a:endParaRPr lang="en-IN"/>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name="1.3 Literature Review">
    <p:spTree>
      <p:nvGrpSpPr>
        <p:cNvPr id="1" name=""/>
        <p:cNvGrpSpPr/>
        <p:nvPr/>
      </p:nvGrpSpPr>
      <p:grpSpPr>
        <a:xfrm>
          <a:off x="0" y="0"/>
          <a:ext cx="0" cy="0"/>
          <a:chOff x="0" y="0"/>
          <a:chExt cx="0" cy="0"/>
        </a:xfrm>
      </p:grpSpPr>
      <p:sp>
        <p:nvSpPr>
          <p:cNvPr id="2" name="Google Shape;88;p18">
            <a:extLst>
              <a:ext uri="{FF2B5EF4-FFF2-40B4-BE49-F238E27FC236}">
                <a16:creationId xmlns:a16="http://schemas.microsoft.com/office/drawing/2014/main" id="{E9AF038A-6639-44DB-A348-6C99223046FB}"/>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1.3 Literature Review : Paper 1</a:t>
            </a:r>
          </a:p>
        </p:txBody>
      </p:sp>
      <p:sp>
        <p:nvSpPr>
          <p:cNvPr id="3" name="Google Shape;89;p18">
            <a:extLst>
              <a:ext uri="{FF2B5EF4-FFF2-40B4-BE49-F238E27FC236}">
                <a16:creationId xmlns:a16="http://schemas.microsoft.com/office/drawing/2014/main" id="{F816E82A-7EE6-49DB-8E8D-11A2355E1F6D}"/>
              </a:ext>
            </a:extLst>
          </p:cNvPr>
          <p:cNvSpPr txBox="1">
            <a:spLocks noGrp="1"/>
          </p:cNvSpPr>
          <p:nvPr>
            <p:ph type="body" idx="4294967295"/>
          </p:nvPr>
        </p:nvSpPr>
        <p:spPr>
          <a:xfrm>
            <a:off x="311755" y="1171437"/>
            <a:ext cx="8520123" cy="3396959"/>
          </a:xfrm>
        </p:spPr>
        <p:txBody>
          <a:bodyPr lIns="91440" tIns="91440" rIns="91440" bIns="91440"/>
          <a:lstStyle/>
          <a:p>
            <a:pPr lvl="0" algn="just">
              <a:spcAft>
                <a:spcPts val="0"/>
              </a:spcAft>
            </a:pPr>
            <a:endParaRPr lang="en-IN" sz="1800" b="1">
              <a:latin typeface="Times New Roman" pitchFamily="18"/>
              <a:ea typeface="DejaVu Sans" pitchFamily="2"/>
              <a:cs typeface="DejaVu Sans" pitchFamily="2"/>
            </a:endParaRPr>
          </a:p>
          <a:p>
            <a:pPr lvl="0" algn="just">
              <a:spcAft>
                <a:spcPts val="0"/>
              </a:spcAft>
            </a:pPr>
            <a:endParaRPr lang="en-IN" sz="1800" b="1">
              <a:latin typeface="Times New Roman" pitchFamily="18"/>
              <a:ea typeface="DejaVu Sans" pitchFamily="2"/>
              <a:cs typeface="DejaVu Sans" pitchFamily="2"/>
            </a:endParaRPr>
          </a:p>
          <a:p>
            <a:pPr lvl="0" algn="just">
              <a:spcAft>
                <a:spcPts val="0"/>
              </a:spcAft>
            </a:pPr>
            <a:r>
              <a:rPr lang="en-IN" sz="1800" b="1">
                <a:latin typeface="Times New Roman" pitchFamily="18"/>
                <a:ea typeface="DejaVu Sans" pitchFamily="2"/>
                <a:cs typeface="DejaVu Sans" pitchFamily="2"/>
              </a:rPr>
              <a:t>Title: </a:t>
            </a:r>
            <a:r>
              <a:rPr lang="en-IN" sz="1800">
                <a:latin typeface="Times New Roman" pitchFamily="18"/>
                <a:ea typeface="DejaVu Sans" pitchFamily="2"/>
                <a:cs typeface="DejaVu Sans" pitchFamily="2"/>
              </a:rPr>
              <a:t>Real-Time Crash Detection Analysis and Emergency Alert Using Smartphone</a:t>
            </a:r>
          </a:p>
          <a:p>
            <a:pPr lvl="0" algn="just" hangingPunct="1"/>
            <a:r>
              <a:rPr lang="en-IN" sz="1800" b="1">
                <a:latin typeface="Times New Roman" pitchFamily="18"/>
                <a:ea typeface="DejaVu Sans" pitchFamily="2"/>
                <a:cs typeface="DejaVu Sans" pitchFamily="2"/>
              </a:rPr>
              <a:t>Authors: </a:t>
            </a:r>
            <a:r>
              <a:rPr lang="en-IN" sz="1800">
                <a:latin typeface="Times New Roman" pitchFamily="18"/>
                <a:ea typeface="DejaVu Sans" pitchFamily="2"/>
                <a:cs typeface="DejaVu Sans" pitchFamily="2"/>
              </a:rPr>
              <a:t>Harit Sharma, Ravi Kanth Reddy, Archana Karthik</a:t>
            </a:r>
          </a:p>
          <a:p>
            <a:pPr lvl="0" algn="just" hangingPunct="1"/>
            <a:r>
              <a:rPr lang="en-IN" sz="1800" b="1">
                <a:latin typeface="Times New Roman" pitchFamily="18"/>
                <a:ea typeface="DejaVu Sans" pitchFamily="2"/>
                <a:cs typeface="DejaVu Sans" pitchFamily="2"/>
              </a:rPr>
              <a:t>Publication Details : </a:t>
            </a:r>
            <a:r>
              <a:rPr lang="en-IN" sz="1800">
                <a:latin typeface="Times New Roman" pitchFamily="18"/>
                <a:ea typeface="DejaVu Sans" pitchFamily="2"/>
                <a:cs typeface="DejaVu Sans" pitchFamily="2"/>
              </a:rPr>
              <a:t>International Conference on Connected Vehicles (ICCVE), 2016</a:t>
            </a:r>
          </a:p>
          <a:p>
            <a:pPr lvl="0" algn="just" hangingPunct="1"/>
            <a:r>
              <a:rPr lang="en-IN" sz="1800" b="1">
                <a:latin typeface="Times New Roman" pitchFamily="18"/>
                <a:ea typeface="DejaVu Sans" pitchFamily="2"/>
                <a:cs typeface="DejaVu Sans" pitchFamily="2"/>
              </a:rPr>
              <a:t>Findings: </a:t>
            </a:r>
            <a:r>
              <a:rPr lang="en-IN" sz="1800">
                <a:latin typeface="Times New Roman" pitchFamily="18"/>
                <a:ea typeface="DejaVu Sans" pitchFamily="2"/>
                <a:cs typeface="DejaVu Sans" pitchFamily="2"/>
              </a:rPr>
              <a:t>Detecting car crashes using sensors present inside mobile phones.</a:t>
            </a:r>
          </a:p>
          <a:p>
            <a:pPr lvl="0" algn="just" hangingPunct="1"/>
            <a:r>
              <a:rPr lang="en-IN" sz="1800" b="1">
                <a:latin typeface="Times New Roman" pitchFamily="18"/>
                <a:ea typeface="DejaVu Sans" pitchFamily="2"/>
                <a:cs typeface="DejaVu Sans" pitchFamily="2"/>
              </a:rPr>
              <a:t>Advantages: </a:t>
            </a:r>
            <a:r>
              <a:rPr lang="en-IN" sz="1800">
                <a:latin typeface="Times New Roman" pitchFamily="18"/>
                <a:ea typeface="DejaVu Sans" pitchFamily="2"/>
                <a:cs typeface="DejaVu Sans" pitchFamily="2"/>
              </a:rPr>
              <a:t>Makes use of in-built sensors, so does not require any addidtional components/modules.</a:t>
            </a:r>
          </a:p>
          <a:p>
            <a:pPr lvl="0" algn="just" hangingPunct="1"/>
            <a:r>
              <a:rPr lang="en-IN" sz="1800" b="1">
                <a:latin typeface="Times New Roman" pitchFamily="18"/>
                <a:ea typeface="DejaVu Sans" pitchFamily="2"/>
                <a:cs typeface="DejaVu Sans" pitchFamily="2"/>
              </a:rPr>
              <a:t>Disadvantages: </a:t>
            </a:r>
            <a:r>
              <a:rPr lang="en-IN" sz="1800">
                <a:latin typeface="Times New Roman" pitchFamily="18"/>
                <a:ea typeface="DejaVu Sans" pitchFamily="2"/>
                <a:cs typeface="DejaVu Sans" pitchFamily="2"/>
              </a:rPr>
              <a:t>Makes use of a mobile device for car crash detection.</a:t>
            </a:r>
          </a:p>
          <a:p>
            <a:pPr lvl="0" algn="just">
              <a:spcAft>
                <a:spcPts val="0"/>
              </a:spcAft>
            </a:pPr>
            <a:endParaRPr lang="en-IN" sz="180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Google Shape;88;p18">
            <a:extLst>
              <a:ext uri="{FF2B5EF4-FFF2-40B4-BE49-F238E27FC236}">
                <a16:creationId xmlns:a16="http://schemas.microsoft.com/office/drawing/2014/main" id="{91EA71A4-106D-4954-8239-1C1486A224CD}"/>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Paper 2</a:t>
            </a:r>
          </a:p>
        </p:txBody>
      </p:sp>
      <p:sp>
        <p:nvSpPr>
          <p:cNvPr id="3" name="Google Shape;89;p18">
            <a:extLst>
              <a:ext uri="{FF2B5EF4-FFF2-40B4-BE49-F238E27FC236}">
                <a16:creationId xmlns:a16="http://schemas.microsoft.com/office/drawing/2014/main" id="{1F3DCD11-5A37-428B-9417-7203CBA6AD13}"/>
              </a:ext>
            </a:extLst>
          </p:cNvPr>
          <p:cNvSpPr txBox="1">
            <a:spLocks noGrp="1"/>
          </p:cNvSpPr>
          <p:nvPr>
            <p:ph type="body" idx="4294967295"/>
          </p:nvPr>
        </p:nvSpPr>
        <p:spPr>
          <a:xfrm>
            <a:off x="311755" y="1171437"/>
            <a:ext cx="8520123" cy="3396959"/>
          </a:xfrm>
        </p:spPr>
        <p:txBody>
          <a:bodyPr lIns="91440" tIns="91440" rIns="91440" bIns="91440"/>
          <a:lstStyle/>
          <a:p>
            <a:pPr lvl="0" algn="just">
              <a:spcAft>
                <a:spcPts val="0"/>
              </a:spcAft>
            </a:pPr>
            <a:endParaRPr lang="en-IN" sz="1800" b="1">
              <a:latin typeface="Times New Roman" pitchFamily="18"/>
              <a:ea typeface="DejaVu Sans" pitchFamily="2"/>
              <a:cs typeface="DejaVu Sans" pitchFamily="2"/>
            </a:endParaRPr>
          </a:p>
          <a:p>
            <a:pPr lvl="0" algn="just">
              <a:spcAft>
                <a:spcPts val="0"/>
              </a:spcAft>
            </a:pPr>
            <a:endParaRPr lang="en-IN" sz="1800" b="1">
              <a:latin typeface="Times New Roman" pitchFamily="18"/>
              <a:ea typeface="DejaVu Sans" pitchFamily="2"/>
              <a:cs typeface="DejaVu Sans" pitchFamily="2"/>
            </a:endParaRPr>
          </a:p>
          <a:p>
            <a:pPr lvl="0" algn="just">
              <a:spcAft>
                <a:spcPts val="0"/>
              </a:spcAft>
            </a:pPr>
            <a:r>
              <a:rPr lang="en-IN" sz="1800" b="1">
                <a:latin typeface="Times New Roman" pitchFamily="18"/>
                <a:ea typeface="DejaVu Sans" pitchFamily="2"/>
                <a:cs typeface="DejaVu Sans" pitchFamily="2"/>
              </a:rPr>
              <a:t>Title: </a:t>
            </a:r>
            <a:r>
              <a:rPr lang="en-IN" sz="1800">
                <a:latin typeface="Times New Roman" pitchFamily="18"/>
                <a:ea typeface="DejaVu Sans" pitchFamily="2"/>
                <a:cs typeface="Times New Roman" pitchFamily="18"/>
              </a:rPr>
              <a:t>Intelligent Accident Management System Using IoT and Cloud.</a:t>
            </a:r>
          </a:p>
          <a:p>
            <a:pPr lvl="0" algn="just" hangingPunct="1"/>
            <a:r>
              <a:rPr lang="en-IN" sz="1800" b="1">
                <a:latin typeface="Times New Roman" pitchFamily="18"/>
                <a:ea typeface="DejaVu Sans" pitchFamily="2"/>
                <a:cs typeface="DejaVu Sans" pitchFamily="2"/>
              </a:rPr>
              <a:t>Authors:</a:t>
            </a:r>
            <a:r>
              <a:rPr lang="en-IN" sz="1800">
                <a:latin typeface="Times New Roman" pitchFamily="18"/>
                <a:ea typeface="DejaVu Sans" pitchFamily="2"/>
                <a:cs typeface="Times New Roman" pitchFamily="18"/>
              </a:rPr>
              <a:t>Akriti Singhal, Sarishma, Ravi Tomar</a:t>
            </a:r>
          </a:p>
          <a:p>
            <a:pPr lvl="0" algn="just" hangingPunct="1"/>
            <a:r>
              <a:rPr lang="en-IN" sz="1800" b="1">
                <a:latin typeface="Times New Roman" pitchFamily="18"/>
                <a:ea typeface="DejaVu Sans" pitchFamily="2"/>
                <a:cs typeface="DejaVu Sans" pitchFamily="2"/>
              </a:rPr>
              <a:t>Publication Details : </a:t>
            </a:r>
            <a:r>
              <a:rPr lang="en-IN" sz="1800">
                <a:latin typeface="Times New Roman" pitchFamily="18"/>
                <a:ea typeface="DejaVu Sans" pitchFamily="2"/>
                <a:cs typeface="Times New Roman" pitchFamily="18"/>
              </a:rPr>
              <a:t>2nd Intl. Conference on Next Generation Computing Technologies (NGCT), 2016</a:t>
            </a:r>
          </a:p>
          <a:p>
            <a:pPr lvl="0" algn="just" hangingPunct="1"/>
            <a:r>
              <a:rPr lang="en-IN" sz="1800" b="1">
                <a:latin typeface="Times New Roman" pitchFamily="18"/>
                <a:ea typeface="DejaVu Sans" pitchFamily="2"/>
                <a:cs typeface="DejaVu Sans" pitchFamily="2"/>
              </a:rPr>
              <a:t>Findings: </a:t>
            </a:r>
            <a:r>
              <a:rPr lang="en-IN" sz="1800">
                <a:latin typeface="Times New Roman" pitchFamily="18"/>
                <a:ea typeface="DejaVu Sans" pitchFamily="2"/>
                <a:cs typeface="Times New Roman" pitchFamily="18"/>
              </a:rPr>
              <a:t>Detecting car crashes using IoT sensors and uploading the data on Cloud using GSM module.</a:t>
            </a:r>
          </a:p>
          <a:p>
            <a:pPr lvl="0" algn="just" hangingPunct="1"/>
            <a:r>
              <a:rPr lang="en-IN" sz="1800" b="1">
                <a:latin typeface="Times New Roman" pitchFamily="18"/>
                <a:ea typeface="DejaVu Sans" pitchFamily="2"/>
                <a:cs typeface="DejaVu Sans" pitchFamily="2"/>
              </a:rPr>
              <a:t>Advantages: </a:t>
            </a:r>
            <a:r>
              <a:rPr lang="en-IN" sz="1800">
                <a:latin typeface="Times New Roman" pitchFamily="18"/>
                <a:ea typeface="DejaVu Sans" pitchFamily="2"/>
                <a:cs typeface="Times New Roman" pitchFamily="18"/>
              </a:rPr>
              <a:t>Data is uploaded to cloud.</a:t>
            </a:r>
          </a:p>
          <a:p>
            <a:pPr lvl="0" algn="just" hangingPunct="1"/>
            <a:r>
              <a:rPr lang="en-IN" sz="1800" b="1">
                <a:latin typeface="Times New Roman" pitchFamily="18"/>
                <a:ea typeface="DejaVu Sans" pitchFamily="2"/>
                <a:cs typeface="DejaVu Sans" pitchFamily="2"/>
              </a:rPr>
              <a:t>Disadvantages: </a:t>
            </a:r>
            <a:r>
              <a:rPr lang="en-IN" sz="2400">
                <a:latin typeface="Times New Roman" pitchFamily="18"/>
                <a:ea typeface="DejaVu Sans" pitchFamily="2"/>
                <a:cs typeface="Times New Roman" pitchFamily="18"/>
              </a:rPr>
              <a:t> </a:t>
            </a:r>
            <a:r>
              <a:rPr lang="en-IN" sz="1800">
                <a:latin typeface="Times New Roman" pitchFamily="18"/>
                <a:ea typeface="DejaVu Sans" pitchFamily="2"/>
                <a:cs typeface="Times New Roman" pitchFamily="18"/>
              </a:rPr>
              <a:t>Low processing speed and internet speed due to microcontroller and GSM module respectively.</a:t>
            </a:r>
          </a:p>
          <a:p>
            <a:pPr lvl="0" algn="just" hangingPunct="1"/>
            <a:r>
              <a:rPr lang="en-IN" sz="1800" b="1">
                <a:latin typeface="Times New Roman" pitchFamily="18"/>
                <a:ea typeface="DejaVu Sans" pitchFamily="2"/>
                <a:cs typeface="DejaVu Sans" pitchFamily="2"/>
              </a:rPr>
              <a:t> </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Google Shape;88;p18">
            <a:extLst>
              <a:ext uri="{FF2B5EF4-FFF2-40B4-BE49-F238E27FC236}">
                <a16:creationId xmlns:a16="http://schemas.microsoft.com/office/drawing/2014/main" id="{F1ACB8A3-DDAF-48B4-8EFC-157FAAEB798D}"/>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Paper 3</a:t>
            </a:r>
          </a:p>
        </p:txBody>
      </p:sp>
      <p:sp>
        <p:nvSpPr>
          <p:cNvPr id="3" name="Google Shape;89;p18">
            <a:extLst>
              <a:ext uri="{FF2B5EF4-FFF2-40B4-BE49-F238E27FC236}">
                <a16:creationId xmlns:a16="http://schemas.microsoft.com/office/drawing/2014/main" id="{E283A08F-0052-42A6-BBFC-1B801A780231}"/>
              </a:ext>
            </a:extLst>
          </p:cNvPr>
          <p:cNvSpPr txBox="1">
            <a:spLocks noGrp="1"/>
          </p:cNvSpPr>
          <p:nvPr>
            <p:ph type="body" idx="4294967295"/>
          </p:nvPr>
        </p:nvSpPr>
        <p:spPr>
          <a:xfrm>
            <a:off x="311755" y="1171437"/>
            <a:ext cx="8520123" cy="3396959"/>
          </a:xfrm>
        </p:spPr>
        <p:txBody>
          <a:bodyPr lIns="91440" tIns="91440" rIns="91440" bIns="91440"/>
          <a:lstStyle/>
          <a:p>
            <a:pPr lvl="0" algn="just">
              <a:spcAft>
                <a:spcPts val="0"/>
              </a:spcAft>
            </a:pPr>
            <a:r>
              <a:rPr lang="en-IN" sz="1800" b="1">
                <a:latin typeface="Times New Roman" pitchFamily="18"/>
                <a:ea typeface="DejaVu Sans" pitchFamily="2"/>
                <a:cs typeface="DejaVu Sans" pitchFamily="2"/>
              </a:rPr>
              <a:t>Title: </a:t>
            </a:r>
            <a:r>
              <a:rPr lang="en-IN" sz="1800">
                <a:latin typeface="Times New Roman" pitchFamily="18"/>
                <a:ea typeface="DejaVu Sans" pitchFamily="2"/>
                <a:cs typeface="DejaVu Sans" pitchFamily="2"/>
              </a:rPr>
              <a:t>A Smart Accident Detection and Control System in Vehicular Networks</a:t>
            </a:r>
          </a:p>
          <a:p>
            <a:pPr lvl="0" algn="just" hangingPunct="1"/>
            <a:r>
              <a:rPr lang="en-IN" sz="1800" b="1">
                <a:latin typeface="Times New Roman" pitchFamily="18"/>
                <a:ea typeface="DejaVu Sans" pitchFamily="2"/>
                <a:cs typeface="DejaVu Sans" pitchFamily="2"/>
              </a:rPr>
              <a:t>Authors: </a:t>
            </a:r>
            <a:r>
              <a:rPr lang="en-IN" sz="1800">
                <a:latin typeface="Times New Roman" pitchFamily="18"/>
                <a:ea typeface="DejaVu Sans" pitchFamily="2"/>
                <a:cs typeface="DejaVu Sans" pitchFamily="2"/>
              </a:rPr>
              <a:t>Md. Saeef Abdul Hadi, Abhijit Saha, Faysal Ahmad, Mohammad Shahriyar 	Hasan, Mehebub Hasan Milon  </a:t>
            </a:r>
          </a:p>
          <a:p>
            <a:pPr lvl="0" algn="just" hangingPunct="1"/>
            <a:r>
              <a:rPr lang="en-IN" sz="1800" b="1">
                <a:latin typeface="Times New Roman" pitchFamily="18"/>
                <a:ea typeface="DejaVu Sans" pitchFamily="2"/>
                <a:cs typeface="DejaVu Sans" pitchFamily="2"/>
              </a:rPr>
              <a:t>Publication Details : </a:t>
            </a:r>
            <a:r>
              <a:rPr lang="en-IN" sz="1800">
                <a:latin typeface="Times New Roman" pitchFamily="18"/>
                <a:ea typeface="DejaVu Sans" pitchFamily="2"/>
                <a:cs typeface="DejaVu Sans" pitchFamily="2"/>
              </a:rPr>
              <a:t>5th International Conference on Networking, Systems and 		Security (NsysS), 2018</a:t>
            </a:r>
          </a:p>
          <a:p>
            <a:pPr lvl="0" algn="just" hangingPunct="1"/>
            <a:r>
              <a:rPr lang="en-IN" sz="1800" b="1">
                <a:latin typeface="Times New Roman" pitchFamily="18"/>
                <a:ea typeface="DejaVu Sans" pitchFamily="2"/>
                <a:cs typeface="DejaVu Sans" pitchFamily="2"/>
              </a:rPr>
              <a:t>Findings: </a:t>
            </a:r>
            <a:r>
              <a:rPr lang="en-IN" sz="1800">
                <a:latin typeface="Times New Roman" pitchFamily="18"/>
                <a:ea typeface="DejaVu Sans" pitchFamily="2"/>
                <a:cs typeface="DejaVu Sans" pitchFamily="2"/>
              </a:rPr>
              <a:t>Developed an accident management system for accidents taking place at a 	 junction</a:t>
            </a:r>
            <a:r>
              <a:rPr lang="en-IN" sz="1800" b="1">
                <a:latin typeface="Times New Roman" pitchFamily="18"/>
                <a:ea typeface="DejaVu Sans" pitchFamily="2"/>
                <a:cs typeface="DejaVu Sans" pitchFamily="2"/>
              </a:rPr>
              <a:t>.</a:t>
            </a:r>
          </a:p>
          <a:p>
            <a:pPr lvl="0" algn="just" hangingPunct="1"/>
            <a:r>
              <a:rPr lang="en-IN" sz="1800" b="1">
                <a:latin typeface="Times New Roman" pitchFamily="18"/>
                <a:ea typeface="DejaVu Sans" pitchFamily="2"/>
                <a:cs typeface="DejaVu Sans" pitchFamily="2"/>
              </a:rPr>
              <a:t>Advantages: </a:t>
            </a:r>
            <a:r>
              <a:rPr lang="en-IN" sz="1800">
                <a:latin typeface="Times New Roman" pitchFamily="18"/>
                <a:ea typeface="DejaVu Sans" pitchFamily="2"/>
                <a:cs typeface="DejaVu Sans" pitchFamily="2"/>
              </a:rPr>
              <a:t>Driver's are alerted about the exact lane number in which the accident has  taken place via a message.</a:t>
            </a:r>
          </a:p>
          <a:p>
            <a:pPr lvl="0" algn="just" hangingPunct="1"/>
            <a:r>
              <a:rPr lang="en-IN" sz="1800" b="1">
                <a:latin typeface="Times New Roman" pitchFamily="18"/>
                <a:ea typeface="DejaVu Sans" pitchFamily="2"/>
                <a:cs typeface="DejaVu Sans" pitchFamily="2"/>
              </a:rPr>
              <a:t>Disadvantages: </a:t>
            </a:r>
            <a:r>
              <a:rPr lang="en-IN" sz="1800">
                <a:latin typeface="Times New Roman" pitchFamily="18"/>
                <a:ea typeface="DejaVu Sans" pitchFamily="2"/>
                <a:cs typeface="DejaVu Sans" pitchFamily="2"/>
              </a:rPr>
              <a:t>In case of heavy traffic, a slight delay in broadcasting the message can 	lead to even more people getting involved in car crash.</a:t>
            </a:r>
          </a:p>
          <a:p>
            <a:pPr lvl="0" algn="just">
              <a:spcAft>
                <a:spcPts val="0"/>
              </a:spcAft>
            </a:pPr>
            <a:endParaRPr lang="en-IN" sz="1800"/>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Google Shape;88;p18">
            <a:extLst>
              <a:ext uri="{FF2B5EF4-FFF2-40B4-BE49-F238E27FC236}">
                <a16:creationId xmlns:a16="http://schemas.microsoft.com/office/drawing/2014/main" id="{3909D597-5488-40A4-80DE-D2F671D9B123}"/>
              </a:ext>
            </a:extLst>
          </p:cNvPr>
          <p:cNvSpPr txBox="1">
            <a:spLocks noGrp="1"/>
          </p:cNvSpPr>
          <p:nvPr>
            <p:ph type="title" idx="4294967295"/>
          </p:nvPr>
        </p:nvSpPr>
        <p:spPr>
          <a:xfrm>
            <a:off x="311755" y="444956"/>
            <a:ext cx="8520123" cy="612721"/>
          </a:xfrm>
        </p:spPr>
        <p:txBody>
          <a:bodyPr anchor="t"/>
          <a:lstStyle/>
          <a:p>
            <a:pPr lvl="0"/>
            <a:r>
              <a:rPr lang="en-IN" sz="2200" b="1">
                <a:latin typeface="Times New Roman" pitchFamily="18"/>
                <a:cs typeface="Times New Roman" pitchFamily="2"/>
              </a:rPr>
              <a:t>Paper 4</a:t>
            </a:r>
          </a:p>
        </p:txBody>
      </p:sp>
      <p:sp>
        <p:nvSpPr>
          <p:cNvPr id="3" name="Google Shape;89;p18">
            <a:extLst>
              <a:ext uri="{FF2B5EF4-FFF2-40B4-BE49-F238E27FC236}">
                <a16:creationId xmlns:a16="http://schemas.microsoft.com/office/drawing/2014/main" id="{0831282A-F875-4894-9444-8A954E7103CE}"/>
              </a:ext>
            </a:extLst>
          </p:cNvPr>
          <p:cNvSpPr txBox="1">
            <a:spLocks noGrp="1"/>
          </p:cNvSpPr>
          <p:nvPr>
            <p:ph type="body" idx="4294967295"/>
          </p:nvPr>
        </p:nvSpPr>
        <p:spPr>
          <a:xfrm>
            <a:off x="311755" y="1171437"/>
            <a:ext cx="8520123" cy="3396959"/>
          </a:xfrm>
        </p:spPr>
        <p:txBody>
          <a:bodyPr lIns="91440" tIns="91440" rIns="91440" bIns="91440"/>
          <a:lstStyle/>
          <a:p>
            <a:pPr lvl="0" algn="just">
              <a:spcAft>
                <a:spcPts val="0"/>
              </a:spcAft>
            </a:pPr>
            <a:endParaRPr lang="en-IN" sz="1800" b="1">
              <a:latin typeface="Times New Roman" pitchFamily="18"/>
              <a:ea typeface="DejaVu Sans" pitchFamily="2"/>
              <a:cs typeface="DejaVu Sans" pitchFamily="2"/>
            </a:endParaRPr>
          </a:p>
          <a:p>
            <a:pPr lvl="0" algn="just">
              <a:spcAft>
                <a:spcPts val="0"/>
              </a:spcAft>
            </a:pPr>
            <a:r>
              <a:rPr lang="en-IN" sz="1800" b="1">
                <a:latin typeface="Times New Roman" pitchFamily="18"/>
                <a:ea typeface="DejaVu Sans" pitchFamily="2"/>
                <a:cs typeface="DejaVu Sans" pitchFamily="2"/>
              </a:rPr>
              <a:t>Title: </a:t>
            </a:r>
            <a:r>
              <a:rPr lang="en-IN" sz="1800">
                <a:latin typeface="Times New Roman" pitchFamily="18"/>
                <a:ea typeface="DejaVu Sans" pitchFamily="2"/>
                <a:cs typeface="DejaVu Sans" pitchFamily="2"/>
              </a:rPr>
              <a:t>A Comprehensive Solution to Road 	Traffic Detection and 					Ambulance Management</a:t>
            </a:r>
          </a:p>
          <a:p>
            <a:pPr lvl="0" algn="just" hangingPunct="1"/>
            <a:r>
              <a:rPr lang="en-IN" sz="1800" b="1">
                <a:latin typeface="Times New Roman" pitchFamily="18"/>
                <a:ea typeface="DejaVu Sans" pitchFamily="2"/>
                <a:cs typeface="DejaVu Sans" pitchFamily="2"/>
              </a:rPr>
              <a:t>Authors: </a:t>
            </a:r>
            <a:r>
              <a:rPr lang="en-IN" sz="1800">
                <a:latin typeface="Times New Roman" pitchFamily="18"/>
                <a:ea typeface="DejaVu Sans" pitchFamily="2"/>
                <a:cs typeface="DejaVu Sans" pitchFamily="2"/>
              </a:rPr>
              <a:t>Hari Sankar S, Jayadev K, Suraj B, Aparna P</a:t>
            </a:r>
          </a:p>
          <a:p>
            <a:pPr lvl="0" algn="just" hangingPunct="1"/>
            <a:r>
              <a:rPr lang="en-IN" sz="1800" b="1">
                <a:latin typeface="Times New Roman" pitchFamily="18"/>
                <a:ea typeface="DejaVu Sans" pitchFamily="2"/>
                <a:cs typeface="DejaVu Sans" pitchFamily="2"/>
              </a:rPr>
              <a:t>Publication Details : </a:t>
            </a:r>
            <a:r>
              <a:rPr lang="en-IN" sz="1800">
                <a:latin typeface="Times New Roman" pitchFamily="18"/>
                <a:ea typeface="DejaVu Sans" pitchFamily="2"/>
                <a:cs typeface="DejaVu Sans" pitchFamily="2"/>
              </a:rPr>
              <a:t>International Conference on Advances in Electrical, Electronic and System Engineering, 14-16 Nov 2016</a:t>
            </a:r>
          </a:p>
          <a:p>
            <a:pPr lvl="0" algn="just" hangingPunct="1"/>
            <a:r>
              <a:rPr lang="en-IN" sz="1800" b="1">
                <a:latin typeface="Times New Roman" pitchFamily="18"/>
                <a:ea typeface="DejaVu Sans" pitchFamily="2"/>
                <a:cs typeface="DejaVu Sans" pitchFamily="2"/>
              </a:rPr>
              <a:t>Findings: </a:t>
            </a:r>
            <a:r>
              <a:rPr lang="en-IN" sz="1800">
                <a:latin typeface="Times New Roman" pitchFamily="18"/>
                <a:ea typeface="DejaVu Sans" pitchFamily="2"/>
                <a:cs typeface="DejaVu Sans" pitchFamily="2"/>
              </a:rPr>
              <a:t>Developed a system to address the problem of delay minimization right from when an accident occurs till the time when the patient is handed to the casualty.</a:t>
            </a:r>
          </a:p>
          <a:p>
            <a:pPr lvl="0" algn="just" hangingPunct="1"/>
            <a:r>
              <a:rPr lang="en-IN" sz="1800" b="1">
                <a:latin typeface="Times New Roman" pitchFamily="18"/>
                <a:ea typeface="DejaVu Sans" pitchFamily="2"/>
                <a:cs typeface="DejaVu Sans" pitchFamily="2"/>
              </a:rPr>
              <a:t>Advantages: </a:t>
            </a:r>
            <a:r>
              <a:rPr lang="en-IN" sz="1800">
                <a:latin typeface="Times New Roman" pitchFamily="18"/>
                <a:ea typeface="DejaVu Sans" pitchFamily="2"/>
                <a:cs typeface="DejaVu Sans" pitchFamily="2"/>
              </a:rPr>
              <a:t>Using Google Maps API only the ambulances nearest to the accident spot are informed.</a:t>
            </a:r>
          </a:p>
          <a:p>
            <a:pPr lvl="0" algn="just" hangingPunct="1"/>
            <a:r>
              <a:rPr lang="en-IN" sz="1800" b="1">
                <a:latin typeface="Times New Roman" pitchFamily="18"/>
                <a:ea typeface="DejaVu Sans" pitchFamily="2"/>
                <a:cs typeface="DejaVu Sans" pitchFamily="2"/>
              </a:rPr>
              <a:t>Disadvantages: </a:t>
            </a:r>
            <a:r>
              <a:rPr lang="en-IN" sz="1800">
                <a:latin typeface="Times New Roman" pitchFamily="18"/>
                <a:ea typeface="DejaVu Sans" pitchFamily="2"/>
                <a:cs typeface="DejaVu Sans" pitchFamily="2"/>
              </a:rPr>
              <a:t>None.</a:t>
            </a:r>
          </a:p>
          <a:p>
            <a:pPr lvl="0" algn="just">
              <a:spcAft>
                <a:spcPts val="0"/>
              </a:spcAft>
            </a:pPr>
            <a:endParaRPr lang="en-IN" sz="1800"/>
          </a:p>
        </p:txBody>
      </p:sp>
    </p:spTree>
  </p:cSld>
  <p:clrMapOvr>
    <a:masterClrMapping/>
  </p:clrMapOvr>
  <p:transition spd="slow">
    <p:fade/>
  </p:transition>
</p:sld>
</file>

<file path=ppt/theme/theme1.xml><?xml version="1.0" encoding="utf-8"?>
<a:theme xmlns:a="http://schemas.openxmlformats.org/drawingml/2006/main" name="paperbac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1910</Words>
  <Application>Microsoft Office PowerPoint</Application>
  <PresentationFormat>Widescreen</PresentationFormat>
  <Paragraphs>184</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StarSymbol</vt:lpstr>
      <vt:lpstr>Times New Roman</vt:lpstr>
      <vt:lpstr>Times New Roman</vt:lpstr>
      <vt:lpstr>paperback</vt:lpstr>
      <vt:lpstr>Department of Information Technology A.P. Shah Institute of Technology G.B.Road,Kasarvadavli, Thane(W), Mumbai-400615 UNIVERSITY OF MUMBAI Academic Year 2019-2020</vt:lpstr>
      <vt:lpstr>A Presentation on IOT based Accident Alert System Submitted in partial fulfillment of the degree of Bachelor of Engineering(Sem-8)  in  INFORMATION TECHNOLOGY By  Kunal Kale  (16104027) Chinmay Kubal  (16104023) Viranchee Patil  (16104044)  Under the Guidance of Prof. Kaushiki Upadhyaya     </vt:lpstr>
      <vt:lpstr>PowerPoint Presentation</vt:lpstr>
      <vt:lpstr>1.1 Abstract</vt:lpstr>
      <vt:lpstr>1.2 Objectives</vt:lpstr>
      <vt:lpstr>1.3 Literature Review : Paper 1</vt:lpstr>
      <vt:lpstr>Paper 2</vt:lpstr>
      <vt:lpstr>Paper 3</vt:lpstr>
      <vt:lpstr>Paper 4</vt:lpstr>
      <vt:lpstr>1.4 Problem Definition</vt:lpstr>
      <vt:lpstr>1.5 Scope</vt:lpstr>
      <vt:lpstr>1.6 Technology stack</vt:lpstr>
      <vt:lpstr>1.6 Technology stack</vt:lpstr>
      <vt:lpstr>1.7 Benefits for environment &amp; Society</vt:lpstr>
      <vt:lpstr>2. Project Design</vt:lpstr>
      <vt:lpstr>2.1 Proposed System with Flow of modules</vt:lpstr>
      <vt:lpstr>2.2 Use Case</vt:lpstr>
      <vt:lpstr>Description Of Use Case</vt:lpstr>
      <vt:lpstr>.</vt:lpstr>
      <vt:lpstr>2.3 Activity diagram</vt:lpstr>
      <vt:lpstr>2.4 Class Diagram</vt:lpstr>
      <vt:lpstr>2.5 Modules : NodeMCU </vt:lpstr>
      <vt:lpstr>Accelerometer </vt:lpstr>
      <vt:lpstr>Vibration Sensor</vt:lpstr>
      <vt:lpstr>GPS Module</vt:lpstr>
      <vt:lpstr>GSM Module</vt:lpstr>
      <vt:lpstr>Cloud Computing</vt:lpstr>
      <vt:lpstr>3. Future Scope</vt:lpstr>
      <vt:lpstr>For our future work, we would like to make an application on all mobile phone platforms, wherein the user can gain access to all the services offered by our current system, but with a GUI. The application will also monitor the speed, routes, nearby destinations,etc and provide the driver with a complete driving experience.</vt:lpstr>
      <vt:lpstr>2.6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Viranchee Patil</dc:creator>
  <cp:lastModifiedBy>Viranchee Patil</cp:lastModifiedBy>
  <cp:revision>11</cp:revision>
  <dcterms:modified xsi:type="dcterms:W3CDTF">2020-05-20T10:57:57Z</dcterms:modified>
</cp:coreProperties>
</file>