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BF1F-A896-467D-9172-0D99281132B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4771-251D-45FE-88E7-38AF1F00C2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84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61E4-8123-40FC-B9B9-2B6E197BD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3F179-3E91-4308-8D37-A1E4218D6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20E7-3ECC-4A42-8607-D764F5CE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24D0-9255-460A-8092-191BD2F9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75D7-9E66-461F-B89F-3EF832A7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43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9953-A9AB-45D3-88B1-A00C96D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E341B-5C56-4775-98F0-4DE5EF4F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8E9D-8A31-49A7-8F14-28C05C95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0D39-22DC-4E36-BEF9-EDA7FD5E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FC4E-9844-4EF0-9B94-FF742E0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69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A2D65-67BD-4FF8-AA6C-21BA5E6C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9A0A2-B0CC-44B9-8A4E-7F45F1DC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03FD-16AB-48AF-AF5F-5E1D04BE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7EBC-71C9-4CE4-8227-754C200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307D-AC0F-466D-9E41-D7AC2449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7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0364-C9C9-4B44-A5B6-634BFCF2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5CA0-E7E0-4EEF-BBB1-6917C9F8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9BE4-A4F2-45D5-B89E-6073143B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B6FE-9030-41D3-AA86-B0BBDBA5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9500-672A-4835-A028-23A271F0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042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BBE-92F9-439C-AF73-8928AA10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8E872-AC3B-4347-A498-9B5E18B4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629B-CAB4-49EA-A6B8-6CAECB28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702A-D1B7-4EB7-AB05-F240718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1A2D-9A3D-4D76-88B4-72BE4D92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4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B88D-25B7-4AD5-95BD-CF8EF6FB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9D91-C0B9-4D36-877A-8F4399918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9797-2F75-4F30-B71A-B49DB9087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826D-33E1-4727-B257-3A813C87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8A6C-93D8-40D5-AB88-640C264D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876BA-47EA-489D-826B-4603F2B7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6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5AC9-C523-47A1-8EF1-7356295C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ADE4-6B3E-4F33-ADF4-4057968D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9E4E-8312-4AA5-98AE-BC838FAE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BD839-D48E-4D39-8928-10EA7B191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43819-40F1-4837-928A-AA2AF6B98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EAD90-ACEA-4C31-A1A4-5741DDC7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3CA8B-E722-46E5-B93D-932CC068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88AA0-7D67-4116-9B1F-874AAC7D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03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DC2C-1858-4AC3-93D6-D2A122BC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C6FB8-0F5B-44D9-B3D7-70661716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2DB38-E128-461D-82B1-76B1C623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32E24-3F66-4C49-98F2-357C47C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2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84CFB-3B38-460C-8AFA-9B809BC4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1A239-DD36-4DA5-B970-EFF0E059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C4EE4-F57D-4B49-B1DF-FCE2BF26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32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CBF5-8EB6-4E9C-BBEE-FC708A58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08DE-6319-4599-9EF8-5C51E8FA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C5B24-33AE-41C4-A3AD-73E894ECF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E3BA-7255-46A2-A523-37D409C2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F33B1-999B-4F00-8755-83B7DE5C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A10A0-EE33-472C-97CE-6F5C5A15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3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96AF-468D-458D-BC1A-DA4BFBA8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219C2-E8D4-456E-8A3B-7272C051D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14E9D-B43E-4CD9-B7B3-D242195F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155F-487B-4FE8-9EA7-001971F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E423-9761-4E1D-A069-8FE796D2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E805-7F3C-4F8D-B166-7475BB8B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5B21B-CCE0-4CAD-8DBE-350B7D36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90E76-74FF-49DE-AA2C-A16B9574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FB51-C0A6-49E9-B085-C2193A4CD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8457-2F59-4C29-BD4D-F9FE873061D7}" type="datetimeFigureOut">
              <a:rPr lang="en-ID" smtClean="0"/>
              <a:t>06/03/2022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3B8FF-CED9-4C86-A37A-C9EF4033F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D670-A16F-4CAE-A072-0A58C252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B4A1-8EB2-4C34-8D19-C01F3C53C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712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/>
        </p:nvSpPr>
        <p:spPr>
          <a:xfrm>
            <a:off x="371808" y="393498"/>
            <a:ext cx="517206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Tata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Tertib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Pelatihan</a:t>
            </a:r>
            <a:endParaRPr sz="3200" b="1" dirty="0">
              <a:solidFill>
                <a:schemeClr val="tx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149455" y="5905728"/>
            <a:ext cx="807899" cy="807899"/>
          </a:xfrm>
          <a:prstGeom prst="corner">
            <a:avLst>
              <a:gd name="adj1" fmla="val 23355"/>
              <a:gd name="adj2" fmla="val 23357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1982" y="33021"/>
            <a:ext cx="1779085" cy="105081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/>
          <p:nvPr/>
        </p:nvSpPr>
        <p:spPr>
          <a:xfrm>
            <a:off x="766266" y="1661530"/>
            <a:ext cx="4976385" cy="96238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766266" y="2807753"/>
            <a:ext cx="4976385" cy="962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766266" y="3953976"/>
            <a:ext cx="4976385" cy="168589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1716012" y="1864324"/>
            <a:ext cx="38278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Peserta hadir di kelas maksimal 15 menit sebelum kelas dimulai.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/>
          <p:nvPr/>
        </p:nvSpPr>
        <p:spPr>
          <a:xfrm rot="9900000">
            <a:off x="1112184" y="3122435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 extrusionOk="0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1729878" y="2894777"/>
            <a:ext cx="38278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Peserta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wajib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mengaktifkan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kamera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selama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berlangsung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apabila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kendala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harap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info)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729877" y="4054917"/>
            <a:ext cx="382785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Peserta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berpartisipasi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mendukung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kelancaran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pelatihan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Berpartisipasi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aktif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diskusi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Menonaktifkan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suara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(MUTE)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ketika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masuk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room dan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saat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sedang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bicara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4"/>
          <p:cNvSpPr/>
          <p:nvPr/>
        </p:nvSpPr>
        <p:spPr>
          <a:xfrm rot="9900000">
            <a:off x="1112186" y="198854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 extrusionOk="0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4"/>
          <p:cNvSpPr/>
          <p:nvPr/>
        </p:nvSpPr>
        <p:spPr>
          <a:xfrm rot="9900000">
            <a:off x="1112182" y="425534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 extrusionOk="0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6140207" y="1661530"/>
            <a:ext cx="4976385" cy="962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7084767" y="1697191"/>
            <a:ext cx="432191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Selama sesi berlangsung, peserta wajib mengganti penamaan pada Zoom sesuai format: </a:t>
            </a: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Nama_Instansi</a:t>
            </a:r>
            <a:endParaRPr sz="1400" b="1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Penamaan yang tdk sesuai akan berakibat kehadiran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tidak terdata.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/>
          <p:nvPr/>
        </p:nvSpPr>
        <p:spPr>
          <a:xfrm rot="9900000">
            <a:off x="6486122" y="197456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 extrusionOk="0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6140207" y="2807753"/>
            <a:ext cx="4976385" cy="96238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7089953" y="2912573"/>
            <a:ext cx="38278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Peserta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wajib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menginformasikan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kepada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petugas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kelas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apabila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berhalangan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mengikuti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pembelajaran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6140207" y="3924066"/>
            <a:ext cx="4976385" cy="962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/>
          <p:nvPr/>
        </p:nvSpPr>
        <p:spPr>
          <a:xfrm rot="9900000">
            <a:off x="6549520" y="425849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 extrusionOk="0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7103818" y="4035927"/>
            <a:ext cx="40127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Peserta tidak diperkenankan menyebarluaskan tautan zoom meeting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4"/>
          <p:cNvSpPr/>
          <p:nvPr/>
        </p:nvSpPr>
        <p:spPr>
          <a:xfrm rot="9900000">
            <a:off x="6486121" y="313477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 extrusionOk="0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6140207" y="5059195"/>
            <a:ext cx="4976385" cy="96238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7089953" y="5261989"/>
            <a:ext cx="38278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Peserta  wajib melengkapi data/dokumen  yang dibutuhkan pada awal pelatihan.</a:t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 rot="9900000">
            <a:off x="6486121" y="538621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 extrusionOk="0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isnaldi isnaldi</dc:creator>
  <cp:lastModifiedBy>isnaldi isnaldi</cp:lastModifiedBy>
  <cp:revision>1</cp:revision>
  <dcterms:created xsi:type="dcterms:W3CDTF">2022-03-06T08:05:41Z</dcterms:created>
  <dcterms:modified xsi:type="dcterms:W3CDTF">2022-03-06T08:06:50Z</dcterms:modified>
</cp:coreProperties>
</file>