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Convention center utilization by market sector</a:t>
            </a:r>
          </a:p>
        </c:rich>
      </c:tx>
      <c:layout>
        <c:manualLayout>
          <c:xMode val="edge"/>
          <c:yMode val="edge"/>
          <c:x val="0.13629684055841307"/>
          <c:y val="1.0311640696608601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Professional</c:v>
                </c:pt>
                <c:pt idx="1">
                  <c:v>Others</c:v>
                </c:pt>
                <c:pt idx="2">
                  <c:v>Gov/Social  services</c:v>
                </c:pt>
                <c:pt idx="3">
                  <c:v>Educational</c:v>
                </c:pt>
                <c:pt idx="4">
                  <c:v>Fraternal and social</c:v>
                </c:pt>
                <c:pt idx="5">
                  <c:v>Exposition Trade Shows</c:v>
                </c:pt>
                <c:pt idx="6">
                  <c:v>Religious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4.5</c:v>
                </c:pt>
                <c:pt idx="1">
                  <c:v>1.9</c:v>
                </c:pt>
                <c:pt idx="2">
                  <c:v>1.1000000000000001</c:v>
                </c:pt>
                <c:pt idx="3">
                  <c:v>0.8</c:v>
                </c:pt>
                <c:pt idx="4">
                  <c:v>0.70000000000000018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C82-C4E8-4D36-8962-D97A2F6EA9F5}" type="datetimeFigureOut">
              <a:rPr lang="en-MY" smtClean="0"/>
              <a:pPr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FE703D-A63B-4F86-AD8C-5A37B8DD3DDC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" y="373380"/>
            <a:ext cx="8392160" cy="3677285"/>
          </a:xfrm>
        </p:spPr>
        <p:txBody>
          <a:bodyPr/>
          <a:lstStyle/>
          <a:p>
            <a:pPr algn="r"/>
            <a:r>
              <a:rPr lang="en-US" altLang="en-MY" dirty="0" smtClean="0"/>
              <a:t>5.0. CONVENTION </a:t>
            </a:r>
            <a:r>
              <a:rPr lang="en-US" altLang="en-MY" dirty="0"/>
              <a:t>AND </a:t>
            </a:r>
            <a:br>
              <a:rPr lang="en-US" altLang="en-MY" dirty="0"/>
            </a:br>
            <a:r>
              <a:rPr lang="en-US" altLang="en-MY" dirty="0"/>
              <a:t>EVENT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MY" sz="2000"/>
          </a:p>
          <a:p>
            <a:pPr algn="r"/>
            <a:r>
              <a:rPr lang="en-US" altLang="en-MY" sz="2000"/>
              <a:t>EXECUTIVE DIPLOME IN HOSPITALITY MANAGEMENT</a:t>
            </a:r>
            <a:r>
              <a:rPr lang="en-US" altLang="en-MY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0755" y="609600"/>
            <a:ext cx="7862570" cy="5862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5.7. Exposition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trade fair (trade show, trade exhibition or expo) is an exhibition organized so that companies in a specific industry can showcase and demonstrate their latest products, service, study activities of rivals and examine recent  market trends and 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90" y="595630"/>
            <a:ext cx="10208895" cy="966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5.8. ROLE </a:t>
            </a:r>
            <a:r>
              <a:rPr lang="en-US" dirty="0"/>
              <a:t>OF A MEETING PLANNER</a:t>
            </a:r>
            <a:br>
              <a:rPr lang="en-US" dirty="0"/>
            </a:br>
            <a:r>
              <a:rPr lang="en-US" dirty="0"/>
              <a:t>Successful event planners develop the following skills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Verbal and written communications </a:t>
            </a:r>
          </a:p>
          <a:p>
            <a:r>
              <a:rPr lang="en-US"/>
              <a:t>Organization and time management </a:t>
            </a:r>
          </a:p>
          <a:p>
            <a:r>
              <a:rPr lang="en-US"/>
              <a:t>Project management and multi-tasking </a:t>
            </a:r>
          </a:p>
          <a:p>
            <a:r>
              <a:rPr lang="en-US"/>
              <a:t>Self-starter and team player </a:t>
            </a:r>
          </a:p>
          <a:p>
            <a:r>
              <a:rPr lang="en-US"/>
              <a:t>Understand Microsoft Office applications </a:t>
            </a:r>
          </a:p>
          <a:p>
            <a:r>
              <a:rPr lang="en-US"/>
              <a:t>Detail and deadline-oriented </a:t>
            </a:r>
          </a:p>
          <a:p>
            <a:r>
              <a:rPr lang="en-US"/>
              <a:t>Calm and personable under pressure </a:t>
            </a:r>
          </a:p>
          <a:p>
            <a:r>
              <a:rPr lang="en-US"/>
              <a:t>Negotiation </a:t>
            </a:r>
          </a:p>
          <a:p>
            <a:r>
              <a:rPr lang="en-US"/>
              <a:t>Budget management </a:t>
            </a:r>
          </a:p>
          <a:p>
            <a:r>
              <a:rPr lang="en-US"/>
              <a:t>Staff management </a:t>
            </a:r>
          </a:p>
          <a:p>
            <a:r>
              <a:rPr lang="en-US"/>
              <a:t>Marketing and public relations </a:t>
            </a:r>
          </a:p>
          <a:p>
            <a:r>
              <a:rPr lang="en-US"/>
              <a:t>Interpersonal skills with all levels of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5.9. Successful </a:t>
            </a:r>
            <a:r>
              <a:rPr lang="en-US" dirty="0"/>
              <a:t>event planners will develop following knowledge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Venue selection </a:t>
            </a:r>
          </a:p>
          <a:p>
            <a:r>
              <a:rPr lang="en-US"/>
              <a:t>Catering </a:t>
            </a:r>
          </a:p>
          <a:p>
            <a:r>
              <a:rPr lang="en-US"/>
              <a:t>Production </a:t>
            </a:r>
          </a:p>
          <a:p>
            <a:r>
              <a:rPr lang="en-US"/>
              <a:t>Entertainment </a:t>
            </a:r>
          </a:p>
          <a:p>
            <a:r>
              <a:rPr lang="en-US"/>
              <a:t>Gifts </a:t>
            </a:r>
          </a:p>
          <a:p>
            <a:r>
              <a:rPr lang="en-US"/>
              <a:t>Transportation </a:t>
            </a:r>
          </a:p>
          <a:p>
            <a:r>
              <a:rPr lang="en-US"/>
              <a:t>Lodging </a:t>
            </a:r>
          </a:p>
          <a:p>
            <a:r>
              <a:rPr lang="en-US"/>
              <a:t>Conference 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5.10. Careers </a:t>
            </a:r>
            <a:r>
              <a:rPr lang="en-US" dirty="0"/>
              <a:t>in event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Those who pursue a career in event planning come from a variety of professions and academic backgrounds. Many employers prefer a bachelors degree in hospitality management, business administration, marketing, public relations, or communications.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5.1. Meetings</a:t>
            </a:r>
            <a:r>
              <a:rPr lang="en-US" dirty="0"/>
              <a:t>, Incentive </a:t>
            </a:r>
            <a:r>
              <a:rPr lang="en-US" dirty="0" err="1"/>
              <a:t>Travel,Conventions</a:t>
            </a:r>
            <a:r>
              <a:rPr lang="en-US" dirty="0"/>
              <a:t>, Exhibitions and Event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Objectives : </a:t>
            </a:r>
          </a:p>
          <a:p>
            <a:endParaRPr lang="en-US"/>
          </a:p>
          <a:p>
            <a:r>
              <a:rPr lang="en-US"/>
              <a:t>Name the hospitality industry associations</a:t>
            </a:r>
          </a:p>
          <a:p>
            <a:r>
              <a:rPr lang="en-US"/>
              <a:t>Describe the various types of meetings </a:t>
            </a:r>
          </a:p>
          <a:p>
            <a:r>
              <a:rPr lang="en-US"/>
              <a:t>Explain the difference between meetings, expositions, and conventions</a:t>
            </a:r>
          </a:p>
          <a:p>
            <a:r>
              <a:rPr lang="en-US"/>
              <a:t>Describe the role of a meeting planner</a:t>
            </a:r>
          </a:p>
          <a:p>
            <a:r>
              <a:rPr lang="en-US"/>
              <a:t>Explain the primary responsibilities of a convention and visitor’s bureau or authority </a:t>
            </a:r>
          </a:p>
          <a:p>
            <a:r>
              <a:rPr lang="en-US"/>
              <a:t>List the steps in event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MICE </a:t>
            </a:r>
            <a:r>
              <a:rPr lang="en-US" dirty="0"/>
              <a:t>(Meetings, Incentives, Convention and Exhibition)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MICE is used to refer to a particular type of tourism in which large groups, usually planned well in advance, are brought together for some particular purpose. MICE tourism usually includes a well-planned agenda centered around a particular theme or topic, such as profession trade organization, a special interest group or an educational topic. Such tourism is often a specialized area with its own exhibition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285750" indent="-285750"/>
            <a:r>
              <a:rPr lang="en-US"/>
              <a:t>Meeting –Brings people together for the purpose of exchanging information </a:t>
            </a:r>
          </a:p>
          <a:p>
            <a:pPr marL="0" indent="0">
              <a:buNone/>
            </a:pPr>
            <a:endParaRPr lang="en-US"/>
          </a:p>
          <a:p>
            <a:pPr marL="285750" indent="-285750"/>
            <a:r>
              <a:rPr lang="en-US"/>
              <a:t>An event booked at a hotel, convention center or any other venue dedicated to such gatherings.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5.3.1 Meeting </a:t>
            </a:r>
            <a:r>
              <a:rPr lang="en-US" dirty="0"/>
              <a:t>covers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1.Lecture (one presentation),</a:t>
            </a:r>
          </a:p>
          <a:p>
            <a:r>
              <a:rPr lang="en-US"/>
              <a:t>2.Seminar (typically several presentations, small audience, one day),</a:t>
            </a:r>
          </a:p>
          <a:p>
            <a:r>
              <a:rPr lang="en-US"/>
              <a:t>3.Conference (mid-size, one or more days),</a:t>
            </a:r>
          </a:p>
          <a:p>
            <a:r>
              <a:rPr lang="en-US"/>
              <a:t>4.Congress (large, several days),</a:t>
            </a:r>
          </a:p>
          <a:p>
            <a:r>
              <a:rPr lang="en-US"/>
              <a:t>5.Exhibition or trade show (with manned stands being visited by passers-by),</a:t>
            </a:r>
          </a:p>
          <a:p>
            <a:r>
              <a:rPr lang="en-US"/>
              <a:t>6.Workshop (smaller, with active participants), training course, team-building 	session and kick-off event. </a:t>
            </a:r>
          </a:p>
          <a:p>
            <a:r>
              <a:rPr lang="en-US"/>
              <a:t>7.Types of meetings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5.3.2. Types </a:t>
            </a:r>
            <a:r>
              <a:rPr lang="en-US" dirty="0">
                <a:sym typeface="+mn-ea"/>
              </a:rPr>
              <a:t>of meetings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86815"/>
            <a:ext cx="8596630" cy="5299710"/>
          </a:xfrm>
        </p:spPr>
        <p:txBody>
          <a:bodyPr>
            <a:normAutofit fontScale="87500" lnSpcReduction="20000"/>
          </a:bodyPr>
          <a:lstStyle/>
          <a:p>
            <a:endParaRPr lang="en-US"/>
          </a:p>
          <a:p>
            <a:r>
              <a:rPr lang="en-US"/>
              <a:t>(A). Clinic- workshop type educational experience in which attendees learn by doing. (small groups interacting with each other) Forum – an assembly for the discussion of common concerns. Usually, experts in a given field take the opposite sides of an issue in a panel discussion.</a:t>
            </a:r>
          </a:p>
          <a:p>
            <a:endParaRPr lang="en-US"/>
          </a:p>
          <a:p>
            <a:r>
              <a:rPr lang="en-US"/>
              <a:t>(B). Forum – an assembly for the discussion of common concerns. Usually, experts in a given field take the opposite sides of an issue in a panel discussion.</a:t>
            </a:r>
          </a:p>
          <a:p>
            <a:endParaRPr lang="en-US"/>
          </a:p>
          <a:p>
            <a:r>
              <a:rPr lang="en-US"/>
              <a:t>(C). Seminar – a lecture and a dialogue that allow participants to share experiences in a particular field. A seminar is guided by an expert discussion leader, usually 30 or fewer persons participates.</a:t>
            </a:r>
          </a:p>
          <a:p>
            <a:endParaRPr lang="en-US"/>
          </a:p>
          <a:p>
            <a:r>
              <a:rPr lang="en-US"/>
              <a:t>(D). Symposium - a meeting or conference  for the discussion of some subject, especially a meeting at which several speakers talk on or discuss a topic before an audience.A collection of opinions expressed or articles  contributed by several persons on a given  subject or  topic.</a:t>
            </a:r>
          </a:p>
          <a:p>
            <a:endParaRPr lang="en-US"/>
          </a:p>
          <a:p>
            <a:r>
              <a:rPr lang="en-US"/>
              <a:t>(E). Workshop – meetings emphasizing interaction and exchange of information among a usually small number of participants.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 Incentives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Incentive tourism is usually undertaken as a type of employee reward by a company or institution for targets met or exceeded, or a job well done. Unlike the other types of MICE tourism, incentive tourism is usually conducted purely for entertainment, rather than professional or educational purposes.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5.5. Convention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 Is a gathering of individuals who meet at an arranged place and time in order 	to discuss or engage in some common interest. The most common 	conventions are based upon industry, profession.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5.6. Major </a:t>
            </a:r>
            <a:r>
              <a:rPr lang="en-US" dirty="0"/>
              <a:t>Players in the convention Industry </a:t>
            </a:r>
          </a:p>
        </p:txBody>
      </p:sp>
      <p:graphicFrame>
        <p:nvGraphicFramePr>
          <p:cNvPr id="4" name="Chart 1"/>
          <p:cNvGraphicFramePr>
            <a:graphicFrameLocks noGrp="1"/>
          </p:cNvGraphicFramePr>
          <p:nvPr>
            <p:ph idx="1"/>
          </p:nvPr>
        </p:nvGraphicFramePr>
        <p:xfrm>
          <a:off x="677545" y="1479550"/>
          <a:ext cx="8596630" cy="511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449</Words>
  <Application>Microsoft Office PowerPoint</Application>
  <PresentationFormat>Custom</PresentationFormat>
  <Paragraphs>73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5.0. CONVENTION AND  EVENT MANAGEMENT</vt:lpstr>
      <vt:lpstr>5.1. Meetings, Incentive Travel,Conventions, Exhibitions and Event Management</vt:lpstr>
      <vt:lpstr>5.2. MICE (Meetings, Incentives, Convention and Exhibition)</vt:lpstr>
      <vt:lpstr>5.3. Meeting</vt:lpstr>
      <vt:lpstr>5.3.1 Meeting covers the following:</vt:lpstr>
      <vt:lpstr>5.3.2. Types of meetings </vt:lpstr>
      <vt:lpstr>5.4. Incentives </vt:lpstr>
      <vt:lpstr>5.5. Convention </vt:lpstr>
      <vt:lpstr>5.6. Major Players in the convention Industry </vt:lpstr>
      <vt:lpstr>Slide 10</vt:lpstr>
      <vt:lpstr>5.7. Exposition </vt:lpstr>
      <vt:lpstr>5.8. ROLE OF A MEETING PLANNER Successful event planners develop the following skills :</vt:lpstr>
      <vt:lpstr>5.9. Successful event planners will develop following knowledge : </vt:lpstr>
      <vt:lpstr>5.10. Careers in event planning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Jovena Naidu</dc:creator>
  <cp:lastModifiedBy>ad</cp:lastModifiedBy>
  <cp:revision>4</cp:revision>
  <dcterms:created xsi:type="dcterms:W3CDTF">2017-03-22T11:34:00Z</dcterms:created>
  <dcterms:modified xsi:type="dcterms:W3CDTF">2017-03-28T05:38:17Z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