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image/gif" Extension="gif"/>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oleObject" PartName="/ppt/embeddings/oleObject3.bin"/>
  <Override ContentType="application/vnd.openxmlformats-officedocument.oleObject" PartName="/ppt/embeddings/oleObject6.bin"/>
  <Override ContentType="application/vnd.openxmlformats-officedocument.oleObject" PartName="/ppt/embeddings/oleObject5.bin"/>
  <Override ContentType="application/vnd.openxmlformats-officedocument.oleObject" PartName="/ppt/embeddings/oleObject4.bin"/>
  <Override ContentType="application/vnd.openxmlformats-officedocument.oleObject" PartName="/ppt/embeddings/oleObject7.bin"/>
  <Override ContentType="application/vnd.openxmlformats-officedocument.oleObject" PartName="/ppt/embeddings/oleObject2.bin"/>
  <Override ContentType="application/vnd.openxmlformats-officedocument.oleObject" PartName="/ppt/embeddings/oleObject1.bin"/>
  <Override ContentType="application/vnd.openxmlformats-officedocument.oleObject" PartName="/ppt/embeddings/oleObject8.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6858000" cx="12192000"/>
  <p:notesSz cx="6858000" cy="9144000"/>
  <p:embeddedFontLst>
    <p:embeddedFont>
      <p:font typeface="Corbel"/>
      <p:regular r:id="rId44"/>
      <p:bold r:id="rId45"/>
      <p:italic r:id="rId46"/>
      <p:boldItalic r:id="rId47"/>
    </p:embeddedFont>
    <p:embeddedFont>
      <p:font typeface="Helvetica Neue"/>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52" roundtripDataSignature="AMtx7mixExsIBkqTBzd+9oxI7l37Vke3y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BBC96EA-BF42-401E-9B39-93EBF337B76F}">
  <a:tblStyle styleId="{6BBC96EA-BF42-401E-9B39-93EBF337B76F}" styleName="Table_0">
    <a:wholeTbl>
      <a:tcTxStyle b="off" i="off">
        <a:font>
          <a:latin typeface="Corbel"/>
          <a:ea typeface="Corbel"/>
          <a:cs typeface="Corbe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F1FB"/>
          </a:solidFill>
        </a:fill>
      </a:tcStyle>
    </a:wholeTbl>
    <a:band1H>
      <a:tcTxStyle b="off" i="off"/>
      <a:tcStyle>
        <a:fill>
          <a:solidFill>
            <a:srgbClr val="CCE2F8"/>
          </a:solidFill>
        </a:fill>
      </a:tcStyle>
    </a:band1H>
    <a:band2H>
      <a:tcTxStyle b="off" i="off"/>
    </a:band2H>
    <a:band1V>
      <a:tcTxStyle b="off" i="off"/>
      <a:tcStyle>
        <a:fill>
          <a:solidFill>
            <a:srgbClr val="CCE2F8"/>
          </a:solidFill>
        </a:fill>
      </a:tcStyle>
    </a:band1V>
    <a:band2V>
      <a:tcTxStyle b="off" i="off"/>
    </a:band2V>
    <a:lastCol>
      <a:tcTxStyle b="on" i="off">
        <a:font>
          <a:latin typeface="Corbel"/>
          <a:ea typeface="Corbel"/>
          <a:cs typeface="Corbel"/>
        </a:font>
        <a:schemeClr val="lt1"/>
      </a:tcTxStyle>
      <a:tcStyle>
        <a:fill>
          <a:solidFill>
            <a:schemeClr val="accent1"/>
          </a:solidFill>
        </a:fill>
      </a:tcStyle>
    </a:lastCol>
    <a:firstCol>
      <a:tcTxStyle b="on" i="off">
        <a:font>
          <a:latin typeface="Corbel"/>
          <a:ea typeface="Corbel"/>
          <a:cs typeface="Corbel"/>
        </a:font>
        <a:schemeClr val="lt1"/>
      </a:tcTxStyle>
      <a:tcStyle>
        <a:fill>
          <a:solidFill>
            <a:schemeClr val="accent1"/>
          </a:solidFill>
        </a:fill>
      </a:tcStyle>
    </a:firstCol>
    <a:lastRow>
      <a:tcTxStyle b="on" i="off">
        <a:font>
          <a:latin typeface="Corbel"/>
          <a:ea typeface="Corbel"/>
          <a:cs typeface="Corbe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orbel"/>
          <a:ea typeface="Corbel"/>
          <a:cs typeface="Corbe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Corbel-regular.fntdata"/><Relationship Id="rId43" Type="http://schemas.openxmlformats.org/officeDocument/2006/relationships/slide" Target="slides/slide38.xml"/><Relationship Id="rId46" Type="http://schemas.openxmlformats.org/officeDocument/2006/relationships/font" Target="fonts/Corbel-italic.fntdata"/><Relationship Id="rId45" Type="http://schemas.openxmlformats.org/officeDocument/2006/relationships/font" Target="fonts/Corbel-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HelveticaNeue-regular.fntdata"/><Relationship Id="rId47" Type="http://schemas.openxmlformats.org/officeDocument/2006/relationships/font" Target="fonts/Corbel-boldItalic.fntdata"/><Relationship Id="rId49" Type="http://schemas.openxmlformats.org/officeDocument/2006/relationships/font" Target="fonts/HelveticaNeue-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HelveticaNeue-boldItalic.fntdata"/><Relationship Id="rId50" Type="http://schemas.openxmlformats.org/officeDocument/2006/relationships/font" Target="fonts/HelveticaNeue-italic.fntdata"/><Relationship Id="rId52"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7.png"/><Relationship Id="rId2" Type="http://schemas.openxmlformats.org/officeDocument/2006/relationships/image" Target="../media/image3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5.png"/><Relationship Id="rId2" Type="http://schemas.openxmlformats.org/officeDocument/2006/relationships/image" Target="../media/image35.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2.png"/><Relationship Id="rId2" Type="http://schemas.openxmlformats.org/officeDocument/2006/relationships/image" Target="../media/image33.png"/><Relationship Id="rId3" Type="http://schemas.openxmlformats.org/officeDocument/2006/relationships/image" Target="../media/image35.png"/><Relationship Id="rId4" Type="http://schemas.openxmlformats.org/officeDocument/2006/relationships/image" Target="../media/image3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6" name="Shape 1356"/>
        <p:cNvGrpSpPr/>
        <p:nvPr/>
      </p:nvGrpSpPr>
      <p:grpSpPr>
        <a:xfrm>
          <a:off x="0" y="0"/>
          <a:ext cx="0" cy="0"/>
          <a:chOff x="0" y="0"/>
          <a:chExt cx="0" cy="0"/>
        </a:xfrm>
      </p:grpSpPr>
      <p:sp>
        <p:nvSpPr>
          <p:cNvPr id="1357" name="Google Shape;1357;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8" name="Google Shape;1358;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a:p>
            <a:pPr indent="-228600" lvl="0" marL="457200" marR="0" rtl="0" algn="l">
              <a:lnSpc>
                <a:spcPct val="100000"/>
              </a:lnSpc>
              <a:spcBef>
                <a:spcPts val="0"/>
              </a:spcBef>
              <a:spcAft>
                <a:spcPts val="0"/>
              </a:spcAft>
              <a:buClr>
                <a:srgbClr val="000000"/>
              </a:buClr>
              <a:buSzPts val="1400"/>
              <a:buFont typeface="Arial"/>
              <a:buNone/>
            </a:pPr>
            <a:r>
              <a:rPr lang="en-US"/>
              <a:t>Green box is a physical layer responsible for receiving bit level transmission.  Copper, fiber wireless.</a:t>
            </a:r>
            <a:endParaRPr/>
          </a:p>
          <a:p>
            <a:pPr indent="-228600" lvl="0" marL="457200" marR="0" rtl="0" algn="l">
              <a:lnSpc>
                <a:spcPct val="100000"/>
              </a:lnSpc>
              <a:spcBef>
                <a:spcPts val="0"/>
              </a:spcBef>
              <a:spcAft>
                <a:spcPts val="0"/>
              </a:spcAft>
              <a:buClr>
                <a:srgbClr val="000000"/>
              </a:buClr>
              <a:buSzPts val="1400"/>
              <a:buFont typeface="Arial"/>
              <a:buNone/>
            </a:pPr>
            <a:r>
              <a:rPr lang="en-US"/>
              <a:t>Link layer in blue – bit assemble into Ethernet frame.   We will discuss this in details in chapter 6.  </a:t>
            </a:r>
            <a:endParaRPr/>
          </a:p>
          <a:p>
            <a:pPr indent="-228600" lvl="0" marL="457200" marR="0" rtl="0" algn="l">
              <a:lnSpc>
                <a:spcPct val="100000"/>
              </a:lnSpc>
              <a:spcBef>
                <a:spcPts val="0"/>
              </a:spcBef>
              <a:spcAft>
                <a:spcPts val="0"/>
              </a:spcAft>
              <a:buClr>
                <a:srgbClr val="000000"/>
              </a:buClr>
              <a:buSzPts val="1400"/>
              <a:buFont typeface="Arial"/>
              <a:buNone/>
            </a:pPr>
            <a:r>
              <a:rPr lang="en-US"/>
              <a:t>But most critical one, is here.  Lookup, forwarding function.    Lookup and forward is “Match plus action” behavior.  </a:t>
            </a:r>
            <a:endParaRPr/>
          </a:p>
          <a:p>
            <a:pPr indent="-228600" lvl="0" marL="457200" marR="0" rtl="0" algn="l">
              <a:lnSpc>
                <a:spcPct val="100000"/>
              </a:lnSpc>
              <a:spcBef>
                <a:spcPts val="0"/>
              </a:spcBef>
              <a:spcAft>
                <a:spcPts val="0"/>
              </a:spcAft>
              <a:buClr>
                <a:srgbClr val="000000"/>
              </a:buClr>
              <a:buSzPts val="1400"/>
              <a:buFont typeface="Arial"/>
              <a:buNone/>
            </a:pPr>
            <a:r>
              <a:rPr lang="en-US"/>
              <a:t>GOAL – processing at “line speed”,  otherwise, buffer will be full and packet will be lost</a:t>
            </a:r>
            <a:endParaRPr/>
          </a:p>
          <a:p>
            <a:pPr indent="-228600" lvl="0" marL="457200" marR="0" rtl="0" algn="l">
              <a:lnSpc>
                <a:spcPct val="100000"/>
              </a:lnSpc>
              <a:spcBef>
                <a:spcPts val="0"/>
              </a:spcBef>
              <a:spcAft>
                <a:spcPts val="0"/>
              </a:spcAft>
              <a:buClr>
                <a:srgbClr val="000000"/>
              </a:buClr>
              <a:buSzPts val="1400"/>
              <a:buFont typeface="Arial"/>
              <a:buNone/>
            </a:pPr>
            <a:r>
              <a:t/>
            </a:r>
            <a:endParaRPr/>
          </a:p>
          <a:p>
            <a:pPr indent="-228600" lvl="0" marL="457200" marR="0" rtl="0" algn="l">
              <a:lnSpc>
                <a:spcPct val="100000"/>
              </a:lnSpc>
              <a:spcBef>
                <a:spcPts val="0"/>
              </a:spcBef>
              <a:spcAft>
                <a:spcPts val="0"/>
              </a:spcAft>
              <a:buClr>
                <a:srgbClr val="000000"/>
              </a:buClr>
              <a:buSzPts val="1400"/>
              <a:buFont typeface="Arial"/>
              <a:buNone/>
            </a:pPr>
            <a:r>
              <a:t/>
            </a:r>
            <a:endParaRPr/>
          </a:p>
          <a:p>
            <a:pPr indent="-228600" lvl="0" marL="457200" marR="0" rtl="0" algn="l">
              <a:lnSpc>
                <a:spcPct val="100000"/>
              </a:lnSpc>
              <a:spcBef>
                <a:spcPts val="0"/>
              </a:spcBef>
              <a:spcAft>
                <a:spcPts val="0"/>
              </a:spcAft>
              <a:buClr>
                <a:srgbClr val="000000"/>
              </a:buClr>
              <a:buSzPts val="1400"/>
              <a:buFont typeface="Arial"/>
              <a:buNone/>
            </a:pPr>
            <a:r>
              <a:rPr lang="en-US"/>
              <a:t> </a:t>
            </a:r>
            <a:endParaRPr/>
          </a:p>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1359" name="Google Shape;1359;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3" name="Shape 1403"/>
        <p:cNvGrpSpPr/>
        <p:nvPr/>
      </p:nvGrpSpPr>
      <p:grpSpPr>
        <a:xfrm>
          <a:off x="0" y="0"/>
          <a:ext cx="0" cy="0"/>
          <a:chOff x="0" y="0"/>
          <a:chExt cx="0" cy="0"/>
        </a:xfrm>
      </p:grpSpPr>
      <p:sp>
        <p:nvSpPr>
          <p:cNvPr id="1404" name="Google Shape;1404;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5" name="Google Shape;1405;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1406" name="Google Shape;1406;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1" name="Shape 1441"/>
        <p:cNvGrpSpPr/>
        <p:nvPr/>
      </p:nvGrpSpPr>
      <p:grpSpPr>
        <a:xfrm>
          <a:off x="0" y="0"/>
          <a:ext cx="0" cy="0"/>
          <a:chOff x="0" y="0"/>
          <a:chExt cx="0" cy="0"/>
        </a:xfrm>
      </p:grpSpPr>
      <p:sp>
        <p:nvSpPr>
          <p:cNvPr id="1442" name="Google Shape;1442;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43" name="Google Shape;144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7" name="Shape 1447"/>
        <p:cNvGrpSpPr/>
        <p:nvPr/>
      </p:nvGrpSpPr>
      <p:grpSpPr>
        <a:xfrm>
          <a:off x="0" y="0"/>
          <a:ext cx="0" cy="0"/>
          <a:chOff x="0" y="0"/>
          <a:chExt cx="0" cy="0"/>
        </a:xfrm>
      </p:grpSpPr>
      <p:sp>
        <p:nvSpPr>
          <p:cNvPr id="1448" name="Google Shape;1448;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49" name="Google Shape;144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8" name="Shape 1488"/>
        <p:cNvGrpSpPr/>
        <p:nvPr/>
      </p:nvGrpSpPr>
      <p:grpSpPr>
        <a:xfrm>
          <a:off x="0" y="0"/>
          <a:ext cx="0" cy="0"/>
          <a:chOff x="0" y="0"/>
          <a:chExt cx="0" cy="0"/>
        </a:xfrm>
      </p:grpSpPr>
      <p:sp>
        <p:nvSpPr>
          <p:cNvPr id="1489" name="Google Shape;1489;p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lang="en-US">
                <a:solidFill>
                  <a:schemeClr val="dk1"/>
                </a:solidFill>
                <a:latin typeface="Arial"/>
                <a:ea typeface="Arial"/>
                <a:cs typeface="Arial"/>
                <a:sym typeface="Arial"/>
              </a:rPr>
              <a:t>19.1.1 Datagram Format (</a:t>
            </a:r>
            <a:r>
              <a:rPr lang="en-US">
                <a:latin typeface="Arial"/>
                <a:ea typeface="Arial"/>
                <a:cs typeface="Arial"/>
                <a:sym typeface="Arial"/>
              </a:rPr>
              <a:t>Data Communications and Networking. Behrouz A. Forouzan</a:t>
            </a:r>
            <a:r>
              <a:rPr lang="en-US">
                <a:solidFill>
                  <a:schemeClr val="dk1"/>
                </a:solidFill>
                <a:latin typeface="Arial"/>
                <a:ea typeface="Arial"/>
                <a:cs typeface="Arial"/>
                <a:sym typeface="Arial"/>
              </a:rPr>
              <a:t>)</a:t>
            </a:r>
            <a:endParaRPr/>
          </a:p>
        </p:txBody>
      </p:sp>
      <p:sp>
        <p:nvSpPr>
          <p:cNvPr id="1490" name="Google Shape;1490;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6" name="Shape 1496"/>
        <p:cNvGrpSpPr/>
        <p:nvPr/>
      </p:nvGrpSpPr>
      <p:grpSpPr>
        <a:xfrm>
          <a:off x="0" y="0"/>
          <a:ext cx="0" cy="0"/>
          <a:chOff x="0" y="0"/>
          <a:chExt cx="0" cy="0"/>
        </a:xfrm>
      </p:grpSpPr>
      <p:sp>
        <p:nvSpPr>
          <p:cNvPr id="1497" name="Google Shape;1497;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lang="en-US">
                <a:solidFill>
                  <a:schemeClr val="dk1"/>
                </a:solidFill>
                <a:latin typeface="Arial"/>
                <a:ea typeface="Arial"/>
                <a:cs typeface="Arial"/>
                <a:sym typeface="Arial"/>
              </a:rPr>
              <a:t>19.1.1 Datagram Format (</a:t>
            </a:r>
            <a:r>
              <a:rPr lang="en-US">
                <a:latin typeface="Arial"/>
                <a:ea typeface="Arial"/>
                <a:cs typeface="Arial"/>
                <a:sym typeface="Arial"/>
              </a:rPr>
              <a:t>Data Communications and Networking. Behrouz A. Forouzan</a:t>
            </a:r>
            <a:r>
              <a:rPr lang="en-US">
                <a:solidFill>
                  <a:schemeClr val="dk1"/>
                </a:solidFill>
                <a:latin typeface="Arial"/>
                <a:ea typeface="Arial"/>
                <a:cs typeface="Arial"/>
                <a:sym typeface="Arial"/>
              </a:rPr>
              <a:t>)</a:t>
            </a:r>
            <a:endParaRPr/>
          </a:p>
        </p:txBody>
      </p:sp>
      <p:sp>
        <p:nvSpPr>
          <p:cNvPr id="1498" name="Google Shape;1498;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1" name="Shape 1511"/>
        <p:cNvGrpSpPr/>
        <p:nvPr/>
      </p:nvGrpSpPr>
      <p:grpSpPr>
        <a:xfrm>
          <a:off x="0" y="0"/>
          <a:ext cx="0" cy="0"/>
          <a:chOff x="0" y="0"/>
          <a:chExt cx="0" cy="0"/>
        </a:xfrm>
      </p:grpSpPr>
      <p:sp>
        <p:nvSpPr>
          <p:cNvPr id="1512" name="Google Shape;1512;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lang="en-US">
                <a:solidFill>
                  <a:schemeClr val="dk1"/>
                </a:solidFill>
                <a:latin typeface="Arial"/>
                <a:ea typeface="Arial"/>
                <a:cs typeface="Arial"/>
                <a:sym typeface="Arial"/>
              </a:rPr>
              <a:t>19.1.1 Datagram Format (</a:t>
            </a:r>
            <a:r>
              <a:rPr lang="en-US">
                <a:latin typeface="Arial"/>
                <a:ea typeface="Arial"/>
                <a:cs typeface="Arial"/>
                <a:sym typeface="Arial"/>
              </a:rPr>
              <a:t>Data Communications and Networking. Behrouz A. Forouzan</a:t>
            </a:r>
            <a:r>
              <a:rPr lang="en-US">
                <a:solidFill>
                  <a:schemeClr val="dk1"/>
                </a:solidFill>
                <a:latin typeface="Arial"/>
                <a:ea typeface="Arial"/>
                <a:cs typeface="Arial"/>
                <a:sym typeface="Arial"/>
              </a:rPr>
              <a:t>)</a:t>
            </a:r>
            <a:endParaRPr/>
          </a:p>
        </p:txBody>
      </p:sp>
      <p:sp>
        <p:nvSpPr>
          <p:cNvPr id="1513" name="Google Shape;1513;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6" name="Shape 1526"/>
        <p:cNvGrpSpPr/>
        <p:nvPr/>
      </p:nvGrpSpPr>
      <p:grpSpPr>
        <a:xfrm>
          <a:off x="0" y="0"/>
          <a:ext cx="0" cy="0"/>
          <a:chOff x="0" y="0"/>
          <a:chExt cx="0" cy="0"/>
        </a:xfrm>
      </p:grpSpPr>
      <p:sp>
        <p:nvSpPr>
          <p:cNvPr id="1527" name="Google Shape;1527;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28" name="Google Shape;1528;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3" name="Shape 1533"/>
        <p:cNvGrpSpPr/>
        <p:nvPr/>
      </p:nvGrpSpPr>
      <p:grpSpPr>
        <a:xfrm>
          <a:off x="0" y="0"/>
          <a:ext cx="0" cy="0"/>
          <a:chOff x="0" y="0"/>
          <a:chExt cx="0" cy="0"/>
        </a:xfrm>
      </p:grpSpPr>
      <p:sp>
        <p:nvSpPr>
          <p:cNvPr id="1534" name="Google Shape;1534;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5" name="Google Shape;1535;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9" name="Shape 1549"/>
        <p:cNvGrpSpPr/>
        <p:nvPr/>
      </p:nvGrpSpPr>
      <p:grpSpPr>
        <a:xfrm>
          <a:off x="0" y="0"/>
          <a:ext cx="0" cy="0"/>
          <a:chOff x="0" y="0"/>
          <a:chExt cx="0" cy="0"/>
        </a:xfrm>
      </p:grpSpPr>
      <p:sp>
        <p:nvSpPr>
          <p:cNvPr id="1550" name="Google Shape;1550;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lang="en-US">
                <a:solidFill>
                  <a:schemeClr val="dk1"/>
                </a:solidFill>
                <a:latin typeface="Arial"/>
                <a:ea typeface="Arial"/>
                <a:cs typeface="Arial"/>
                <a:sym typeface="Arial"/>
              </a:rPr>
              <a:t>19.1.1 Datagram Format (</a:t>
            </a:r>
            <a:r>
              <a:rPr lang="en-US">
                <a:latin typeface="Arial"/>
                <a:ea typeface="Arial"/>
                <a:cs typeface="Arial"/>
                <a:sym typeface="Arial"/>
              </a:rPr>
              <a:t>Data Communications and Networking. Behrouz A. Forouzan</a:t>
            </a:r>
            <a:r>
              <a:rPr lang="en-US">
                <a:solidFill>
                  <a:schemeClr val="dk1"/>
                </a:solidFill>
                <a:latin typeface="Arial"/>
                <a:ea typeface="Arial"/>
                <a:cs typeface="Arial"/>
                <a:sym typeface="Arial"/>
              </a:rPr>
              <a:t>)</a:t>
            </a:r>
            <a:endParaRPr/>
          </a:p>
        </p:txBody>
      </p:sp>
      <p:sp>
        <p:nvSpPr>
          <p:cNvPr id="1551" name="Google Shape;155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2" name="Google Shape;15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7" name="Shape 1557"/>
        <p:cNvGrpSpPr/>
        <p:nvPr/>
      </p:nvGrpSpPr>
      <p:grpSpPr>
        <a:xfrm>
          <a:off x="0" y="0"/>
          <a:ext cx="0" cy="0"/>
          <a:chOff x="0" y="0"/>
          <a:chExt cx="0" cy="0"/>
        </a:xfrm>
      </p:grpSpPr>
      <p:sp>
        <p:nvSpPr>
          <p:cNvPr id="1558" name="Google Shape;1558;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9" name="Google Shape;155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9" name="Shape 1719"/>
        <p:cNvGrpSpPr/>
        <p:nvPr/>
      </p:nvGrpSpPr>
      <p:grpSpPr>
        <a:xfrm>
          <a:off x="0" y="0"/>
          <a:ext cx="0" cy="0"/>
          <a:chOff x="0" y="0"/>
          <a:chExt cx="0" cy="0"/>
        </a:xfrm>
      </p:grpSpPr>
      <p:sp>
        <p:nvSpPr>
          <p:cNvPr id="1720" name="Google Shape;1720;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Another example – for students to work out</a:t>
            </a:r>
            <a:endParaRPr/>
          </a:p>
        </p:txBody>
      </p:sp>
      <p:sp>
        <p:nvSpPr>
          <p:cNvPr id="1721" name="Google Shape;172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8" name="Shape 1728"/>
        <p:cNvGrpSpPr/>
        <p:nvPr/>
      </p:nvGrpSpPr>
      <p:grpSpPr>
        <a:xfrm>
          <a:off x="0" y="0"/>
          <a:ext cx="0" cy="0"/>
          <a:chOff x="0" y="0"/>
          <a:chExt cx="0" cy="0"/>
        </a:xfrm>
      </p:grpSpPr>
      <p:sp>
        <p:nvSpPr>
          <p:cNvPr id="1729" name="Google Shape;1729;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85750" lvl="2" marL="1200150" rtl="0" algn="just">
              <a:lnSpc>
                <a:spcPct val="100000"/>
              </a:lnSpc>
              <a:spcBef>
                <a:spcPts val="0"/>
              </a:spcBef>
              <a:spcAft>
                <a:spcPts val="0"/>
              </a:spcAft>
              <a:buSzPts val="2900"/>
              <a:buChar char="•"/>
            </a:pPr>
            <a:r>
              <a:rPr lang="en-US"/>
              <a:t>The value of the offset is measured in units of 8 bytes. </a:t>
            </a:r>
            <a:endParaRPr/>
          </a:p>
          <a:p>
            <a:pPr indent="-285750" lvl="2" marL="1200150" rtl="0" algn="just">
              <a:lnSpc>
                <a:spcPct val="100000"/>
              </a:lnSpc>
              <a:spcBef>
                <a:spcPts val="0"/>
              </a:spcBef>
              <a:spcAft>
                <a:spcPts val="0"/>
              </a:spcAft>
              <a:buSzPts val="2900"/>
              <a:buChar char="•"/>
            </a:pPr>
            <a:r>
              <a:rPr lang="en-US"/>
              <a:t>This is done because the length of the offset field is only 13 bits long and cannot represent a sequence of bytes greater than 8191. </a:t>
            </a:r>
            <a:endParaRPr/>
          </a:p>
          <a:p>
            <a:pPr indent="-285750" lvl="2" marL="1200150" rtl="0" algn="just">
              <a:lnSpc>
                <a:spcPct val="100000"/>
              </a:lnSpc>
              <a:spcBef>
                <a:spcPts val="0"/>
              </a:spcBef>
              <a:spcAft>
                <a:spcPts val="0"/>
              </a:spcAft>
              <a:buSzPts val="2900"/>
              <a:buChar char="•"/>
            </a:pPr>
            <a:r>
              <a:rPr lang="en-US"/>
              <a:t>This forces hosts or routers that fragment datagrams to choose the size of each fragment so that the first byte number is divisible by 8.</a:t>
            </a:r>
            <a:endParaRPr/>
          </a:p>
          <a:p>
            <a:pPr indent="0" lvl="0" marL="0" rtl="0" algn="l">
              <a:lnSpc>
                <a:spcPct val="100000"/>
              </a:lnSpc>
              <a:spcBef>
                <a:spcPts val="0"/>
              </a:spcBef>
              <a:spcAft>
                <a:spcPts val="0"/>
              </a:spcAft>
              <a:buSzPts val="1400"/>
              <a:buNone/>
            </a:pPr>
            <a:r>
              <a:t/>
            </a:r>
            <a:endParaRPr/>
          </a:p>
        </p:txBody>
      </p:sp>
      <p:sp>
        <p:nvSpPr>
          <p:cNvPr id="1730" name="Google Shape;173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7" name="Shape 1827"/>
        <p:cNvGrpSpPr/>
        <p:nvPr/>
      </p:nvGrpSpPr>
      <p:grpSpPr>
        <a:xfrm>
          <a:off x="0" y="0"/>
          <a:ext cx="0" cy="0"/>
          <a:chOff x="0" y="0"/>
          <a:chExt cx="0" cy="0"/>
        </a:xfrm>
      </p:grpSpPr>
      <p:sp>
        <p:nvSpPr>
          <p:cNvPr id="1828" name="Google Shape;1828;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9" name="Google Shape;182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3" name="Shape 1833"/>
        <p:cNvGrpSpPr/>
        <p:nvPr/>
      </p:nvGrpSpPr>
      <p:grpSpPr>
        <a:xfrm>
          <a:off x="0" y="0"/>
          <a:ext cx="0" cy="0"/>
          <a:chOff x="0" y="0"/>
          <a:chExt cx="0" cy="0"/>
        </a:xfrm>
      </p:grpSpPr>
      <p:sp>
        <p:nvSpPr>
          <p:cNvPr id="1834" name="Google Shape;1834;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5" name="Google Shape;1835;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1" name="Shape 1841"/>
        <p:cNvGrpSpPr/>
        <p:nvPr/>
      </p:nvGrpSpPr>
      <p:grpSpPr>
        <a:xfrm>
          <a:off x="0" y="0"/>
          <a:ext cx="0" cy="0"/>
          <a:chOff x="0" y="0"/>
          <a:chExt cx="0" cy="0"/>
        </a:xfrm>
      </p:grpSpPr>
      <p:sp>
        <p:nvSpPr>
          <p:cNvPr id="1842" name="Google Shape;1842;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43" name="Google Shape;1843;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3" name="Shape 1853"/>
        <p:cNvGrpSpPr/>
        <p:nvPr/>
      </p:nvGrpSpPr>
      <p:grpSpPr>
        <a:xfrm>
          <a:off x="0" y="0"/>
          <a:ext cx="0" cy="0"/>
          <a:chOff x="0" y="0"/>
          <a:chExt cx="0" cy="0"/>
        </a:xfrm>
      </p:grpSpPr>
      <p:sp>
        <p:nvSpPr>
          <p:cNvPr id="1854" name="Google Shape;1854;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TTL is 114, which means that the original TTL value (commonly 128 or 255 depending on the operating system) was decremented by 14 during the journey. This suggests the packet passed through 14 routers.</a:t>
            </a:r>
            <a:br>
              <a:rPr lang="en-US"/>
            </a:br>
            <a:r>
              <a:rPr b="1" lang="en-US"/>
              <a:t>Why it matters</a:t>
            </a:r>
            <a:r>
              <a:rPr lang="en-US"/>
              <a:t>: The </a:t>
            </a:r>
            <a:r>
              <a:rPr b="1" lang="en-US"/>
              <a:t>TTL</a:t>
            </a:r>
            <a:r>
              <a:rPr lang="en-US"/>
              <a:t> value in the ping response indicates how many hops remained before reaching your device. It can give an indirect idea of how far (in terms of network hops) the target is.</a:t>
            </a:r>
            <a:br>
              <a:rPr lang="en-US"/>
            </a:br>
            <a:r>
              <a:rPr lang="en-US"/>
              <a:t>represents the </a:t>
            </a:r>
            <a:r>
              <a:rPr b="1" lang="en-US"/>
              <a:t>round-trip time</a:t>
            </a:r>
            <a:r>
              <a:rPr lang="en-US"/>
              <a:t> it takes for an ICMP echo request to travel from your device to the target </a:t>
            </a:r>
            <a:br>
              <a:rPr lang="en-US"/>
            </a:br>
            <a:r>
              <a:rPr lang="en-US"/>
              <a:t>It indicates the latency or delay in the network connection. Lower values mean faster responses and better network performance.</a:t>
            </a:r>
            <a:r>
              <a:rPr b="1" lang="en-US"/>
              <a:t>Example in the output</a:t>
            </a:r>
            <a:r>
              <a:rPr lang="en-US"/>
              <a:t>: The times vary slightly, such as 36ms, 37ms, and 38ms, showing minor variations in network latency.</a:t>
            </a:r>
            <a:endParaRPr/>
          </a:p>
        </p:txBody>
      </p:sp>
      <p:sp>
        <p:nvSpPr>
          <p:cNvPr id="1855" name="Google Shape;1855;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4" name="Shape 1864"/>
        <p:cNvGrpSpPr/>
        <p:nvPr/>
      </p:nvGrpSpPr>
      <p:grpSpPr>
        <a:xfrm>
          <a:off x="0" y="0"/>
          <a:ext cx="0" cy="0"/>
          <a:chOff x="0" y="0"/>
          <a:chExt cx="0" cy="0"/>
        </a:xfrm>
      </p:grpSpPr>
      <p:sp>
        <p:nvSpPr>
          <p:cNvPr id="1865" name="Google Shape;1865;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66" name="Google Shape;1866;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3" name="Shape 1873"/>
        <p:cNvGrpSpPr/>
        <p:nvPr/>
      </p:nvGrpSpPr>
      <p:grpSpPr>
        <a:xfrm>
          <a:off x="0" y="0"/>
          <a:ext cx="0" cy="0"/>
          <a:chOff x="0" y="0"/>
          <a:chExt cx="0" cy="0"/>
        </a:xfrm>
      </p:grpSpPr>
      <p:sp>
        <p:nvSpPr>
          <p:cNvPr id="1874" name="Google Shape;1874;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75" name="Google Shape;1875;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9" name="Shape 1879"/>
        <p:cNvGrpSpPr/>
        <p:nvPr/>
      </p:nvGrpSpPr>
      <p:grpSpPr>
        <a:xfrm>
          <a:off x="0" y="0"/>
          <a:ext cx="0" cy="0"/>
          <a:chOff x="0" y="0"/>
          <a:chExt cx="0" cy="0"/>
        </a:xfrm>
      </p:grpSpPr>
      <p:sp>
        <p:nvSpPr>
          <p:cNvPr id="1880" name="Google Shape;1880;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85750" lvl="1" marL="742950" rtl="0" algn="l">
              <a:lnSpc>
                <a:spcPct val="100000"/>
              </a:lnSpc>
              <a:spcBef>
                <a:spcPts val="1000"/>
              </a:spcBef>
              <a:spcAft>
                <a:spcPts val="0"/>
              </a:spcAft>
              <a:buSzPts val="2900"/>
              <a:buChar char="•"/>
            </a:pPr>
            <a:r>
              <a:rPr lang="en-US"/>
              <a:t>Much like the ping flood method, only multiple computers are being used. </a:t>
            </a:r>
            <a:endParaRPr/>
          </a:p>
          <a:p>
            <a:pPr indent="-285750" lvl="1" marL="742950" rtl="0" algn="l">
              <a:lnSpc>
                <a:spcPct val="100000"/>
              </a:lnSpc>
              <a:spcBef>
                <a:spcPts val="1000"/>
              </a:spcBef>
              <a:spcAft>
                <a:spcPts val="0"/>
              </a:spcAft>
              <a:buSzPts val="2900"/>
              <a:buChar char="•"/>
            </a:pPr>
            <a:r>
              <a:rPr lang="en-US"/>
              <a:t>In this instance, the computers that are being used may or may not be aware of the fact that they are attacking a website or network. </a:t>
            </a:r>
            <a:endParaRPr/>
          </a:p>
          <a:p>
            <a:pPr indent="-285750" lvl="1" marL="742950" rtl="0" algn="l">
              <a:lnSpc>
                <a:spcPct val="100000"/>
              </a:lnSpc>
              <a:spcBef>
                <a:spcPts val="1000"/>
              </a:spcBef>
              <a:spcAft>
                <a:spcPts val="0"/>
              </a:spcAft>
              <a:buSzPts val="2900"/>
              <a:buChar char="•"/>
            </a:pPr>
            <a:r>
              <a:rPr lang="en-US"/>
              <a:t>Trojans and viruses commonly give the hacker control of a computer, and thus, the ability to use them for attack. In this case the victim computers are called zombies.</a:t>
            </a:r>
            <a:endParaRPr/>
          </a:p>
          <a:p>
            <a:pPr indent="0" lvl="0" marL="0" rtl="0" algn="l">
              <a:lnSpc>
                <a:spcPct val="100000"/>
              </a:lnSpc>
              <a:spcBef>
                <a:spcPts val="0"/>
              </a:spcBef>
              <a:spcAft>
                <a:spcPts val="0"/>
              </a:spcAft>
              <a:buSzPts val="1400"/>
              <a:buNone/>
            </a:pPr>
            <a:r>
              <a:t/>
            </a:r>
            <a:endParaRPr/>
          </a:p>
        </p:txBody>
      </p:sp>
      <p:sp>
        <p:nvSpPr>
          <p:cNvPr id="1881" name="Google Shape;1881;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5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7" name="Shape 1887"/>
        <p:cNvGrpSpPr/>
        <p:nvPr/>
      </p:nvGrpSpPr>
      <p:grpSpPr>
        <a:xfrm>
          <a:off x="0" y="0"/>
          <a:ext cx="0" cy="0"/>
          <a:chOff x="0" y="0"/>
          <a:chExt cx="0" cy="0"/>
        </a:xfrm>
      </p:grpSpPr>
      <p:sp>
        <p:nvSpPr>
          <p:cNvPr id="1888" name="Google Shape;1888;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rPr lang="en-US"/>
              <a:t>An attacker sends forged ICMP echo packets to vulnerable networks' broadcast addresses. All the systems on those networks send ICMP echo replies to the victim.</a:t>
            </a:r>
            <a:br>
              <a:rPr lang="en-US"/>
            </a:br>
            <a:r>
              <a:rPr lang="en-US"/>
              <a:t>Prevention:</a:t>
            </a:r>
            <a:br>
              <a:rPr lang="en-US"/>
            </a:br>
            <a:r>
              <a:rPr b="1" lang="en-US"/>
              <a:t>Disable ICMP Echo Requests</a:t>
            </a:r>
            <a:r>
              <a:rPr lang="en-US"/>
              <a:t>: Configure firewalls or routers to block incoming ICMP packets, especially "Echo Request" packets, to prevent attackers from exploiting ping.</a:t>
            </a:r>
            <a:endParaRPr/>
          </a:p>
          <a:p>
            <a:pPr indent="-228600" lvl="0" marL="457200" marR="0" rtl="0" algn="l">
              <a:lnSpc>
                <a:spcPct val="100000"/>
              </a:lnSpc>
              <a:spcBef>
                <a:spcPts val="0"/>
              </a:spcBef>
              <a:spcAft>
                <a:spcPts val="0"/>
              </a:spcAft>
              <a:buClr>
                <a:srgbClr val="000000"/>
              </a:buClr>
              <a:buSzPts val="1400"/>
              <a:buFont typeface="Arial"/>
              <a:buNone/>
            </a:pPr>
            <a:r>
              <a:rPr b="1" lang="en-US"/>
              <a:t>Use Rate Limiting</a:t>
            </a:r>
            <a:r>
              <a:rPr lang="en-US"/>
              <a:t>: Limit the number of ICMP packets a device or network can process per second, reducing the impact of flood attacks.</a:t>
            </a:r>
            <a:endParaRPr/>
          </a:p>
          <a:p>
            <a:pPr indent="-228600" lvl="0" marL="457200" marR="0" rtl="0" algn="l">
              <a:lnSpc>
                <a:spcPct val="100000"/>
              </a:lnSpc>
              <a:spcBef>
                <a:spcPts val="0"/>
              </a:spcBef>
              <a:spcAft>
                <a:spcPts val="0"/>
              </a:spcAft>
              <a:buClr>
                <a:srgbClr val="000000"/>
              </a:buClr>
              <a:buSzPts val="1400"/>
              <a:buFont typeface="Arial"/>
              <a:buNone/>
            </a:pPr>
            <a:r>
              <a:rPr b="1" lang="en-US"/>
              <a:t>Prevent IP Spoofing</a:t>
            </a:r>
            <a:r>
              <a:rPr lang="en-US"/>
              <a:t>: </a:t>
            </a:r>
            <a:endParaRPr/>
          </a:p>
          <a:p>
            <a:pPr indent="-101600" lvl="1" marL="742950" rtl="0" algn="l">
              <a:lnSpc>
                <a:spcPct val="100000"/>
              </a:lnSpc>
              <a:spcBef>
                <a:spcPts val="1000"/>
              </a:spcBef>
              <a:spcAft>
                <a:spcPts val="0"/>
              </a:spcAft>
              <a:buSzPts val="2900"/>
              <a:buNone/>
            </a:pPr>
            <a:r>
              <a:t/>
            </a:r>
            <a:endParaRPr/>
          </a:p>
          <a:p>
            <a:pPr indent="-64770" lvl="0" marL="285750" rtl="0" algn="l">
              <a:lnSpc>
                <a:spcPct val="100000"/>
              </a:lnSpc>
              <a:spcBef>
                <a:spcPts val="1080"/>
              </a:spcBef>
              <a:spcAft>
                <a:spcPts val="0"/>
              </a:spcAft>
              <a:buSzPts val="3480"/>
              <a:buNone/>
            </a:pPr>
            <a:r>
              <a:t/>
            </a:r>
            <a:endParaRPr/>
          </a:p>
          <a:p>
            <a:pPr indent="0" lvl="0" marL="0" rtl="0" algn="l">
              <a:lnSpc>
                <a:spcPct val="100000"/>
              </a:lnSpc>
              <a:spcBef>
                <a:spcPts val="0"/>
              </a:spcBef>
              <a:spcAft>
                <a:spcPts val="0"/>
              </a:spcAft>
              <a:buSzPts val="1400"/>
              <a:buNone/>
            </a:pPr>
            <a:r>
              <a:t/>
            </a:r>
            <a:endParaRPr/>
          </a:p>
        </p:txBody>
      </p:sp>
      <p:sp>
        <p:nvSpPr>
          <p:cNvPr id="1889" name="Google Shape;1889;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6" name="Shape 1896"/>
        <p:cNvGrpSpPr/>
        <p:nvPr/>
      </p:nvGrpSpPr>
      <p:grpSpPr>
        <a:xfrm>
          <a:off x="0" y="0"/>
          <a:ext cx="0" cy="0"/>
          <a:chOff x="0" y="0"/>
          <a:chExt cx="0" cy="0"/>
        </a:xfrm>
      </p:grpSpPr>
      <p:sp>
        <p:nvSpPr>
          <p:cNvPr id="1897" name="Google Shape;1897;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98" name="Google Shape;1898;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2" name="Shape 1922"/>
        <p:cNvGrpSpPr/>
        <p:nvPr/>
      </p:nvGrpSpPr>
      <p:grpSpPr>
        <a:xfrm>
          <a:off x="0" y="0"/>
          <a:ext cx="0" cy="0"/>
          <a:chOff x="0" y="0"/>
          <a:chExt cx="0" cy="0"/>
        </a:xfrm>
      </p:grpSpPr>
      <p:sp>
        <p:nvSpPr>
          <p:cNvPr id="1923" name="Google Shape;1923;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4" name="Google Shape;1924;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8" name="Shape 1948"/>
        <p:cNvGrpSpPr/>
        <p:nvPr/>
      </p:nvGrpSpPr>
      <p:grpSpPr>
        <a:xfrm>
          <a:off x="0" y="0"/>
          <a:ext cx="0" cy="0"/>
          <a:chOff x="0" y="0"/>
          <a:chExt cx="0" cy="0"/>
        </a:xfrm>
      </p:grpSpPr>
      <p:sp>
        <p:nvSpPr>
          <p:cNvPr id="1949" name="Google Shape;1949;p6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50" name="Google Shape;1950;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2" name="Shape 1972"/>
        <p:cNvGrpSpPr/>
        <p:nvPr/>
      </p:nvGrpSpPr>
      <p:grpSpPr>
        <a:xfrm>
          <a:off x="0" y="0"/>
          <a:ext cx="0" cy="0"/>
          <a:chOff x="0" y="0"/>
          <a:chExt cx="0" cy="0"/>
        </a:xfrm>
      </p:grpSpPr>
      <p:sp>
        <p:nvSpPr>
          <p:cNvPr id="1973" name="Google Shape;1973;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74" name="Google Shape;1974;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1" name="Shape 1981"/>
        <p:cNvGrpSpPr/>
        <p:nvPr/>
      </p:nvGrpSpPr>
      <p:grpSpPr>
        <a:xfrm>
          <a:off x="0" y="0"/>
          <a:ext cx="0" cy="0"/>
          <a:chOff x="0" y="0"/>
          <a:chExt cx="0" cy="0"/>
        </a:xfrm>
      </p:grpSpPr>
      <p:sp>
        <p:nvSpPr>
          <p:cNvPr id="1982" name="Google Shape;1982;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3" name="Google Shape;1983;p6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1984" name="Google Shape;1984;p6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9" name="Shape 1989"/>
        <p:cNvGrpSpPr/>
        <p:nvPr/>
      </p:nvGrpSpPr>
      <p:grpSpPr>
        <a:xfrm>
          <a:off x="0" y="0"/>
          <a:ext cx="0" cy="0"/>
          <a:chOff x="0" y="0"/>
          <a:chExt cx="0" cy="0"/>
        </a:xfrm>
      </p:grpSpPr>
      <p:sp>
        <p:nvSpPr>
          <p:cNvPr id="1990" name="Google Shape;1990;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1" name="Google Shape;1991;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7" name="Shape 1997"/>
        <p:cNvGrpSpPr/>
        <p:nvPr/>
      </p:nvGrpSpPr>
      <p:grpSpPr>
        <a:xfrm>
          <a:off x="0" y="0"/>
          <a:ext cx="0" cy="0"/>
          <a:chOff x="0" y="0"/>
          <a:chExt cx="0" cy="0"/>
        </a:xfrm>
      </p:grpSpPr>
      <p:sp>
        <p:nvSpPr>
          <p:cNvPr id="1998" name="Google Shape;1998;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9" name="Google Shape;1999;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5" name="Shape 2005"/>
        <p:cNvGrpSpPr/>
        <p:nvPr/>
      </p:nvGrpSpPr>
      <p:grpSpPr>
        <a:xfrm>
          <a:off x="0" y="0"/>
          <a:ext cx="0" cy="0"/>
          <a:chOff x="0" y="0"/>
          <a:chExt cx="0" cy="0"/>
        </a:xfrm>
      </p:grpSpPr>
      <p:sp>
        <p:nvSpPr>
          <p:cNvPr id="2006" name="Google Shape;2006;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7" name="Google Shape;2007;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84" name="Google Shape;78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3" name="Shape 953"/>
        <p:cNvGrpSpPr/>
        <p:nvPr/>
      </p:nvGrpSpPr>
      <p:grpSpPr>
        <a:xfrm>
          <a:off x="0" y="0"/>
          <a:ext cx="0" cy="0"/>
          <a:chOff x="0" y="0"/>
          <a:chExt cx="0" cy="0"/>
        </a:xfrm>
      </p:grpSpPr>
      <p:sp>
        <p:nvSpPr>
          <p:cNvPr id="954" name="Google Shape;95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rPr lang="en-US"/>
              <a:t>Data Communications and Networking. Behrouz A. Forouzan</a:t>
            </a:r>
            <a:endParaRPr/>
          </a:p>
          <a:p>
            <a:pPr indent="-228600" lvl="0" marL="457200" marR="0" rtl="0" algn="l">
              <a:lnSpc>
                <a:spcPct val="100000"/>
              </a:lnSpc>
              <a:spcBef>
                <a:spcPts val="0"/>
              </a:spcBef>
              <a:spcAft>
                <a:spcPts val="0"/>
              </a:spcAft>
              <a:buSzPts val="1400"/>
              <a:buNone/>
            </a:pPr>
            <a:r>
              <a:rPr lang="en-US"/>
              <a:t>Section 18.2</a:t>
            </a:r>
            <a:endParaRPr/>
          </a:p>
          <a:p>
            <a:pPr indent="0" lvl="0" marL="0" rtl="0" algn="l">
              <a:lnSpc>
                <a:spcPct val="100000"/>
              </a:lnSpc>
              <a:spcBef>
                <a:spcPts val="0"/>
              </a:spcBef>
              <a:spcAft>
                <a:spcPts val="0"/>
              </a:spcAft>
              <a:buSzPts val="1400"/>
              <a:buNone/>
            </a:pPr>
            <a:r>
              <a:t/>
            </a:r>
            <a:endParaRPr/>
          </a:p>
        </p:txBody>
      </p:sp>
      <p:sp>
        <p:nvSpPr>
          <p:cNvPr id="955" name="Google Shape;95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9" name="Shape 959"/>
        <p:cNvGrpSpPr/>
        <p:nvPr/>
      </p:nvGrpSpPr>
      <p:grpSpPr>
        <a:xfrm>
          <a:off x="0" y="0"/>
          <a:ext cx="0" cy="0"/>
          <a:chOff x="0" y="0"/>
          <a:chExt cx="0" cy="0"/>
        </a:xfrm>
      </p:grpSpPr>
      <p:sp>
        <p:nvSpPr>
          <p:cNvPr id="960" name="Google Shape;96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61" name="Google Shape;96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7" name="Shape 967"/>
        <p:cNvGrpSpPr/>
        <p:nvPr/>
      </p:nvGrpSpPr>
      <p:grpSpPr>
        <a:xfrm>
          <a:off x="0" y="0"/>
          <a:ext cx="0" cy="0"/>
          <a:chOff x="0" y="0"/>
          <a:chExt cx="0" cy="0"/>
        </a:xfrm>
      </p:grpSpPr>
      <p:sp>
        <p:nvSpPr>
          <p:cNvPr id="968" name="Google Shape;968;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lang="en-US"/>
              <a:t>Each router does not maintain information about previously forwarded packets.</a:t>
            </a:r>
            <a:endParaRPr/>
          </a:p>
          <a:p>
            <a:pPr indent="0" lvl="0" marL="0" rtl="0" algn="l">
              <a:lnSpc>
                <a:spcPct val="100000"/>
              </a:lnSpc>
              <a:spcBef>
                <a:spcPts val="0"/>
              </a:spcBef>
              <a:spcAft>
                <a:spcPts val="0"/>
              </a:spcAft>
              <a:buSzPts val="1400"/>
              <a:buNone/>
            </a:pPr>
            <a:r>
              <a:t/>
            </a:r>
            <a:endParaRPr/>
          </a:p>
        </p:txBody>
      </p:sp>
      <p:sp>
        <p:nvSpPr>
          <p:cNvPr id="969" name="Google Shape;96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1" name="Shape 1121"/>
        <p:cNvGrpSpPr/>
        <p:nvPr/>
      </p:nvGrpSpPr>
      <p:grpSpPr>
        <a:xfrm>
          <a:off x="0" y="0"/>
          <a:ext cx="0" cy="0"/>
          <a:chOff x="0" y="0"/>
          <a:chExt cx="0" cy="0"/>
        </a:xfrm>
      </p:grpSpPr>
      <p:sp>
        <p:nvSpPr>
          <p:cNvPr id="1122" name="Google Shape;1122;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rPr b="1" lang="en-US"/>
              <a:t>Example</a:t>
            </a:r>
            <a:r>
              <a:rPr lang="en-US"/>
              <a:t>:</a:t>
            </a:r>
            <a:endParaRPr/>
          </a:p>
          <a:p>
            <a:pPr indent="-228600" lvl="0" marL="457200" rtl="0" algn="l">
              <a:lnSpc>
                <a:spcPct val="100000"/>
              </a:lnSpc>
              <a:spcBef>
                <a:spcPts val="0"/>
              </a:spcBef>
              <a:spcAft>
                <a:spcPts val="0"/>
              </a:spcAft>
              <a:buSzPts val="1400"/>
              <a:buFont typeface="Arial"/>
              <a:buChar char="•"/>
            </a:pPr>
            <a:r>
              <a:rPr b="1" lang="en-US"/>
              <a:t>Asynchronous Transfer Mode (ATM)</a:t>
            </a:r>
            <a:r>
              <a:rPr lang="en-US"/>
              <a:t> or </a:t>
            </a:r>
            <a:r>
              <a:rPr b="1" lang="en-US"/>
              <a:t>MPLS (Multiprotocol Label Switching)</a:t>
            </a:r>
            <a:r>
              <a:rPr lang="en-US"/>
              <a:t> networks.</a:t>
            </a:r>
            <a:endParaRPr/>
          </a:p>
          <a:p>
            <a:pPr indent="0" lvl="0" marL="0" rtl="0" algn="l">
              <a:lnSpc>
                <a:spcPct val="100000"/>
              </a:lnSpc>
              <a:spcBef>
                <a:spcPts val="0"/>
              </a:spcBef>
              <a:spcAft>
                <a:spcPts val="0"/>
              </a:spcAft>
              <a:buSzPts val="1400"/>
              <a:buNone/>
            </a:pPr>
            <a:r>
              <a:t/>
            </a:r>
            <a:endParaRPr/>
          </a:p>
        </p:txBody>
      </p:sp>
      <p:sp>
        <p:nvSpPr>
          <p:cNvPr id="1123" name="Google Shape;112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8" name="Shape 1298"/>
        <p:cNvGrpSpPr/>
        <p:nvPr/>
      </p:nvGrpSpPr>
      <p:grpSpPr>
        <a:xfrm>
          <a:off x="0" y="0"/>
          <a:ext cx="0" cy="0"/>
          <a:chOff x="0" y="0"/>
          <a:chExt cx="0" cy="0"/>
        </a:xfrm>
      </p:grpSpPr>
      <p:sp>
        <p:nvSpPr>
          <p:cNvPr id="1299" name="Google Shape;1299;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0" name="Google Shape;1300;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1301" name="Google Shape;1301;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42"/>
          <p:cNvGrpSpPr/>
          <p:nvPr/>
        </p:nvGrpSpPr>
        <p:grpSpPr>
          <a:xfrm>
            <a:off x="546100" y="-4763"/>
            <a:ext cx="5014912" cy="6862763"/>
            <a:chOff x="2928938" y="-4763"/>
            <a:chExt cx="5014912" cy="6862763"/>
          </a:xfrm>
        </p:grpSpPr>
        <p:sp>
          <p:nvSpPr>
            <p:cNvPr id="24" name="Google Shape;24;p42"/>
            <p:cNvSpPr/>
            <p:nvPr/>
          </p:nvSpPr>
          <p:spPr>
            <a:xfrm>
              <a:off x="3367088" y="-4763"/>
              <a:ext cx="1063625" cy="2782888"/>
            </a:xfrm>
            <a:custGeom>
              <a:rect b="b" l="l" r="r" t="t"/>
              <a:pathLst>
                <a:path extrusionOk="0" h="1753" w="670">
                  <a:moveTo>
                    <a:pt x="0" y="1696"/>
                  </a:moveTo>
                  <a:lnTo>
                    <a:pt x="225" y="1753"/>
                  </a:lnTo>
                  <a:lnTo>
                    <a:pt x="670" y="0"/>
                  </a:lnTo>
                  <a:lnTo>
                    <a:pt x="430" y="0"/>
                  </a:lnTo>
                  <a:lnTo>
                    <a:pt x="0" y="1696"/>
                  </a:lnTo>
                  <a:close/>
                </a:path>
              </a:pathLst>
            </a:custGeom>
            <a:solidFill>
              <a:schemeClr val="accent1"/>
            </a:solidFill>
            <a:ln>
              <a:noFill/>
            </a:ln>
          </p:spPr>
        </p:sp>
        <p:sp>
          <p:nvSpPr>
            <p:cNvPr id="25" name="Google Shape;25;p42"/>
            <p:cNvSpPr/>
            <p:nvPr/>
          </p:nvSpPr>
          <p:spPr>
            <a:xfrm>
              <a:off x="2928938" y="-4763"/>
              <a:ext cx="1035050" cy="2673350"/>
            </a:xfrm>
            <a:custGeom>
              <a:rect b="b" l="l" r="r" t="t"/>
              <a:pathLst>
                <a:path extrusionOk="0" h="1684" w="652">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Google Shape;26;p42"/>
            <p:cNvSpPr/>
            <p:nvPr/>
          </p:nvSpPr>
          <p:spPr>
            <a:xfrm>
              <a:off x="2928938" y="2582862"/>
              <a:ext cx="2693987" cy="4275138"/>
            </a:xfrm>
            <a:custGeom>
              <a:rect b="b" l="l" r="r" t="t"/>
              <a:pathLst>
                <a:path extrusionOk="0" h="2693" w="1697">
                  <a:moveTo>
                    <a:pt x="0" y="0"/>
                  </a:moveTo>
                  <a:lnTo>
                    <a:pt x="1622" y="2693"/>
                  </a:lnTo>
                  <a:lnTo>
                    <a:pt x="1697" y="2693"/>
                  </a:lnTo>
                  <a:lnTo>
                    <a:pt x="0" y="0"/>
                  </a:lnTo>
                  <a:close/>
                </a:path>
              </a:pathLst>
            </a:custGeom>
            <a:solidFill>
              <a:srgbClr val="262626"/>
            </a:solidFill>
            <a:ln>
              <a:noFill/>
            </a:ln>
          </p:spPr>
        </p:sp>
        <p:sp>
          <p:nvSpPr>
            <p:cNvPr id="27" name="Google Shape;27;p42"/>
            <p:cNvSpPr/>
            <p:nvPr/>
          </p:nvSpPr>
          <p:spPr>
            <a:xfrm>
              <a:off x="3371850" y="2692400"/>
              <a:ext cx="3332162" cy="4165600"/>
            </a:xfrm>
            <a:custGeom>
              <a:rect b="b" l="l" r="r" t="t"/>
              <a:pathLst>
                <a:path extrusionOk="0" h="2624" w="2099">
                  <a:moveTo>
                    <a:pt x="2099" y="2624"/>
                  </a:moveTo>
                  <a:lnTo>
                    <a:pt x="0" y="0"/>
                  </a:lnTo>
                  <a:lnTo>
                    <a:pt x="2021" y="2624"/>
                  </a:lnTo>
                  <a:lnTo>
                    <a:pt x="2099" y="2624"/>
                  </a:lnTo>
                  <a:close/>
                </a:path>
              </a:pathLst>
            </a:custGeom>
            <a:solidFill>
              <a:srgbClr val="0B5982"/>
            </a:solidFill>
            <a:ln>
              <a:noFill/>
            </a:ln>
          </p:spPr>
        </p:sp>
        <p:sp>
          <p:nvSpPr>
            <p:cNvPr id="28" name="Google Shape;28;p42"/>
            <p:cNvSpPr/>
            <p:nvPr/>
          </p:nvSpPr>
          <p:spPr>
            <a:xfrm>
              <a:off x="3367088" y="2687637"/>
              <a:ext cx="4576762" cy="4170363"/>
            </a:xfrm>
            <a:custGeom>
              <a:rect b="b" l="l" r="r" t="t"/>
              <a:pathLst>
                <a:path extrusionOk="0" h="2627" w="2883">
                  <a:moveTo>
                    <a:pt x="0" y="0"/>
                  </a:moveTo>
                  <a:lnTo>
                    <a:pt x="3" y="3"/>
                  </a:lnTo>
                  <a:lnTo>
                    <a:pt x="2102" y="2627"/>
                  </a:lnTo>
                  <a:lnTo>
                    <a:pt x="2883" y="2627"/>
                  </a:lnTo>
                  <a:lnTo>
                    <a:pt x="225" y="57"/>
                  </a:lnTo>
                  <a:lnTo>
                    <a:pt x="0" y="0"/>
                  </a:lnTo>
                  <a:close/>
                </a:path>
              </a:pathLst>
            </a:custGeom>
            <a:solidFill>
              <a:srgbClr val="1186C3"/>
            </a:solidFill>
            <a:ln>
              <a:noFill/>
            </a:ln>
          </p:spPr>
        </p:sp>
        <p:sp>
          <p:nvSpPr>
            <p:cNvPr id="29" name="Google Shape;29;p42"/>
            <p:cNvSpPr/>
            <p:nvPr/>
          </p:nvSpPr>
          <p:spPr>
            <a:xfrm>
              <a:off x="2928938" y="2578100"/>
              <a:ext cx="3584575" cy="4279900"/>
            </a:xfrm>
            <a:custGeom>
              <a:rect b="b" l="l" r="r" t="t"/>
              <a:pathLst>
                <a:path extrusionOk="0" h="2696" w="2258">
                  <a:moveTo>
                    <a:pt x="2258" y="2696"/>
                  </a:moveTo>
                  <a:lnTo>
                    <a:pt x="264" y="111"/>
                  </a:lnTo>
                  <a:lnTo>
                    <a:pt x="228" y="60"/>
                  </a:lnTo>
                  <a:lnTo>
                    <a:pt x="225" y="57"/>
                  </a:lnTo>
                  <a:lnTo>
                    <a:pt x="0" y="0"/>
                  </a:lnTo>
                  <a:lnTo>
                    <a:pt x="0" y="3"/>
                  </a:lnTo>
                  <a:lnTo>
                    <a:pt x="1697" y="2696"/>
                  </a:lnTo>
                  <a:lnTo>
                    <a:pt x="2258" y="2696"/>
                  </a:lnTo>
                  <a:close/>
                </a:path>
              </a:pathLst>
            </a:custGeom>
            <a:solidFill>
              <a:srgbClr val="3F3F3F"/>
            </a:solidFill>
            <a:ln>
              <a:noFill/>
            </a:ln>
          </p:spPr>
        </p:sp>
      </p:grpSp>
      <p:sp>
        <p:nvSpPr>
          <p:cNvPr id="30" name="Google Shape;30;p42"/>
          <p:cNvSpPr txBox="1"/>
          <p:nvPr>
            <p:ph type="ctrTitle"/>
          </p:nvPr>
        </p:nvSpPr>
        <p:spPr>
          <a:xfrm>
            <a:off x="2928401" y="1380068"/>
            <a:ext cx="8574622" cy="2616199"/>
          </a:xfrm>
          <a:prstGeom prst="rect">
            <a:avLst/>
          </a:prstGeom>
          <a:noFill/>
          <a:ln>
            <a:noFill/>
          </a:ln>
        </p:spPr>
        <p:txBody>
          <a:bodyPr anchorCtr="0" anchor="b" bIns="45700" lIns="91425" spcFirstLastPara="1" rIns="91425" wrap="square" tIns="45700">
            <a:normAutofit/>
          </a:bodyPr>
          <a:lstStyle>
            <a:lvl1pPr lvl="0" algn="r">
              <a:lnSpc>
                <a:spcPct val="100000"/>
              </a:lnSpc>
              <a:spcBef>
                <a:spcPts val="0"/>
              </a:spcBef>
              <a:spcAft>
                <a:spcPts val="0"/>
              </a:spcAft>
              <a:buClr>
                <a:schemeClr val="dk1"/>
              </a:buClr>
              <a:buSzPts val="6000"/>
              <a:buFont typeface="Corbe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2"/>
          <p:cNvSpPr txBox="1"/>
          <p:nvPr>
            <p:ph idx="1" type="subTitle"/>
          </p:nvPr>
        </p:nvSpPr>
        <p:spPr>
          <a:xfrm>
            <a:off x="4515377" y="3996267"/>
            <a:ext cx="6987645" cy="1388534"/>
          </a:xfrm>
          <a:prstGeom prst="rect">
            <a:avLst/>
          </a:prstGeom>
          <a:noFill/>
          <a:ln>
            <a:noFill/>
          </a:ln>
        </p:spPr>
        <p:txBody>
          <a:bodyPr anchorCtr="0" anchor="t" bIns="45700" lIns="91425" spcFirstLastPara="1" rIns="91425" wrap="square" tIns="45700">
            <a:normAutofit/>
          </a:bodyPr>
          <a:lstStyle>
            <a:lvl1pPr lvl="0" algn="r">
              <a:lnSpc>
                <a:spcPct val="100000"/>
              </a:lnSpc>
              <a:spcBef>
                <a:spcPts val="420"/>
              </a:spcBef>
              <a:spcAft>
                <a:spcPts val="0"/>
              </a:spcAft>
              <a:buSzPts val="3045"/>
              <a:buNone/>
              <a:defRPr sz="2100">
                <a:solidFill>
                  <a:schemeClr val="dk1"/>
                </a:solidFill>
              </a:defRPr>
            </a:lvl1pPr>
            <a:lvl2pPr lvl="1" algn="ctr">
              <a:lnSpc>
                <a:spcPct val="100000"/>
              </a:lnSpc>
              <a:spcBef>
                <a:spcPts val="600"/>
              </a:spcBef>
              <a:spcAft>
                <a:spcPts val="0"/>
              </a:spcAft>
              <a:buSzPts val="2900"/>
              <a:buNone/>
              <a:defRPr>
                <a:solidFill>
                  <a:srgbClr val="888888"/>
                </a:solidFill>
              </a:defRPr>
            </a:lvl2pPr>
            <a:lvl3pPr lvl="2" algn="ctr">
              <a:lnSpc>
                <a:spcPct val="100000"/>
              </a:lnSpc>
              <a:spcBef>
                <a:spcPts val="600"/>
              </a:spcBef>
              <a:spcAft>
                <a:spcPts val="0"/>
              </a:spcAft>
              <a:buSzPts val="2610"/>
              <a:buNone/>
              <a:defRPr>
                <a:solidFill>
                  <a:srgbClr val="888888"/>
                </a:solidFill>
              </a:defRPr>
            </a:lvl3pPr>
            <a:lvl4pPr lvl="3" algn="ctr">
              <a:lnSpc>
                <a:spcPct val="100000"/>
              </a:lnSpc>
              <a:spcBef>
                <a:spcPts val="600"/>
              </a:spcBef>
              <a:spcAft>
                <a:spcPts val="0"/>
              </a:spcAft>
              <a:buSzPts val="2320"/>
              <a:buNone/>
              <a:defRPr>
                <a:solidFill>
                  <a:srgbClr val="888888"/>
                </a:solidFill>
              </a:defRPr>
            </a:lvl4pPr>
            <a:lvl5pPr lvl="4" algn="ctr">
              <a:lnSpc>
                <a:spcPct val="100000"/>
              </a:lnSpc>
              <a:spcBef>
                <a:spcPts val="600"/>
              </a:spcBef>
              <a:spcAft>
                <a:spcPts val="0"/>
              </a:spcAft>
              <a:buSzPts val="2030"/>
              <a:buNone/>
              <a:defRPr>
                <a:solidFill>
                  <a:srgbClr val="888888"/>
                </a:solidFill>
              </a:defRPr>
            </a:lvl5pPr>
            <a:lvl6pPr lvl="5" algn="ctr">
              <a:lnSpc>
                <a:spcPct val="100000"/>
              </a:lnSpc>
              <a:spcBef>
                <a:spcPts val="600"/>
              </a:spcBef>
              <a:spcAft>
                <a:spcPts val="0"/>
              </a:spcAft>
              <a:buSzPts val="2030"/>
              <a:buNone/>
              <a:defRPr>
                <a:solidFill>
                  <a:srgbClr val="888888"/>
                </a:solidFill>
              </a:defRPr>
            </a:lvl6pPr>
            <a:lvl7pPr lvl="6" algn="ctr">
              <a:lnSpc>
                <a:spcPct val="100000"/>
              </a:lnSpc>
              <a:spcBef>
                <a:spcPts val="600"/>
              </a:spcBef>
              <a:spcAft>
                <a:spcPts val="0"/>
              </a:spcAft>
              <a:buSzPts val="2030"/>
              <a:buNone/>
              <a:defRPr>
                <a:solidFill>
                  <a:srgbClr val="888888"/>
                </a:solidFill>
              </a:defRPr>
            </a:lvl7pPr>
            <a:lvl8pPr lvl="7" algn="ctr">
              <a:lnSpc>
                <a:spcPct val="100000"/>
              </a:lnSpc>
              <a:spcBef>
                <a:spcPts val="600"/>
              </a:spcBef>
              <a:spcAft>
                <a:spcPts val="0"/>
              </a:spcAft>
              <a:buSzPts val="2030"/>
              <a:buNone/>
              <a:defRPr>
                <a:solidFill>
                  <a:srgbClr val="888888"/>
                </a:solidFill>
              </a:defRPr>
            </a:lvl8pPr>
            <a:lvl9pPr lvl="8" algn="ctr">
              <a:lnSpc>
                <a:spcPct val="100000"/>
              </a:lnSpc>
              <a:spcBef>
                <a:spcPts val="600"/>
              </a:spcBef>
              <a:spcAft>
                <a:spcPts val="600"/>
              </a:spcAft>
              <a:buSzPts val="2030"/>
              <a:buNone/>
              <a:defRPr>
                <a:solidFill>
                  <a:srgbClr val="888888"/>
                </a:solidFill>
              </a:defRPr>
            </a:lvl9pPr>
          </a:lstStyle>
          <a:p/>
        </p:txBody>
      </p:sp>
      <p:sp>
        <p:nvSpPr>
          <p:cNvPr id="32" name="Google Shape;32;p42"/>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42"/>
          <p:cNvSpPr txBox="1"/>
          <p:nvPr>
            <p:ph idx="11" type="ftr"/>
          </p:nvPr>
        </p:nvSpPr>
        <p:spPr>
          <a:xfrm>
            <a:off x="5332412" y="5883275"/>
            <a:ext cx="4324044"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2"/>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86" name="Shape 86"/>
        <p:cNvGrpSpPr/>
        <p:nvPr/>
      </p:nvGrpSpPr>
      <p:grpSpPr>
        <a:xfrm>
          <a:off x="0" y="0"/>
          <a:ext cx="0" cy="0"/>
          <a:chOff x="0" y="0"/>
          <a:chExt cx="0" cy="0"/>
        </a:xfrm>
      </p:grpSpPr>
      <p:sp>
        <p:nvSpPr>
          <p:cNvPr id="87" name="Google Shape;87;p51"/>
          <p:cNvSpPr txBox="1"/>
          <p:nvPr>
            <p:ph type="title"/>
          </p:nvPr>
        </p:nvSpPr>
        <p:spPr>
          <a:xfrm>
            <a:off x="1484311" y="4732865"/>
            <a:ext cx="10018711" cy="566738"/>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chemeClr val="dk1"/>
              </a:buClr>
              <a:buSzPts val="2400"/>
              <a:buFont typeface="Corbel"/>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51"/>
          <p:cNvSpPr/>
          <p:nvPr>
            <p:ph idx="2" type="pic"/>
          </p:nvPr>
        </p:nvSpPr>
        <p:spPr>
          <a:xfrm>
            <a:off x="2386012" y="932112"/>
            <a:ext cx="8225944" cy="3164976"/>
          </a:xfrm>
          <a:prstGeom prst="roundRect">
            <a:avLst>
              <a:gd fmla="val 4380" name="adj"/>
            </a:avLst>
          </a:prstGeom>
          <a:noFill/>
          <a:ln cap="flat" cmpd="sng" w="38100">
            <a:solidFill>
              <a:schemeClr val="lt2"/>
            </a:solidFill>
            <a:prstDash val="solid"/>
            <a:round/>
            <a:headEnd len="sm" w="sm" type="none"/>
            <a:tailEnd len="sm" w="sm" type="none"/>
          </a:ln>
        </p:spPr>
      </p:sp>
      <p:sp>
        <p:nvSpPr>
          <p:cNvPr id="89" name="Google Shape;89;p51"/>
          <p:cNvSpPr txBox="1"/>
          <p:nvPr>
            <p:ph idx="1" type="body"/>
          </p:nvPr>
        </p:nvSpPr>
        <p:spPr>
          <a:xfrm>
            <a:off x="1484311" y="5299603"/>
            <a:ext cx="10018711" cy="493712"/>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280"/>
              </a:spcBef>
              <a:spcAft>
                <a:spcPts val="0"/>
              </a:spcAft>
              <a:buSzPts val="2030"/>
              <a:buNone/>
              <a:defRPr sz="1400"/>
            </a:lvl1pPr>
            <a:lvl2pPr indent="-228600" lvl="1" marL="914400" algn="l">
              <a:lnSpc>
                <a:spcPct val="100000"/>
              </a:lnSpc>
              <a:spcBef>
                <a:spcPts val="600"/>
              </a:spcBef>
              <a:spcAft>
                <a:spcPts val="0"/>
              </a:spcAft>
              <a:buSzPts val="1740"/>
              <a:buNone/>
              <a:defRPr sz="1200"/>
            </a:lvl2pPr>
            <a:lvl3pPr indent="-228600" lvl="2" marL="1371600" algn="l">
              <a:lnSpc>
                <a:spcPct val="100000"/>
              </a:lnSpc>
              <a:spcBef>
                <a:spcPts val="600"/>
              </a:spcBef>
              <a:spcAft>
                <a:spcPts val="0"/>
              </a:spcAft>
              <a:buSzPts val="1450"/>
              <a:buNone/>
              <a:defRPr sz="1000"/>
            </a:lvl3pPr>
            <a:lvl4pPr indent="-228600" lvl="3" marL="1828800" algn="l">
              <a:lnSpc>
                <a:spcPct val="100000"/>
              </a:lnSpc>
              <a:spcBef>
                <a:spcPts val="600"/>
              </a:spcBef>
              <a:spcAft>
                <a:spcPts val="0"/>
              </a:spcAft>
              <a:buSzPts val="1305"/>
              <a:buNone/>
              <a:defRPr sz="900"/>
            </a:lvl4pPr>
            <a:lvl5pPr indent="-228600" lvl="4" marL="2286000" algn="l">
              <a:lnSpc>
                <a:spcPct val="100000"/>
              </a:lnSpc>
              <a:spcBef>
                <a:spcPts val="600"/>
              </a:spcBef>
              <a:spcAft>
                <a:spcPts val="0"/>
              </a:spcAft>
              <a:buSzPts val="1305"/>
              <a:buNone/>
              <a:defRPr sz="900"/>
            </a:lvl5pPr>
            <a:lvl6pPr indent="-228600" lvl="5" marL="2743200" algn="l">
              <a:lnSpc>
                <a:spcPct val="100000"/>
              </a:lnSpc>
              <a:spcBef>
                <a:spcPts val="600"/>
              </a:spcBef>
              <a:spcAft>
                <a:spcPts val="0"/>
              </a:spcAft>
              <a:buSzPts val="1305"/>
              <a:buNone/>
              <a:defRPr sz="900"/>
            </a:lvl6pPr>
            <a:lvl7pPr indent="-228600" lvl="6" marL="3200400" algn="l">
              <a:lnSpc>
                <a:spcPct val="100000"/>
              </a:lnSpc>
              <a:spcBef>
                <a:spcPts val="600"/>
              </a:spcBef>
              <a:spcAft>
                <a:spcPts val="0"/>
              </a:spcAft>
              <a:buSzPts val="1305"/>
              <a:buNone/>
              <a:defRPr sz="900"/>
            </a:lvl7pPr>
            <a:lvl8pPr indent="-228600" lvl="7" marL="3657600" algn="l">
              <a:lnSpc>
                <a:spcPct val="100000"/>
              </a:lnSpc>
              <a:spcBef>
                <a:spcPts val="600"/>
              </a:spcBef>
              <a:spcAft>
                <a:spcPts val="0"/>
              </a:spcAft>
              <a:buSzPts val="1305"/>
              <a:buNone/>
              <a:defRPr sz="900"/>
            </a:lvl8pPr>
            <a:lvl9pPr indent="-228600" lvl="8" marL="4114800" algn="l">
              <a:lnSpc>
                <a:spcPct val="100000"/>
              </a:lnSpc>
              <a:spcBef>
                <a:spcPts val="600"/>
              </a:spcBef>
              <a:spcAft>
                <a:spcPts val="600"/>
              </a:spcAft>
              <a:buSzPts val="1305"/>
              <a:buNone/>
              <a:defRPr sz="900"/>
            </a:lvl9pPr>
          </a:lstStyle>
          <a:p/>
        </p:txBody>
      </p:sp>
      <p:sp>
        <p:nvSpPr>
          <p:cNvPr id="90" name="Google Shape;90;p51"/>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51"/>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51"/>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3" name="Shape 93"/>
        <p:cNvGrpSpPr/>
        <p:nvPr/>
      </p:nvGrpSpPr>
      <p:grpSpPr>
        <a:xfrm>
          <a:off x="0" y="0"/>
          <a:ext cx="0" cy="0"/>
          <a:chOff x="0" y="0"/>
          <a:chExt cx="0" cy="0"/>
        </a:xfrm>
      </p:grpSpPr>
      <p:sp>
        <p:nvSpPr>
          <p:cNvPr id="94" name="Google Shape;94;p52"/>
          <p:cNvSpPr txBox="1"/>
          <p:nvPr>
            <p:ph type="title"/>
          </p:nvPr>
        </p:nvSpPr>
        <p:spPr>
          <a:xfrm>
            <a:off x="1484312" y="685800"/>
            <a:ext cx="10018711" cy="3048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200"/>
              <a:buFont typeface="Corbel"/>
              <a:buNone/>
              <a:defRPr b="0" sz="3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52"/>
          <p:cNvSpPr txBox="1"/>
          <p:nvPr>
            <p:ph idx="1" type="body"/>
          </p:nvPr>
        </p:nvSpPr>
        <p:spPr>
          <a:xfrm>
            <a:off x="1484312" y="4343400"/>
            <a:ext cx="10018713" cy="144780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400"/>
              </a:spcBef>
              <a:spcAft>
                <a:spcPts val="0"/>
              </a:spcAft>
              <a:buSzPts val="2900"/>
              <a:buNone/>
              <a:defRPr sz="20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96" name="Google Shape;96;p52"/>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52"/>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52"/>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9" name="Shape 99"/>
        <p:cNvGrpSpPr/>
        <p:nvPr/>
      </p:nvGrpSpPr>
      <p:grpSpPr>
        <a:xfrm>
          <a:off x="0" y="0"/>
          <a:ext cx="0" cy="0"/>
          <a:chOff x="0" y="0"/>
          <a:chExt cx="0" cy="0"/>
        </a:xfrm>
      </p:grpSpPr>
      <p:sp>
        <p:nvSpPr>
          <p:cNvPr id="100" name="Google Shape;100;p53"/>
          <p:cNvSpPr txBox="1"/>
          <p:nvPr/>
        </p:nvSpPr>
        <p:spPr>
          <a:xfrm>
            <a:off x="1598612" y="863023"/>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0"/>
              <a:buFont typeface="Corbel"/>
              <a:buNone/>
            </a:pPr>
            <a:r>
              <a:rPr b="0" i="0" lang="en-US" sz="8000" u="none" cap="none" strike="noStrike">
                <a:solidFill>
                  <a:schemeClr val="dk1"/>
                </a:solidFill>
                <a:latin typeface="Corbel"/>
                <a:ea typeface="Corbel"/>
                <a:cs typeface="Corbel"/>
                <a:sym typeface="Corbel"/>
              </a:rPr>
              <a:t>“</a:t>
            </a:r>
            <a:endParaRPr b="0" i="0" sz="1400" u="none" cap="none" strike="noStrike">
              <a:solidFill>
                <a:srgbClr val="000000"/>
              </a:solidFill>
              <a:latin typeface="Arial"/>
              <a:ea typeface="Arial"/>
              <a:cs typeface="Arial"/>
              <a:sym typeface="Arial"/>
            </a:endParaRPr>
          </a:p>
        </p:txBody>
      </p:sp>
      <p:sp>
        <p:nvSpPr>
          <p:cNvPr id="101" name="Google Shape;101;p53"/>
          <p:cNvSpPr txBox="1"/>
          <p:nvPr/>
        </p:nvSpPr>
        <p:spPr>
          <a:xfrm>
            <a:off x="10893425" y="2819399"/>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0"/>
              <a:buFont typeface="Corbel"/>
              <a:buNone/>
            </a:pPr>
            <a:r>
              <a:rPr b="0" i="0" lang="en-US" sz="8000" u="none" cap="none" strike="noStrike">
                <a:solidFill>
                  <a:schemeClr val="dk1"/>
                </a:solidFill>
                <a:latin typeface="Corbel"/>
                <a:ea typeface="Corbel"/>
                <a:cs typeface="Corbel"/>
                <a:sym typeface="Corbel"/>
              </a:rPr>
              <a:t>”</a:t>
            </a:r>
            <a:endParaRPr b="0" i="0" sz="1400" u="none" cap="none" strike="noStrike">
              <a:solidFill>
                <a:srgbClr val="000000"/>
              </a:solidFill>
              <a:latin typeface="Arial"/>
              <a:ea typeface="Arial"/>
              <a:cs typeface="Arial"/>
              <a:sym typeface="Arial"/>
            </a:endParaRPr>
          </a:p>
        </p:txBody>
      </p:sp>
      <p:sp>
        <p:nvSpPr>
          <p:cNvPr id="102" name="Google Shape;102;p53"/>
          <p:cNvSpPr txBox="1"/>
          <p:nvPr>
            <p:ph type="title"/>
          </p:nvPr>
        </p:nvSpPr>
        <p:spPr>
          <a:xfrm>
            <a:off x="2208212" y="685800"/>
            <a:ext cx="8990012" cy="27431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200"/>
              <a:buFont typeface="Corbel"/>
              <a:buNone/>
              <a:defRPr b="0" sz="3200" cap="none">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53"/>
          <p:cNvSpPr txBox="1"/>
          <p:nvPr>
            <p:ph idx="1" type="body"/>
          </p:nvPr>
        </p:nvSpPr>
        <p:spPr>
          <a:xfrm>
            <a:off x="2436811" y="3428999"/>
            <a:ext cx="8532815" cy="381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360"/>
              </a:spcBef>
              <a:spcAft>
                <a:spcPts val="0"/>
              </a:spcAft>
              <a:buSzPts val="2610"/>
              <a:buFont typeface="Corbel"/>
              <a:buNone/>
              <a:defRPr sz="1800"/>
            </a:lvl1pPr>
            <a:lvl2pPr indent="-228600" lvl="1" marL="914400" algn="l">
              <a:lnSpc>
                <a:spcPct val="100000"/>
              </a:lnSpc>
              <a:spcBef>
                <a:spcPts val="600"/>
              </a:spcBef>
              <a:spcAft>
                <a:spcPts val="0"/>
              </a:spcAft>
              <a:buSzPts val="2900"/>
              <a:buFont typeface="Corbel"/>
              <a:buNone/>
              <a:defRPr/>
            </a:lvl2pPr>
            <a:lvl3pPr indent="-228600" lvl="2" marL="1371600" algn="l">
              <a:lnSpc>
                <a:spcPct val="100000"/>
              </a:lnSpc>
              <a:spcBef>
                <a:spcPts val="600"/>
              </a:spcBef>
              <a:spcAft>
                <a:spcPts val="0"/>
              </a:spcAft>
              <a:buSzPts val="2610"/>
              <a:buFont typeface="Corbel"/>
              <a:buNone/>
              <a:defRPr/>
            </a:lvl3pPr>
            <a:lvl4pPr indent="-228600" lvl="3" marL="1828800" algn="l">
              <a:lnSpc>
                <a:spcPct val="100000"/>
              </a:lnSpc>
              <a:spcBef>
                <a:spcPts val="600"/>
              </a:spcBef>
              <a:spcAft>
                <a:spcPts val="0"/>
              </a:spcAft>
              <a:buSzPts val="2320"/>
              <a:buFont typeface="Corbel"/>
              <a:buNone/>
              <a:defRPr/>
            </a:lvl4pPr>
            <a:lvl5pPr indent="-228600" lvl="4" marL="2286000" algn="l">
              <a:lnSpc>
                <a:spcPct val="100000"/>
              </a:lnSpc>
              <a:spcBef>
                <a:spcPts val="600"/>
              </a:spcBef>
              <a:spcAft>
                <a:spcPts val="0"/>
              </a:spcAft>
              <a:buSzPts val="2030"/>
              <a:buFont typeface="Corbel"/>
              <a:buNone/>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104" name="Google Shape;104;p53"/>
          <p:cNvSpPr txBox="1"/>
          <p:nvPr>
            <p:ph idx="2" type="body"/>
          </p:nvPr>
        </p:nvSpPr>
        <p:spPr>
          <a:xfrm>
            <a:off x="1484311" y="4343400"/>
            <a:ext cx="10018711" cy="144780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400"/>
              </a:spcBef>
              <a:spcAft>
                <a:spcPts val="0"/>
              </a:spcAft>
              <a:buSzPts val="2900"/>
              <a:buNone/>
              <a:defRPr sz="20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105" name="Google Shape;105;p53"/>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53"/>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53"/>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8" name="Shape 108"/>
        <p:cNvGrpSpPr/>
        <p:nvPr/>
      </p:nvGrpSpPr>
      <p:grpSpPr>
        <a:xfrm>
          <a:off x="0" y="0"/>
          <a:ext cx="0" cy="0"/>
          <a:chOff x="0" y="0"/>
          <a:chExt cx="0" cy="0"/>
        </a:xfrm>
      </p:grpSpPr>
      <p:sp>
        <p:nvSpPr>
          <p:cNvPr id="109" name="Google Shape;109;p54"/>
          <p:cNvSpPr txBox="1"/>
          <p:nvPr>
            <p:ph type="title"/>
          </p:nvPr>
        </p:nvSpPr>
        <p:spPr>
          <a:xfrm>
            <a:off x="1484313" y="3308581"/>
            <a:ext cx="10018709" cy="1468800"/>
          </a:xfrm>
          <a:prstGeom prst="rect">
            <a:avLst/>
          </a:prstGeom>
          <a:noFill/>
          <a:ln>
            <a:noFill/>
          </a:ln>
        </p:spPr>
        <p:txBody>
          <a:bodyPr anchorCtr="0" anchor="b" bIns="45700" lIns="91425" spcFirstLastPara="1" rIns="91425" wrap="square" tIns="45700">
            <a:normAutofit/>
          </a:bodyPr>
          <a:lstStyle>
            <a:lvl1pPr lvl="0" algn="r">
              <a:lnSpc>
                <a:spcPct val="100000"/>
              </a:lnSpc>
              <a:spcBef>
                <a:spcPts val="0"/>
              </a:spcBef>
              <a:spcAft>
                <a:spcPts val="0"/>
              </a:spcAft>
              <a:buClr>
                <a:schemeClr val="dk1"/>
              </a:buClr>
              <a:buSzPts val="3200"/>
              <a:buFont typeface="Corbel"/>
              <a:buNone/>
              <a:defRPr b="0" sz="3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54"/>
          <p:cNvSpPr txBox="1"/>
          <p:nvPr>
            <p:ph idx="1" type="body"/>
          </p:nvPr>
        </p:nvSpPr>
        <p:spPr>
          <a:xfrm>
            <a:off x="1484312" y="4777381"/>
            <a:ext cx="10018710" cy="860400"/>
          </a:xfrm>
          <a:prstGeom prst="rect">
            <a:avLst/>
          </a:prstGeom>
          <a:noFill/>
          <a:ln>
            <a:noFill/>
          </a:ln>
        </p:spPr>
        <p:txBody>
          <a:bodyPr anchorCtr="0" anchor="t" bIns="45700" lIns="91425" spcFirstLastPara="1" rIns="91425" wrap="square" tIns="45700">
            <a:normAutofit/>
          </a:bodyPr>
          <a:lstStyle>
            <a:lvl1pPr indent="-228600" lvl="0" marL="457200" algn="r">
              <a:lnSpc>
                <a:spcPct val="100000"/>
              </a:lnSpc>
              <a:spcBef>
                <a:spcPts val="400"/>
              </a:spcBef>
              <a:spcAft>
                <a:spcPts val="0"/>
              </a:spcAft>
              <a:buSzPts val="2900"/>
              <a:buNone/>
              <a:defRPr sz="20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111" name="Google Shape;111;p54"/>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54"/>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54"/>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4" name="Shape 114"/>
        <p:cNvGrpSpPr/>
        <p:nvPr/>
      </p:nvGrpSpPr>
      <p:grpSpPr>
        <a:xfrm>
          <a:off x="0" y="0"/>
          <a:ext cx="0" cy="0"/>
          <a:chOff x="0" y="0"/>
          <a:chExt cx="0" cy="0"/>
        </a:xfrm>
      </p:grpSpPr>
      <p:sp>
        <p:nvSpPr>
          <p:cNvPr id="115" name="Google Shape;115;p55"/>
          <p:cNvSpPr txBox="1"/>
          <p:nvPr/>
        </p:nvSpPr>
        <p:spPr>
          <a:xfrm>
            <a:off x="1598612" y="863023"/>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0"/>
              <a:buFont typeface="Corbel"/>
              <a:buNone/>
            </a:pPr>
            <a:r>
              <a:rPr b="0" i="0" lang="en-US" sz="8000" u="none" cap="none" strike="noStrike">
                <a:solidFill>
                  <a:schemeClr val="dk1"/>
                </a:solidFill>
                <a:latin typeface="Corbel"/>
                <a:ea typeface="Corbel"/>
                <a:cs typeface="Corbel"/>
                <a:sym typeface="Corbel"/>
              </a:rPr>
              <a:t>“</a:t>
            </a:r>
            <a:endParaRPr b="0" i="0" sz="1400" u="none" cap="none" strike="noStrike">
              <a:solidFill>
                <a:srgbClr val="000000"/>
              </a:solidFill>
              <a:latin typeface="Arial"/>
              <a:ea typeface="Arial"/>
              <a:cs typeface="Arial"/>
              <a:sym typeface="Arial"/>
            </a:endParaRPr>
          </a:p>
        </p:txBody>
      </p:sp>
      <p:sp>
        <p:nvSpPr>
          <p:cNvPr id="116" name="Google Shape;116;p55"/>
          <p:cNvSpPr txBox="1"/>
          <p:nvPr/>
        </p:nvSpPr>
        <p:spPr>
          <a:xfrm>
            <a:off x="10893425" y="2819399"/>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0"/>
              <a:buFont typeface="Corbel"/>
              <a:buNone/>
            </a:pPr>
            <a:r>
              <a:rPr b="0" i="0" lang="en-US" sz="8000" u="none" cap="none" strike="noStrike">
                <a:solidFill>
                  <a:schemeClr val="dk1"/>
                </a:solidFill>
                <a:latin typeface="Corbel"/>
                <a:ea typeface="Corbel"/>
                <a:cs typeface="Corbel"/>
                <a:sym typeface="Corbel"/>
              </a:rPr>
              <a:t>”</a:t>
            </a:r>
            <a:endParaRPr b="0" i="0" sz="1400" u="none" cap="none" strike="noStrike">
              <a:solidFill>
                <a:srgbClr val="000000"/>
              </a:solidFill>
              <a:latin typeface="Arial"/>
              <a:ea typeface="Arial"/>
              <a:cs typeface="Arial"/>
              <a:sym typeface="Arial"/>
            </a:endParaRPr>
          </a:p>
        </p:txBody>
      </p:sp>
      <p:sp>
        <p:nvSpPr>
          <p:cNvPr id="117" name="Google Shape;117;p55"/>
          <p:cNvSpPr txBox="1"/>
          <p:nvPr>
            <p:ph type="title"/>
          </p:nvPr>
        </p:nvSpPr>
        <p:spPr>
          <a:xfrm>
            <a:off x="2208212" y="685800"/>
            <a:ext cx="8990012" cy="27431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200"/>
              <a:buFont typeface="Corbel"/>
              <a:buNone/>
              <a:defRPr b="0" sz="3200" cap="none">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55"/>
          <p:cNvSpPr txBox="1"/>
          <p:nvPr>
            <p:ph idx="1" type="body"/>
          </p:nvPr>
        </p:nvSpPr>
        <p:spPr>
          <a:xfrm>
            <a:off x="1484313" y="3886200"/>
            <a:ext cx="10018710" cy="889000"/>
          </a:xfrm>
          <a:prstGeom prst="rect">
            <a:avLst/>
          </a:prstGeom>
          <a:noFill/>
          <a:ln>
            <a:noFill/>
          </a:ln>
        </p:spPr>
        <p:txBody>
          <a:bodyPr anchorCtr="0" anchor="b" bIns="45700" lIns="91425" spcFirstLastPara="1" rIns="91425" wrap="square" tIns="45700">
            <a:normAutofit/>
          </a:bodyPr>
          <a:lstStyle>
            <a:lvl1pPr indent="-228600" lvl="0" marL="457200" algn="r">
              <a:lnSpc>
                <a:spcPct val="100000"/>
              </a:lnSpc>
              <a:spcBef>
                <a:spcPts val="480"/>
              </a:spcBef>
              <a:spcAft>
                <a:spcPts val="0"/>
              </a:spcAft>
              <a:buSzPts val="3480"/>
              <a:buNone/>
              <a:defRPr b="0" sz="2400" cap="none">
                <a:solidFill>
                  <a:schemeClr val="dk1"/>
                </a:solidFill>
              </a:defRPr>
            </a:lvl1pPr>
            <a:lvl2pPr indent="-394335" lvl="1" marL="914400" algn="l">
              <a:lnSpc>
                <a:spcPct val="100000"/>
              </a:lnSpc>
              <a:spcBef>
                <a:spcPts val="600"/>
              </a:spcBef>
              <a:spcAft>
                <a:spcPts val="0"/>
              </a:spcAft>
              <a:buSzPts val="2610"/>
              <a:buChar char="•"/>
              <a:defRPr/>
            </a:lvl2pPr>
            <a:lvl3pPr indent="-394335" lvl="2" marL="1371600" algn="l">
              <a:lnSpc>
                <a:spcPct val="100000"/>
              </a:lnSpc>
              <a:spcBef>
                <a:spcPts val="600"/>
              </a:spcBef>
              <a:spcAft>
                <a:spcPts val="0"/>
              </a:spcAft>
              <a:buSzPts val="2610"/>
              <a:buChar char="•"/>
              <a:defRPr/>
            </a:lvl3pPr>
            <a:lvl4pPr indent="-394335" lvl="3" marL="1828800" algn="l">
              <a:lnSpc>
                <a:spcPct val="100000"/>
              </a:lnSpc>
              <a:spcBef>
                <a:spcPts val="600"/>
              </a:spcBef>
              <a:spcAft>
                <a:spcPts val="0"/>
              </a:spcAft>
              <a:buSzPts val="2610"/>
              <a:buChar char="•"/>
              <a:defRPr/>
            </a:lvl4pPr>
            <a:lvl5pPr indent="-394335" lvl="4" marL="2286000" algn="l">
              <a:lnSpc>
                <a:spcPct val="100000"/>
              </a:lnSpc>
              <a:spcBef>
                <a:spcPts val="600"/>
              </a:spcBef>
              <a:spcAft>
                <a:spcPts val="0"/>
              </a:spcAft>
              <a:buSzPts val="2610"/>
              <a:buChar char="•"/>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119" name="Google Shape;119;p55"/>
          <p:cNvSpPr txBox="1"/>
          <p:nvPr>
            <p:ph idx="2" type="body"/>
          </p:nvPr>
        </p:nvSpPr>
        <p:spPr>
          <a:xfrm>
            <a:off x="1484312" y="4775200"/>
            <a:ext cx="10018710" cy="1016000"/>
          </a:xfrm>
          <a:prstGeom prst="rect">
            <a:avLst/>
          </a:prstGeom>
          <a:noFill/>
          <a:ln>
            <a:noFill/>
          </a:ln>
        </p:spPr>
        <p:txBody>
          <a:bodyPr anchorCtr="0" anchor="t" bIns="45700" lIns="91425" spcFirstLastPara="1" rIns="91425" wrap="square" tIns="45700">
            <a:normAutofit/>
          </a:bodyPr>
          <a:lstStyle>
            <a:lvl1pPr indent="-228600" lvl="0" marL="457200" algn="r">
              <a:lnSpc>
                <a:spcPct val="100000"/>
              </a:lnSpc>
              <a:spcBef>
                <a:spcPts val="360"/>
              </a:spcBef>
              <a:spcAft>
                <a:spcPts val="0"/>
              </a:spcAft>
              <a:buSzPts val="2610"/>
              <a:buNone/>
              <a:defRPr sz="18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120" name="Google Shape;120;p55"/>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55"/>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55"/>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3" name="Shape 123"/>
        <p:cNvGrpSpPr/>
        <p:nvPr/>
      </p:nvGrpSpPr>
      <p:grpSpPr>
        <a:xfrm>
          <a:off x="0" y="0"/>
          <a:ext cx="0" cy="0"/>
          <a:chOff x="0" y="0"/>
          <a:chExt cx="0" cy="0"/>
        </a:xfrm>
      </p:grpSpPr>
      <p:sp>
        <p:nvSpPr>
          <p:cNvPr id="124" name="Google Shape;124;p56"/>
          <p:cNvSpPr txBox="1"/>
          <p:nvPr>
            <p:ph type="title"/>
          </p:nvPr>
        </p:nvSpPr>
        <p:spPr>
          <a:xfrm>
            <a:off x="1484313" y="685800"/>
            <a:ext cx="10018712" cy="27273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000"/>
              <a:buFont typeface="Corbel"/>
              <a:buNone/>
              <a:defRPr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56"/>
          <p:cNvSpPr txBox="1"/>
          <p:nvPr>
            <p:ph idx="1" type="body"/>
          </p:nvPr>
        </p:nvSpPr>
        <p:spPr>
          <a:xfrm>
            <a:off x="1484312" y="3505200"/>
            <a:ext cx="10018713" cy="8382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560"/>
              </a:spcBef>
              <a:spcAft>
                <a:spcPts val="0"/>
              </a:spcAft>
              <a:buSzPts val="4060"/>
              <a:buNone/>
              <a:defRPr b="0" sz="2800" cap="none">
                <a:solidFill>
                  <a:schemeClr val="dk1"/>
                </a:solidFill>
              </a:defRPr>
            </a:lvl1pPr>
            <a:lvl2pPr indent="-394335" lvl="1" marL="914400" algn="l">
              <a:lnSpc>
                <a:spcPct val="100000"/>
              </a:lnSpc>
              <a:spcBef>
                <a:spcPts val="600"/>
              </a:spcBef>
              <a:spcAft>
                <a:spcPts val="0"/>
              </a:spcAft>
              <a:buSzPts val="2610"/>
              <a:buChar char="•"/>
              <a:defRPr/>
            </a:lvl2pPr>
            <a:lvl3pPr indent="-394335" lvl="2" marL="1371600" algn="l">
              <a:lnSpc>
                <a:spcPct val="100000"/>
              </a:lnSpc>
              <a:spcBef>
                <a:spcPts val="600"/>
              </a:spcBef>
              <a:spcAft>
                <a:spcPts val="0"/>
              </a:spcAft>
              <a:buSzPts val="2610"/>
              <a:buChar char="•"/>
              <a:defRPr/>
            </a:lvl3pPr>
            <a:lvl4pPr indent="-394335" lvl="3" marL="1828800" algn="l">
              <a:lnSpc>
                <a:spcPct val="100000"/>
              </a:lnSpc>
              <a:spcBef>
                <a:spcPts val="600"/>
              </a:spcBef>
              <a:spcAft>
                <a:spcPts val="0"/>
              </a:spcAft>
              <a:buSzPts val="2610"/>
              <a:buChar char="•"/>
              <a:defRPr/>
            </a:lvl4pPr>
            <a:lvl5pPr indent="-394335" lvl="4" marL="2286000" algn="l">
              <a:lnSpc>
                <a:spcPct val="100000"/>
              </a:lnSpc>
              <a:spcBef>
                <a:spcPts val="600"/>
              </a:spcBef>
              <a:spcAft>
                <a:spcPts val="0"/>
              </a:spcAft>
              <a:buSzPts val="2610"/>
              <a:buChar char="•"/>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126" name="Google Shape;126;p56"/>
          <p:cNvSpPr txBox="1"/>
          <p:nvPr>
            <p:ph idx="2" type="body"/>
          </p:nvPr>
        </p:nvSpPr>
        <p:spPr>
          <a:xfrm>
            <a:off x="1484311" y="4343400"/>
            <a:ext cx="10018713" cy="14478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SzPts val="2610"/>
              <a:buNone/>
              <a:defRPr sz="18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127" name="Google Shape;127;p56"/>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56"/>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56"/>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0" name="Shape 130"/>
        <p:cNvGrpSpPr/>
        <p:nvPr/>
      </p:nvGrpSpPr>
      <p:grpSpPr>
        <a:xfrm>
          <a:off x="0" y="0"/>
          <a:ext cx="0" cy="0"/>
          <a:chOff x="0" y="0"/>
          <a:chExt cx="0" cy="0"/>
        </a:xfrm>
      </p:grpSpPr>
      <p:sp>
        <p:nvSpPr>
          <p:cNvPr id="131" name="Google Shape;131;p57"/>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000"/>
              <a:buFont typeface="Corbe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57"/>
          <p:cNvSpPr txBox="1"/>
          <p:nvPr>
            <p:ph idx="1" type="body"/>
          </p:nvPr>
        </p:nvSpPr>
        <p:spPr>
          <a:xfrm rot="5400000">
            <a:off x="4931566" y="-780257"/>
            <a:ext cx="3124201" cy="10018713"/>
          </a:xfrm>
          <a:prstGeom prst="rect">
            <a:avLst/>
          </a:prstGeom>
          <a:noFill/>
          <a:ln>
            <a:noFill/>
          </a:ln>
        </p:spPr>
        <p:txBody>
          <a:bodyPr anchorCtr="0" anchor="t" bIns="45700" lIns="91425" spcFirstLastPara="1" rIns="91425" wrap="square" tIns="45700">
            <a:normAutofit/>
          </a:bodyPr>
          <a:lstStyle>
            <a:lvl1pPr indent="-394335" lvl="0" marL="457200" algn="l">
              <a:lnSpc>
                <a:spcPct val="100000"/>
              </a:lnSpc>
              <a:spcBef>
                <a:spcPts val="360"/>
              </a:spcBef>
              <a:spcAft>
                <a:spcPts val="0"/>
              </a:spcAft>
              <a:buSzPts val="2610"/>
              <a:buChar char="•"/>
              <a:defRPr/>
            </a:lvl1pPr>
            <a:lvl2pPr indent="-394335" lvl="1" marL="914400" algn="l">
              <a:lnSpc>
                <a:spcPct val="100000"/>
              </a:lnSpc>
              <a:spcBef>
                <a:spcPts val="600"/>
              </a:spcBef>
              <a:spcAft>
                <a:spcPts val="0"/>
              </a:spcAft>
              <a:buSzPts val="2610"/>
              <a:buChar char="•"/>
              <a:defRPr/>
            </a:lvl2pPr>
            <a:lvl3pPr indent="-394335" lvl="2" marL="1371600" algn="l">
              <a:lnSpc>
                <a:spcPct val="100000"/>
              </a:lnSpc>
              <a:spcBef>
                <a:spcPts val="600"/>
              </a:spcBef>
              <a:spcAft>
                <a:spcPts val="0"/>
              </a:spcAft>
              <a:buSzPts val="2610"/>
              <a:buChar char="•"/>
              <a:defRPr/>
            </a:lvl3pPr>
            <a:lvl4pPr indent="-394335" lvl="3" marL="1828800" algn="l">
              <a:lnSpc>
                <a:spcPct val="100000"/>
              </a:lnSpc>
              <a:spcBef>
                <a:spcPts val="600"/>
              </a:spcBef>
              <a:spcAft>
                <a:spcPts val="0"/>
              </a:spcAft>
              <a:buSzPts val="2610"/>
              <a:buChar char="•"/>
              <a:defRPr/>
            </a:lvl4pPr>
            <a:lvl5pPr indent="-394335" lvl="4" marL="2286000" algn="l">
              <a:lnSpc>
                <a:spcPct val="100000"/>
              </a:lnSpc>
              <a:spcBef>
                <a:spcPts val="600"/>
              </a:spcBef>
              <a:spcAft>
                <a:spcPts val="0"/>
              </a:spcAft>
              <a:buSzPts val="2610"/>
              <a:buChar char="•"/>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133" name="Google Shape;133;p57"/>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57"/>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57"/>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6" name="Shape 136"/>
        <p:cNvGrpSpPr/>
        <p:nvPr/>
      </p:nvGrpSpPr>
      <p:grpSpPr>
        <a:xfrm>
          <a:off x="0" y="0"/>
          <a:ext cx="0" cy="0"/>
          <a:chOff x="0" y="0"/>
          <a:chExt cx="0" cy="0"/>
        </a:xfrm>
      </p:grpSpPr>
      <p:sp>
        <p:nvSpPr>
          <p:cNvPr id="137" name="Google Shape;137;p58"/>
          <p:cNvSpPr txBox="1"/>
          <p:nvPr>
            <p:ph type="title"/>
          </p:nvPr>
        </p:nvSpPr>
        <p:spPr>
          <a:xfrm rot="5400000">
            <a:off x="8065140" y="2353316"/>
            <a:ext cx="5105400" cy="177036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58"/>
          <p:cNvSpPr txBox="1"/>
          <p:nvPr>
            <p:ph idx="1" type="body"/>
          </p:nvPr>
        </p:nvSpPr>
        <p:spPr>
          <a:xfrm rot="5400000">
            <a:off x="2941483" y="-771371"/>
            <a:ext cx="5105400" cy="8019742"/>
          </a:xfrm>
          <a:prstGeom prst="rect">
            <a:avLst/>
          </a:prstGeom>
          <a:noFill/>
          <a:ln>
            <a:noFill/>
          </a:ln>
        </p:spPr>
        <p:txBody>
          <a:bodyPr anchorCtr="0" anchor="t" bIns="45700" lIns="91425" spcFirstLastPara="1" rIns="91425" wrap="square" tIns="45700">
            <a:normAutofit/>
          </a:bodyPr>
          <a:lstStyle>
            <a:lvl1pPr indent="-394335" lvl="0" marL="457200" algn="l">
              <a:lnSpc>
                <a:spcPct val="100000"/>
              </a:lnSpc>
              <a:spcBef>
                <a:spcPts val="360"/>
              </a:spcBef>
              <a:spcAft>
                <a:spcPts val="0"/>
              </a:spcAft>
              <a:buSzPts val="2610"/>
              <a:buChar char="•"/>
              <a:defRPr/>
            </a:lvl1pPr>
            <a:lvl2pPr indent="-394335" lvl="1" marL="914400" algn="l">
              <a:lnSpc>
                <a:spcPct val="100000"/>
              </a:lnSpc>
              <a:spcBef>
                <a:spcPts val="600"/>
              </a:spcBef>
              <a:spcAft>
                <a:spcPts val="0"/>
              </a:spcAft>
              <a:buSzPts val="2610"/>
              <a:buChar char="•"/>
              <a:defRPr/>
            </a:lvl2pPr>
            <a:lvl3pPr indent="-394335" lvl="2" marL="1371600" algn="l">
              <a:lnSpc>
                <a:spcPct val="100000"/>
              </a:lnSpc>
              <a:spcBef>
                <a:spcPts val="600"/>
              </a:spcBef>
              <a:spcAft>
                <a:spcPts val="0"/>
              </a:spcAft>
              <a:buSzPts val="2610"/>
              <a:buChar char="•"/>
              <a:defRPr/>
            </a:lvl3pPr>
            <a:lvl4pPr indent="-394335" lvl="3" marL="1828800" algn="l">
              <a:lnSpc>
                <a:spcPct val="100000"/>
              </a:lnSpc>
              <a:spcBef>
                <a:spcPts val="600"/>
              </a:spcBef>
              <a:spcAft>
                <a:spcPts val="0"/>
              </a:spcAft>
              <a:buSzPts val="2610"/>
              <a:buChar char="•"/>
              <a:defRPr/>
            </a:lvl4pPr>
            <a:lvl5pPr indent="-394335" lvl="4" marL="2286000" algn="l">
              <a:lnSpc>
                <a:spcPct val="100000"/>
              </a:lnSpc>
              <a:spcBef>
                <a:spcPts val="600"/>
              </a:spcBef>
              <a:spcAft>
                <a:spcPts val="0"/>
              </a:spcAft>
              <a:buSzPts val="2610"/>
              <a:buChar char="•"/>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139" name="Google Shape;139;p58"/>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58"/>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58"/>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5" name="Shape 35"/>
        <p:cNvGrpSpPr/>
        <p:nvPr/>
      </p:nvGrpSpPr>
      <p:grpSpPr>
        <a:xfrm>
          <a:off x="0" y="0"/>
          <a:ext cx="0" cy="0"/>
          <a:chOff x="0" y="0"/>
          <a:chExt cx="0" cy="0"/>
        </a:xfrm>
      </p:grpSpPr>
      <p:sp>
        <p:nvSpPr>
          <p:cNvPr id="36" name="Google Shape;36;p43"/>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43"/>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a:bodyPr>
          <a:lstStyle>
            <a:lvl1pPr indent="-394335" lvl="0" marL="457200" algn="l">
              <a:lnSpc>
                <a:spcPct val="100000"/>
              </a:lnSpc>
              <a:spcBef>
                <a:spcPts val="360"/>
              </a:spcBef>
              <a:spcAft>
                <a:spcPts val="0"/>
              </a:spcAft>
              <a:buSzPts val="2610"/>
              <a:buChar char="•"/>
              <a:defRPr/>
            </a:lvl1pPr>
            <a:lvl2pPr indent="-394335" lvl="1" marL="914400" algn="l">
              <a:lnSpc>
                <a:spcPct val="100000"/>
              </a:lnSpc>
              <a:spcBef>
                <a:spcPts val="600"/>
              </a:spcBef>
              <a:spcAft>
                <a:spcPts val="0"/>
              </a:spcAft>
              <a:buSzPts val="2610"/>
              <a:buChar char="•"/>
              <a:defRPr/>
            </a:lvl2pPr>
            <a:lvl3pPr indent="-394335" lvl="2" marL="1371600" algn="l">
              <a:lnSpc>
                <a:spcPct val="100000"/>
              </a:lnSpc>
              <a:spcBef>
                <a:spcPts val="600"/>
              </a:spcBef>
              <a:spcAft>
                <a:spcPts val="0"/>
              </a:spcAft>
              <a:buSzPts val="2610"/>
              <a:buChar char="•"/>
              <a:defRPr/>
            </a:lvl3pPr>
            <a:lvl4pPr indent="-394335" lvl="3" marL="1828800" algn="l">
              <a:lnSpc>
                <a:spcPct val="100000"/>
              </a:lnSpc>
              <a:spcBef>
                <a:spcPts val="600"/>
              </a:spcBef>
              <a:spcAft>
                <a:spcPts val="0"/>
              </a:spcAft>
              <a:buSzPts val="2610"/>
              <a:buChar char="•"/>
              <a:defRPr/>
            </a:lvl4pPr>
            <a:lvl5pPr indent="-394335" lvl="4" marL="2286000" algn="l">
              <a:lnSpc>
                <a:spcPct val="100000"/>
              </a:lnSpc>
              <a:spcBef>
                <a:spcPts val="600"/>
              </a:spcBef>
              <a:spcAft>
                <a:spcPts val="0"/>
              </a:spcAft>
              <a:buSzPts val="2610"/>
              <a:buChar char="•"/>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38" name="Google Shape;38;p43"/>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43"/>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43"/>
          <p:cNvSpPr txBox="1"/>
          <p:nvPr>
            <p:ph idx="12" type="sldNum"/>
          </p:nvPr>
        </p:nvSpPr>
        <p:spPr>
          <a:xfrm>
            <a:off x="10951856" y="5867131"/>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45"/>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45"/>
          <p:cNvSpPr txBox="1"/>
          <p:nvPr>
            <p:ph idx="1" type="body"/>
          </p:nvPr>
        </p:nvSpPr>
        <p:spPr>
          <a:xfrm>
            <a:off x="1484312" y="2666999"/>
            <a:ext cx="4895055" cy="3124201"/>
          </a:xfrm>
          <a:prstGeom prst="rect">
            <a:avLst/>
          </a:prstGeom>
          <a:noFill/>
          <a:ln>
            <a:noFill/>
          </a:ln>
        </p:spPr>
        <p:txBody>
          <a:bodyPr anchorCtr="0" anchor="ctr" bIns="45700" lIns="91425" spcFirstLastPara="1" rIns="91425" wrap="square" tIns="45700">
            <a:normAutofit/>
          </a:bodyPr>
          <a:lstStyle>
            <a:lvl1pPr indent="-394335" lvl="0" marL="457200" algn="l">
              <a:lnSpc>
                <a:spcPct val="100000"/>
              </a:lnSpc>
              <a:spcBef>
                <a:spcPts val="360"/>
              </a:spcBef>
              <a:spcAft>
                <a:spcPts val="0"/>
              </a:spcAft>
              <a:buSzPts val="2610"/>
              <a:buChar char="•"/>
              <a:defRPr sz="1800"/>
            </a:lvl1pPr>
            <a:lvl2pPr indent="-375919" lvl="1" marL="914400" algn="l">
              <a:lnSpc>
                <a:spcPct val="100000"/>
              </a:lnSpc>
              <a:spcBef>
                <a:spcPts val="600"/>
              </a:spcBef>
              <a:spcAft>
                <a:spcPts val="0"/>
              </a:spcAft>
              <a:buSzPts val="2320"/>
              <a:buChar char="•"/>
              <a:defRPr sz="1600"/>
            </a:lvl2pPr>
            <a:lvl3pPr indent="-357505" lvl="2" marL="1371600" algn="l">
              <a:lnSpc>
                <a:spcPct val="100000"/>
              </a:lnSpc>
              <a:spcBef>
                <a:spcPts val="600"/>
              </a:spcBef>
              <a:spcAft>
                <a:spcPts val="0"/>
              </a:spcAft>
              <a:buSzPts val="2030"/>
              <a:buChar char="•"/>
              <a:defRPr sz="1400"/>
            </a:lvl3pPr>
            <a:lvl4pPr indent="-339089" lvl="3" marL="1828800" algn="l">
              <a:lnSpc>
                <a:spcPct val="100000"/>
              </a:lnSpc>
              <a:spcBef>
                <a:spcPts val="600"/>
              </a:spcBef>
              <a:spcAft>
                <a:spcPts val="0"/>
              </a:spcAft>
              <a:buSzPts val="1740"/>
              <a:buChar char="•"/>
              <a:defRPr sz="1200"/>
            </a:lvl4pPr>
            <a:lvl5pPr indent="-339089" lvl="4" marL="2286000" algn="l">
              <a:lnSpc>
                <a:spcPct val="100000"/>
              </a:lnSpc>
              <a:spcBef>
                <a:spcPts val="600"/>
              </a:spcBef>
              <a:spcAft>
                <a:spcPts val="0"/>
              </a:spcAft>
              <a:buSzPts val="1740"/>
              <a:buChar char="•"/>
              <a:defRPr sz="1200"/>
            </a:lvl5pPr>
            <a:lvl6pPr indent="-339089" lvl="5" marL="2743200" algn="l">
              <a:lnSpc>
                <a:spcPct val="100000"/>
              </a:lnSpc>
              <a:spcBef>
                <a:spcPts val="600"/>
              </a:spcBef>
              <a:spcAft>
                <a:spcPts val="0"/>
              </a:spcAft>
              <a:buSzPts val="1740"/>
              <a:buChar char="•"/>
              <a:defRPr sz="1200"/>
            </a:lvl6pPr>
            <a:lvl7pPr indent="-339089" lvl="6" marL="3200400" algn="l">
              <a:lnSpc>
                <a:spcPct val="100000"/>
              </a:lnSpc>
              <a:spcBef>
                <a:spcPts val="600"/>
              </a:spcBef>
              <a:spcAft>
                <a:spcPts val="0"/>
              </a:spcAft>
              <a:buSzPts val="1740"/>
              <a:buChar char="•"/>
              <a:defRPr sz="1200"/>
            </a:lvl7pPr>
            <a:lvl8pPr indent="-339090" lvl="7" marL="3657600" algn="l">
              <a:lnSpc>
                <a:spcPct val="100000"/>
              </a:lnSpc>
              <a:spcBef>
                <a:spcPts val="600"/>
              </a:spcBef>
              <a:spcAft>
                <a:spcPts val="0"/>
              </a:spcAft>
              <a:buSzPts val="1740"/>
              <a:buChar char="•"/>
              <a:defRPr sz="1200"/>
            </a:lvl8pPr>
            <a:lvl9pPr indent="-339090" lvl="8" marL="4114800" algn="l">
              <a:lnSpc>
                <a:spcPct val="100000"/>
              </a:lnSpc>
              <a:spcBef>
                <a:spcPts val="600"/>
              </a:spcBef>
              <a:spcAft>
                <a:spcPts val="600"/>
              </a:spcAft>
              <a:buSzPts val="1740"/>
              <a:buChar char="•"/>
              <a:defRPr sz="1200"/>
            </a:lvl9pPr>
          </a:lstStyle>
          <a:p/>
        </p:txBody>
      </p:sp>
      <p:sp>
        <p:nvSpPr>
          <p:cNvPr id="44" name="Google Shape;44;p45"/>
          <p:cNvSpPr txBox="1"/>
          <p:nvPr>
            <p:ph idx="2" type="body"/>
          </p:nvPr>
        </p:nvSpPr>
        <p:spPr>
          <a:xfrm>
            <a:off x="6607967" y="2667000"/>
            <a:ext cx="4895056" cy="3124200"/>
          </a:xfrm>
          <a:prstGeom prst="rect">
            <a:avLst/>
          </a:prstGeom>
          <a:noFill/>
          <a:ln>
            <a:noFill/>
          </a:ln>
        </p:spPr>
        <p:txBody>
          <a:bodyPr anchorCtr="0" anchor="ctr" bIns="45700" lIns="91425" spcFirstLastPara="1" rIns="91425" wrap="square" tIns="45700">
            <a:normAutofit/>
          </a:bodyPr>
          <a:lstStyle>
            <a:lvl1pPr indent="-394335" lvl="0" marL="457200" algn="l">
              <a:lnSpc>
                <a:spcPct val="100000"/>
              </a:lnSpc>
              <a:spcBef>
                <a:spcPts val="360"/>
              </a:spcBef>
              <a:spcAft>
                <a:spcPts val="0"/>
              </a:spcAft>
              <a:buSzPts val="2610"/>
              <a:buChar char="•"/>
              <a:defRPr sz="1800"/>
            </a:lvl1pPr>
            <a:lvl2pPr indent="-375919" lvl="1" marL="914400" algn="l">
              <a:lnSpc>
                <a:spcPct val="100000"/>
              </a:lnSpc>
              <a:spcBef>
                <a:spcPts val="600"/>
              </a:spcBef>
              <a:spcAft>
                <a:spcPts val="0"/>
              </a:spcAft>
              <a:buSzPts val="2320"/>
              <a:buChar char="•"/>
              <a:defRPr sz="1600"/>
            </a:lvl2pPr>
            <a:lvl3pPr indent="-357505" lvl="2" marL="1371600" algn="l">
              <a:lnSpc>
                <a:spcPct val="100000"/>
              </a:lnSpc>
              <a:spcBef>
                <a:spcPts val="600"/>
              </a:spcBef>
              <a:spcAft>
                <a:spcPts val="0"/>
              </a:spcAft>
              <a:buSzPts val="2030"/>
              <a:buChar char="•"/>
              <a:defRPr sz="1400"/>
            </a:lvl3pPr>
            <a:lvl4pPr indent="-339089" lvl="3" marL="1828800" algn="l">
              <a:lnSpc>
                <a:spcPct val="100000"/>
              </a:lnSpc>
              <a:spcBef>
                <a:spcPts val="600"/>
              </a:spcBef>
              <a:spcAft>
                <a:spcPts val="0"/>
              </a:spcAft>
              <a:buSzPts val="1740"/>
              <a:buChar char="•"/>
              <a:defRPr sz="1200"/>
            </a:lvl4pPr>
            <a:lvl5pPr indent="-339089" lvl="4" marL="2286000" algn="l">
              <a:lnSpc>
                <a:spcPct val="100000"/>
              </a:lnSpc>
              <a:spcBef>
                <a:spcPts val="600"/>
              </a:spcBef>
              <a:spcAft>
                <a:spcPts val="0"/>
              </a:spcAft>
              <a:buSzPts val="1740"/>
              <a:buChar char="•"/>
              <a:defRPr sz="1200"/>
            </a:lvl5pPr>
            <a:lvl6pPr indent="-339089" lvl="5" marL="2743200" algn="l">
              <a:lnSpc>
                <a:spcPct val="100000"/>
              </a:lnSpc>
              <a:spcBef>
                <a:spcPts val="600"/>
              </a:spcBef>
              <a:spcAft>
                <a:spcPts val="0"/>
              </a:spcAft>
              <a:buSzPts val="1740"/>
              <a:buChar char="•"/>
              <a:defRPr sz="1200"/>
            </a:lvl6pPr>
            <a:lvl7pPr indent="-339089" lvl="6" marL="3200400" algn="l">
              <a:lnSpc>
                <a:spcPct val="100000"/>
              </a:lnSpc>
              <a:spcBef>
                <a:spcPts val="600"/>
              </a:spcBef>
              <a:spcAft>
                <a:spcPts val="0"/>
              </a:spcAft>
              <a:buSzPts val="1740"/>
              <a:buChar char="•"/>
              <a:defRPr sz="1200"/>
            </a:lvl7pPr>
            <a:lvl8pPr indent="-339090" lvl="7" marL="3657600" algn="l">
              <a:lnSpc>
                <a:spcPct val="100000"/>
              </a:lnSpc>
              <a:spcBef>
                <a:spcPts val="600"/>
              </a:spcBef>
              <a:spcAft>
                <a:spcPts val="0"/>
              </a:spcAft>
              <a:buSzPts val="1740"/>
              <a:buChar char="•"/>
              <a:defRPr sz="1200"/>
            </a:lvl8pPr>
            <a:lvl9pPr indent="-339090" lvl="8" marL="4114800" algn="l">
              <a:lnSpc>
                <a:spcPct val="100000"/>
              </a:lnSpc>
              <a:spcBef>
                <a:spcPts val="600"/>
              </a:spcBef>
              <a:spcAft>
                <a:spcPts val="600"/>
              </a:spcAft>
              <a:buSzPts val="1740"/>
              <a:buChar char="•"/>
              <a:defRPr sz="1200"/>
            </a:lvl9pPr>
          </a:lstStyle>
          <a:p/>
        </p:txBody>
      </p:sp>
      <p:sp>
        <p:nvSpPr>
          <p:cNvPr id="45" name="Google Shape;45;p45"/>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45"/>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45"/>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47"/>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47"/>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47"/>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47"/>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3" name="Shape 53"/>
        <p:cNvGrpSpPr/>
        <p:nvPr/>
      </p:nvGrpSpPr>
      <p:grpSpPr>
        <a:xfrm>
          <a:off x="0" y="0"/>
          <a:ext cx="0" cy="0"/>
          <a:chOff x="0" y="0"/>
          <a:chExt cx="0" cy="0"/>
        </a:xfrm>
      </p:grpSpPr>
      <p:sp>
        <p:nvSpPr>
          <p:cNvPr id="54" name="Google Shape;54;p44"/>
          <p:cNvSpPr txBox="1"/>
          <p:nvPr>
            <p:ph type="title"/>
          </p:nvPr>
        </p:nvSpPr>
        <p:spPr>
          <a:xfrm>
            <a:off x="2572279" y="2666999"/>
            <a:ext cx="8930747" cy="2110382"/>
          </a:xfrm>
          <a:prstGeom prst="rect">
            <a:avLst/>
          </a:prstGeom>
          <a:noFill/>
          <a:ln>
            <a:noFill/>
          </a:ln>
        </p:spPr>
        <p:txBody>
          <a:bodyPr anchorCtr="0" anchor="b" bIns="45700" lIns="91425" spcFirstLastPara="1" rIns="91425" wrap="square" tIns="45700">
            <a:normAutofit/>
          </a:bodyPr>
          <a:lstStyle>
            <a:lvl1pPr lvl="0" algn="r">
              <a:lnSpc>
                <a:spcPct val="100000"/>
              </a:lnSpc>
              <a:spcBef>
                <a:spcPts val="0"/>
              </a:spcBef>
              <a:spcAft>
                <a:spcPts val="0"/>
              </a:spcAft>
              <a:buClr>
                <a:schemeClr val="dk1"/>
              </a:buClr>
              <a:buSzPts val="4000"/>
              <a:buFont typeface="Corbel"/>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44"/>
          <p:cNvSpPr txBox="1"/>
          <p:nvPr>
            <p:ph idx="1" type="body"/>
          </p:nvPr>
        </p:nvSpPr>
        <p:spPr>
          <a:xfrm>
            <a:off x="2572278" y="4777381"/>
            <a:ext cx="8930748" cy="860400"/>
          </a:xfrm>
          <a:prstGeom prst="rect">
            <a:avLst/>
          </a:prstGeom>
          <a:noFill/>
          <a:ln>
            <a:noFill/>
          </a:ln>
        </p:spPr>
        <p:txBody>
          <a:bodyPr anchorCtr="0" anchor="t" bIns="45700" lIns="91425" spcFirstLastPara="1" rIns="91425" wrap="square" tIns="45700">
            <a:normAutofit/>
          </a:bodyPr>
          <a:lstStyle>
            <a:lvl1pPr indent="-228600" lvl="0" marL="457200" algn="r">
              <a:lnSpc>
                <a:spcPct val="100000"/>
              </a:lnSpc>
              <a:spcBef>
                <a:spcPts val="400"/>
              </a:spcBef>
              <a:spcAft>
                <a:spcPts val="0"/>
              </a:spcAft>
              <a:buSzPts val="2900"/>
              <a:buNone/>
              <a:defRPr sz="20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56" name="Google Shape;56;p44"/>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44"/>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44"/>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9" name="Shape 59"/>
        <p:cNvGrpSpPr/>
        <p:nvPr/>
      </p:nvGrpSpPr>
      <p:grpSpPr>
        <a:xfrm>
          <a:off x="0" y="0"/>
          <a:ext cx="0" cy="0"/>
          <a:chOff x="0" y="0"/>
          <a:chExt cx="0" cy="0"/>
        </a:xfrm>
      </p:grpSpPr>
      <p:sp>
        <p:nvSpPr>
          <p:cNvPr id="60" name="Google Shape;60;p46"/>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000"/>
              <a:buFont typeface="Corbe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46"/>
          <p:cNvSpPr txBox="1"/>
          <p:nvPr>
            <p:ph idx="1" type="body"/>
          </p:nvPr>
        </p:nvSpPr>
        <p:spPr>
          <a:xfrm>
            <a:off x="1772179" y="2658533"/>
            <a:ext cx="4607188"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560"/>
              </a:spcBef>
              <a:spcAft>
                <a:spcPts val="0"/>
              </a:spcAft>
              <a:buSzPts val="4060"/>
              <a:buNone/>
              <a:defRPr b="0" sz="2800">
                <a:solidFill>
                  <a:srgbClr val="1186C3"/>
                </a:solidFill>
              </a:defRPr>
            </a:lvl1pPr>
            <a:lvl2pPr indent="-228600" lvl="1" marL="914400" algn="l">
              <a:lnSpc>
                <a:spcPct val="100000"/>
              </a:lnSpc>
              <a:spcBef>
                <a:spcPts val="600"/>
              </a:spcBef>
              <a:spcAft>
                <a:spcPts val="0"/>
              </a:spcAft>
              <a:buSzPts val="2900"/>
              <a:buNone/>
              <a:defRPr b="1" sz="2000"/>
            </a:lvl2pPr>
            <a:lvl3pPr indent="-228600" lvl="2" marL="1371600" algn="l">
              <a:lnSpc>
                <a:spcPct val="100000"/>
              </a:lnSpc>
              <a:spcBef>
                <a:spcPts val="600"/>
              </a:spcBef>
              <a:spcAft>
                <a:spcPts val="0"/>
              </a:spcAft>
              <a:buSzPts val="2610"/>
              <a:buNone/>
              <a:defRPr b="1" sz="1800"/>
            </a:lvl3pPr>
            <a:lvl4pPr indent="-228600" lvl="3" marL="1828800" algn="l">
              <a:lnSpc>
                <a:spcPct val="100000"/>
              </a:lnSpc>
              <a:spcBef>
                <a:spcPts val="600"/>
              </a:spcBef>
              <a:spcAft>
                <a:spcPts val="0"/>
              </a:spcAft>
              <a:buSzPts val="2320"/>
              <a:buNone/>
              <a:defRPr b="1" sz="1600"/>
            </a:lvl4pPr>
            <a:lvl5pPr indent="-228600" lvl="4" marL="2286000" algn="l">
              <a:lnSpc>
                <a:spcPct val="100000"/>
              </a:lnSpc>
              <a:spcBef>
                <a:spcPts val="600"/>
              </a:spcBef>
              <a:spcAft>
                <a:spcPts val="0"/>
              </a:spcAft>
              <a:buSzPts val="2320"/>
              <a:buNone/>
              <a:defRPr b="1" sz="1600"/>
            </a:lvl5pPr>
            <a:lvl6pPr indent="-228600" lvl="5" marL="2743200" algn="l">
              <a:lnSpc>
                <a:spcPct val="100000"/>
              </a:lnSpc>
              <a:spcBef>
                <a:spcPts val="600"/>
              </a:spcBef>
              <a:spcAft>
                <a:spcPts val="0"/>
              </a:spcAft>
              <a:buSzPts val="2320"/>
              <a:buNone/>
              <a:defRPr b="1" sz="1600"/>
            </a:lvl6pPr>
            <a:lvl7pPr indent="-228600" lvl="6" marL="3200400" algn="l">
              <a:lnSpc>
                <a:spcPct val="100000"/>
              </a:lnSpc>
              <a:spcBef>
                <a:spcPts val="600"/>
              </a:spcBef>
              <a:spcAft>
                <a:spcPts val="0"/>
              </a:spcAft>
              <a:buSzPts val="2320"/>
              <a:buNone/>
              <a:defRPr b="1" sz="1600"/>
            </a:lvl7pPr>
            <a:lvl8pPr indent="-228600" lvl="7" marL="3657600" algn="l">
              <a:lnSpc>
                <a:spcPct val="100000"/>
              </a:lnSpc>
              <a:spcBef>
                <a:spcPts val="600"/>
              </a:spcBef>
              <a:spcAft>
                <a:spcPts val="0"/>
              </a:spcAft>
              <a:buSzPts val="2320"/>
              <a:buNone/>
              <a:defRPr b="1" sz="1600"/>
            </a:lvl8pPr>
            <a:lvl9pPr indent="-228600" lvl="8" marL="4114800" algn="l">
              <a:lnSpc>
                <a:spcPct val="100000"/>
              </a:lnSpc>
              <a:spcBef>
                <a:spcPts val="600"/>
              </a:spcBef>
              <a:spcAft>
                <a:spcPts val="600"/>
              </a:spcAft>
              <a:buSzPts val="2320"/>
              <a:buNone/>
              <a:defRPr b="1" sz="1600"/>
            </a:lvl9pPr>
          </a:lstStyle>
          <a:p/>
        </p:txBody>
      </p:sp>
      <p:sp>
        <p:nvSpPr>
          <p:cNvPr id="62" name="Google Shape;62;p46"/>
          <p:cNvSpPr txBox="1"/>
          <p:nvPr>
            <p:ph idx="2" type="body"/>
          </p:nvPr>
        </p:nvSpPr>
        <p:spPr>
          <a:xfrm>
            <a:off x="1484311" y="3335337"/>
            <a:ext cx="4895056" cy="2455862"/>
          </a:xfrm>
          <a:prstGeom prst="rect">
            <a:avLst/>
          </a:prstGeom>
          <a:noFill/>
          <a:ln>
            <a:noFill/>
          </a:ln>
        </p:spPr>
        <p:txBody>
          <a:bodyPr anchorCtr="0" anchor="t" bIns="45700" lIns="91425" spcFirstLastPara="1" rIns="91425" wrap="square" tIns="45700">
            <a:normAutofit/>
          </a:bodyPr>
          <a:lstStyle>
            <a:lvl1pPr indent="-394335" lvl="0" marL="457200" algn="l">
              <a:lnSpc>
                <a:spcPct val="100000"/>
              </a:lnSpc>
              <a:spcBef>
                <a:spcPts val="360"/>
              </a:spcBef>
              <a:spcAft>
                <a:spcPts val="0"/>
              </a:spcAft>
              <a:buSzPts val="2610"/>
              <a:buChar char="•"/>
              <a:defRPr sz="1800"/>
            </a:lvl1pPr>
            <a:lvl2pPr indent="-375919" lvl="1" marL="914400" algn="l">
              <a:lnSpc>
                <a:spcPct val="100000"/>
              </a:lnSpc>
              <a:spcBef>
                <a:spcPts val="600"/>
              </a:spcBef>
              <a:spcAft>
                <a:spcPts val="0"/>
              </a:spcAft>
              <a:buSzPts val="2320"/>
              <a:buChar char="•"/>
              <a:defRPr sz="1600"/>
            </a:lvl2pPr>
            <a:lvl3pPr indent="-357505" lvl="2" marL="1371600" algn="l">
              <a:lnSpc>
                <a:spcPct val="100000"/>
              </a:lnSpc>
              <a:spcBef>
                <a:spcPts val="600"/>
              </a:spcBef>
              <a:spcAft>
                <a:spcPts val="0"/>
              </a:spcAft>
              <a:buSzPts val="2030"/>
              <a:buChar char="•"/>
              <a:defRPr sz="1400"/>
            </a:lvl3pPr>
            <a:lvl4pPr indent="-339089" lvl="3" marL="1828800" algn="l">
              <a:lnSpc>
                <a:spcPct val="100000"/>
              </a:lnSpc>
              <a:spcBef>
                <a:spcPts val="600"/>
              </a:spcBef>
              <a:spcAft>
                <a:spcPts val="0"/>
              </a:spcAft>
              <a:buSzPts val="1740"/>
              <a:buChar char="•"/>
              <a:defRPr sz="1200"/>
            </a:lvl4pPr>
            <a:lvl5pPr indent="-339089" lvl="4" marL="2286000" algn="l">
              <a:lnSpc>
                <a:spcPct val="100000"/>
              </a:lnSpc>
              <a:spcBef>
                <a:spcPts val="600"/>
              </a:spcBef>
              <a:spcAft>
                <a:spcPts val="0"/>
              </a:spcAft>
              <a:buSzPts val="1740"/>
              <a:buChar char="•"/>
              <a:defRPr sz="1200"/>
            </a:lvl5pPr>
            <a:lvl6pPr indent="-339089" lvl="5" marL="2743200" algn="l">
              <a:lnSpc>
                <a:spcPct val="100000"/>
              </a:lnSpc>
              <a:spcBef>
                <a:spcPts val="600"/>
              </a:spcBef>
              <a:spcAft>
                <a:spcPts val="0"/>
              </a:spcAft>
              <a:buSzPts val="1740"/>
              <a:buChar char="•"/>
              <a:defRPr sz="1200"/>
            </a:lvl6pPr>
            <a:lvl7pPr indent="-339089" lvl="6" marL="3200400" algn="l">
              <a:lnSpc>
                <a:spcPct val="100000"/>
              </a:lnSpc>
              <a:spcBef>
                <a:spcPts val="600"/>
              </a:spcBef>
              <a:spcAft>
                <a:spcPts val="0"/>
              </a:spcAft>
              <a:buSzPts val="1740"/>
              <a:buChar char="•"/>
              <a:defRPr sz="1200"/>
            </a:lvl7pPr>
            <a:lvl8pPr indent="-339090" lvl="7" marL="3657600" algn="l">
              <a:lnSpc>
                <a:spcPct val="100000"/>
              </a:lnSpc>
              <a:spcBef>
                <a:spcPts val="600"/>
              </a:spcBef>
              <a:spcAft>
                <a:spcPts val="0"/>
              </a:spcAft>
              <a:buSzPts val="1740"/>
              <a:buChar char="•"/>
              <a:defRPr sz="1200"/>
            </a:lvl8pPr>
            <a:lvl9pPr indent="-339090" lvl="8" marL="4114800" algn="l">
              <a:lnSpc>
                <a:spcPct val="100000"/>
              </a:lnSpc>
              <a:spcBef>
                <a:spcPts val="600"/>
              </a:spcBef>
              <a:spcAft>
                <a:spcPts val="600"/>
              </a:spcAft>
              <a:buSzPts val="1740"/>
              <a:buChar char="•"/>
              <a:defRPr sz="1200"/>
            </a:lvl9pPr>
          </a:lstStyle>
          <a:p/>
        </p:txBody>
      </p:sp>
      <p:sp>
        <p:nvSpPr>
          <p:cNvPr id="63" name="Google Shape;63;p46"/>
          <p:cNvSpPr txBox="1"/>
          <p:nvPr>
            <p:ph idx="3" type="body"/>
          </p:nvPr>
        </p:nvSpPr>
        <p:spPr>
          <a:xfrm>
            <a:off x="6880487" y="2667000"/>
            <a:ext cx="4622537"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560"/>
              </a:spcBef>
              <a:spcAft>
                <a:spcPts val="0"/>
              </a:spcAft>
              <a:buSzPts val="4060"/>
              <a:buNone/>
              <a:defRPr b="0" sz="2800">
                <a:solidFill>
                  <a:srgbClr val="1186C3"/>
                </a:solidFill>
              </a:defRPr>
            </a:lvl1pPr>
            <a:lvl2pPr indent="-228600" lvl="1" marL="914400" algn="l">
              <a:lnSpc>
                <a:spcPct val="100000"/>
              </a:lnSpc>
              <a:spcBef>
                <a:spcPts val="600"/>
              </a:spcBef>
              <a:spcAft>
                <a:spcPts val="0"/>
              </a:spcAft>
              <a:buSzPts val="2900"/>
              <a:buNone/>
              <a:defRPr b="1" sz="2000"/>
            </a:lvl2pPr>
            <a:lvl3pPr indent="-228600" lvl="2" marL="1371600" algn="l">
              <a:lnSpc>
                <a:spcPct val="100000"/>
              </a:lnSpc>
              <a:spcBef>
                <a:spcPts val="600"/>
              </a:spcBef>
              <a:spcAft>
                <a:spcPts val="0"/>
              </a:spcAft>
              <a:buSzPts val="2610"/>
              <a:buNone/>
              <a:defRPr b="1" sz="1800"/>
            </a:lvl3pPr>
            <a:lvl4pPr indent="-228600" lvl="3" marL="1828800" algn="l">
              <a:lnSpc>
                <a:spcPct val="100000"/>
              </a:lnSpc>
              <a:spcBef>
                <a:spcPts val="600"/>
              </a:spcBef>
              <a:spcAft>
                <a:spcPts val="0"/>
              </a:spcAft>
              <a:buSzPts val="2320"/>
              <a:buNone/>
              <a:defRPr b="1" sz="1600"/>
            </a:lvl4pPr>
            <a:lvl5pPr indent="-228600" lvl="4" marL="2286000" algn="l">
              <a:lnSpc>
                <a:spcPct val="100000"/>
              </a:lnSpc>
              <a:spcBef>
                <a:spcPts val="600"/>
              </a:spcBef>
              <a:spcAft>
                <a:spcPts val="0"/>
              </a:spcAft>
              <a:buSzPts val="2320"/>
              <a:buNone/>
              <a:defRPr b="1" sz="1600"/>
            </a:lvl5pPr>
            <a:lvl6pPr indent="-228600" lvl="5" marL="2743200" algn="l">
              <a:lnSpc>
                <a:spcPct val="100000"/>
              </a:lnSpc>
              <a:spcBef>
                <a:spcPts val="600"/>
              </a:spcBef>
              <a:spcAft>
                <a:spcPts val="0"/>
              </a:spcAft>
              <a:buSzPts val="2320"/>
              <a:buNone/>
              <a:defRPr b="1" sz="1600"/>
            </a:lvl6pPr>
            <a:lvl7pPr indent="-228600" lvl="6" marL="3200400" algn="l">
              <a:lnSpc>
                <a:spcPct val="100000"/>
              </a:lnSpc>
              <a:spcBef>
                <a:spcPts val="600"/>
              </a:spcBef>
              <a:spcAft>
                <a:spcPts val="0"/>
              </a:spcAft>
              <a:buSzPts val="2320"/>
              <a:buNone/>
              <a:defRPr b="1" sz="1600"/>
            </a:lvl7pPr>
            <a:lvl8pPr indent="-228600" lvl="7" marL="3657600" algn="l">
              <a:lnSpc>
                <a:spcPct val="100000"/>
              </a:lnSpc>
              <a:spcBef>
                <a:spcPts val="600"/>
              </a:spcBef>
              <a:spcAft>
                <a:spcPts val="0"/>
              </a:spcAft>
              <a:buSzPts val="2320"/>
              <a:buNone/>
              <a:defRPr b="1" sz="1600"/>
            </a:lvl8pPr>
            <a:lvl9pPr indent="-228600" lvl="8" marL="4114800" algn="l">
              <a:lnSpc>
                <a:spcPct val="100000"/>
              </a:lnSpc>
              <a:spcBef>
                <a:spcPts val="600"/>
              </a:spcBef>
              <a:spcAft>
                <a:spcPts val="600"/>
              </a:spcAft>
              <a:buSzPts val="2320"/>
              <a:buNone/>
              <a:defRPr b="1" sz="1600"/>
            </a:lvl9pPr>
          </a:lstStyle>
          <a:p/>
        </p:txBody>
      </p:sp>
      <p:sp>
        <p:nvSpPr>
          <p:cNvPr id="64" name="Google Shape;64;p46"/>
          <p:cNvSpPr txBox="1"/>
          <p:nvPr>
            <p:ph idx="4" type="body"/>
          </p:nvPr>
        </p:nvSpPr>
        <p:spPr>
          <a:xfrm>
            <a:off x="6607967" y="3335337"/>
            <a:ext cx="4895056" cy="2455862"/>
          </a:xfrm>
          <a:prstGeom prst="rect">
            <a:avLst/>
          </a:prstGeom>
          <a:noFill/>
          <a:ln>
            <a:noFill/>
          </a:ln>
        </p:spPr>
        <p:txBody>
          <a:bodyPr anchorCtr="0" anchor="t" bIns="45700" lIns="91425" spcFirstLastPara="1" rIns="91425" wrap="square" tIns="45700">
            <a:normAutofit/>
          </a:bodyPr>
          <a:lstStyle>
            <a:lvl1pPr indent="-394335" lvl="0" marL="457200" algn="l">
              <a:lnSpc>
                <a:spcPct val="100000"/>
              </a:lnSpc>
              <a:spcBef>
                <a:spcPts val="360"/>
              </a:spcBef>
              <a:spcAft>
                <a:spcPts val="0"/>
              </a:spcAft>
              <a:buSzPts val="2610"/>
              <a:buChar char="•"/>
              <a:defRPr sz="1800"/>
            </a:lvl1pPr>
            <a:lvl2pPr indent="-375919" lvl="1" marL="914400" algn="l">
              <a:lnSpc>
                <a:spcPct val="100000"/>
              </a:lnSpc>
              <a:spcBef>
                <a:spcPts val="600"/>
              </a:spcBef>
              <a:spcAft>
                <a:spcPts val="0"/>
              </a:spcAft>
              <a:buSzPts val="2320"/>
              <a:buChar char="•"/>
              <a:defRPr sz="1600"/>
            </a:lvl2pPr>
            <a:lvl3pPr indent="-357505" lvl="2" marL="1371600" algn="l">
              <a:lnSpc>
                <a:spcPct val="100000"/>
              </a:lnSpc>
              <a:spcBef>
                <a:spcPts val="600"/>
              </a:spcBef>
              <a:spcAft>
                <a:spcPts val="0"/>
              </a:spcAft>
              <a:buSzPts val="2030"/>
              <a:buChar char="•"/>
              <a:defRPr sz="1400"/>
            </a:lvl3pPr>
            <a:lvl4pPr indent="-339089" lvl="3" marL="1828800" algn="l">
              <a:lnSpc>
                <a:spcPct val="100000"/>
              </a:lnSpc>
              <a:spcBef>
                <a:spcPts val="600"/>
              </a:spcBef>
              <a:spcAft>
                <a:spcPts val="0"/>
              </a:spcAft>
              <a:buSzPts val="1740"/>
              <a:buChar char="•"/>
              <a:defRPr sz="1200"/>
            </a:lvl4pPr>
            <a:lvl5pPr indent="-339089" lvl="4" marL="2286000" algn="l">
              <a:lnSpc>
                <a:spcPct val="100000"/>
              </a:lnSpc>
              <a:spcBef>
                <a:spcPts val="600"/>
              </a:spcBef>
              <a:spcAft>
                <a:spcPts val="0"/>
              </a:spcAft>
              <a:buSzPts val="1740"/>
              <a:buChar char="•"/>
              <a:defRPr sz="1200"/>
            </a:lvl5pPr>
            <a:lvl6pPr indent="-339089" lvl="5" marL="2743200" algn="l">
              <a:lnSpc>
                <a:spcPct val="100000"/>
              </a:lnSpc>
              <a:spcBef>
                <a:spcPts val="600"/>
              </a:spcBef>
              <a:spcAft>
                <a:spcPts val="0"/>
              </a:spcAft>
              <a:buSzPts val="1740"/>
              <a:buChar char="•"/>
              <a:defRPr sz="1200"/>
            </a:lvl6pPr>
            <a:lvl7pPr indent="-339089" lvl="6" marL="3200400" algn="l">
              <a:lnSpc>
                <a:spcPct val="100000"/>
              </a:lnSpc>
              <a:spcBef>
                <a:spcPts val="600"/>
              </a:spcBef>
              <a:spcAft>
                <a:spcPts val="0"/>
              </a:spcAft>
              <a:buSzPts val="1740"/>
              <a:buChar char="•"/>
              <a:defRPr sz="1200"/>
            </a:lvl7pPr>
            <a:lvl8pPr indent="-339090" lvl="7" marL="3657600" algn="l">
              <a:lnSpc>
                <a:spcPct val="100000"/>
              </a:lnSpc>
              <a:spcBef>
                <a:spcPts val="600"/>
              </a:spcBef>
              <a:spcAft>
                <a:spcPts val="0"/>
              </a:spcAft>
              <a:buSzPts val="1740"/>
              <a:buChar char="•"/>
              <a:defRPr sz="1200"/>
            </a:lvl8pPr>
            <a:lvl9pPr indent="-339090" lvl="8" marL="4114800" algn="l">
              <a:lnSpc>
                <a:spcPct val="100000"/>
              </a:lnSpc>
              <a:spcBef>
                <a:spcPts val="600"/>
              </a:spcBef>
              <a:spcAft>
                <a:spcPts val="600"/>
              </a:spcAft>
              <a:buSzPts val="1740"/>
              <a:buChar char="•"/>
              <a:defRPr sz="1200"/>
            </a:lvl9pPr>
          </a:lstStyle>
          <a:p/>
        </p:txBody>
      </p:sp>
      <p:sp>
        <p:nvSpPr>
          <p:cNvPr id="65" name="Google Shape;65;p46"/>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46"/>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46"/>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48"/>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48"/>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48"/>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2" name="Shape 72"/>
        <p:cNvGrpSpPr/>
        <p:nvPr/>
      </p:nvGrpSpPr>
      <p:grpSpPr>
        <a:xfrm>
          <a:off x="0" y="0"/>
          <a:ext cx="0" cy="0"/>
          <a:chOff x="0" y="0"/>
          <a:chExt cx="0" cy="0"/>
        </a:xfrm>
      </p:grpSpPr>
      <p:sp>
        <p:nvSpPr>
          <p:cNvPr id="73" name="Google Shape;73;p49"/>
          <p:cNvSpPr txBox="1"/>
          <p:nvPr>
            <p:ph type="title"/>
          </p:nvPr>
        </p:nvSpPr>
        <p:spPr>
          <a:xfrm>
            <a:off x="1484312" y="1600200"/>
            <a:ext cx="3549121" cy="1371600"/>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chemeClr val="dk1"/>
              </a:buClr>
              <a:buSzPts val="2400"/>
              <a:buFont typeface="Corbel"/>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49"/>
          <p:cNvSpPr txBox="1"/>
          <p:nvPr>
            <p:ph idx="1" type="body"/>
          </p:nvPr>
        </p:nvSpPr>
        <p:spPr>
          <a:xfrm>
            <a:off x="5262033" y="685799"/>
            <a:ext cx="6240990" cy="5105401"/>
          </a:xfrm>
          <a:prstGeom prst="rect">
            <a:avLst/>
          </a:prstGeom>
          <a:noFill/>
          <a:ln>
            <a:noFill/>
          </a:ln>
        </p:spPr>
        <p:txBody>
          <a:bodyPr anchorCtr="0" anchor="ctr" bIns="45700" lIns="91425" spcFirstLastPara="1" rIns="91425" wrap="square" tIns="45700">
            <a:normAutofit/>
          </a:bodyPr>
          <a:lstStyle>
            <a:lvl1pPr indent="-412750" lvl="0" marL="457200" algn="l">
              <a:lnSpc>
                <a:spcPct val="100000"/>
              </a:lnSpc>
              <a:spcBef>
                <a:spcPts val="400"/>
              </a:spcBef>
              <a:spcAft>
                <a:spcPts val="0"/>
              </a:spcAft>
              <a:buSzPts val="2900"/>
              <a:buChar char="•"/>
              <a:defRPr sz="2000"/>
            </a:lvl1pPr>
            <a:lvl2pPr indent="-394335" lvl="1" marL="914400" algn="l">
              <a:lnSpc>
                <a:spcPct val="100000"/>
              </a:lnSpc>
              <a:spcBef>
                <a:spcPts val="600"/>
              </a:spcBef>
              <a:spcAft>
                <a:spcPts val="0"/>
              </a:spcAft>
              <a:buSzPts val="2610"/>
              <a:buChar char="•"/>
              <a:defRPr sz="1800"/>
            </a:lvl2pPr>
            <a:lvl3pPr indent="-375919" lvl="2" marL="1371600" algn="l">
              <a:lnSpc>
                <a:spcPct val="100000"/>
              </a:lnSpc>
              <a:spcBef>
                <a:spcPts val="600"/>
              </a:spcBef>
              <a:spcAft>
                <a:spcPts val="0"/>
              </a:spcAft>
              <a:buSzPts val="2320"/>
              <a:buChar char="•"/>
              <a:defRPr sz="1600"/>
            </a:lvl3pPr>
            <a:lvl4pPr indent="-357505" lvl="3" marL="1828800" algn="l">
              <a:lnSpc>
                <a:spcPct val="100000"/>
              </a:lnSpc>
              <a:spcBef>
                <a:spcPts val="600"/>
              </a:spcBef>
              <a:spcAft>
                <a:spcPts val="0"/>
              </a:spcAft>
              <a:buSzPts val="2030"/>
              <a:buChar char="•"/>
              <a:defRPr sz="1400"/>
            </a:lvl4pPr>
            <a:lvl5pPr indent="-357504" lvl="4" marL="2286000" algn="l">
              <a:lnSpc>
                <a:spcPct val="100000"/>
              </a:lnSpc>
              <a:spcBef>
                <a:spcPts val="600"/>
              </a:spcBef>
              <a:spcAft>
                <a:spcPts val="0"/>
              </a:spcAft>
              <a:buSzPts val="2030"/>
              <a:buChar char="•"/>
              <a:defRPr sz="1400"/>
            </a:lvl5pPr>
            <a:lvl6pPr indent="-357504" lvl="5" marL="2743200" algn="l">
              <a:lnSpc>
                <a:spcPct val="100000"/>
              </a:lnSpc>
              <a:spcBef>
                <a:spcPts val="600"/>
              </a:spcBef>
              <a:spcAft>
                <a:spcPts val="0"/>
              </a:spcAft>
              <a:buSzPts val="2030"/>
              <a:buChar char="•"/>
              <a:defRPr sz="1400"/>
            </a:lvl6pPr>
            <a:lvl7pPr indent="-357504" lvl="6" marL="3200400" algn="l">
              <a:lnSpc>
                <a:spcPct val="100000"/>
              </a:lnSpc>
              <a:spcBef>
                <a:spcPts val="600"/>
              </a:spcBef>
              <a:spcAft>
                <a:spcPts val="0"/>
              </a:spcAft>
              <a:buSzPts val="2030"/>
              <a:buChar char="•"/>
              <a:defRPr sz="1400"/>
            </a:lvl7pPr>
            <a:lvl8pPr indent="-357504" lvl="7" marL="3657600" algn="l">
              <a:lnSpc>
                <a:spcPct val="100000"/>
              </a:lnSpc>
              <a:spcBef>
                <a:spcPts val="600"/>
              </a:spcBef>
              <a:spcAft>
                <a:spcPts val="0"/>
              </a:spcAft>
              <a:buSzPts val="2030"/>
              <a:buChar char="•"/>
              <a:defRPr sz="1400"/>
            </a:lvl8pPr>
            <a:lvl9pPr indent="-357504" lvl="8" marL="4114800" algn="l">
              <a:lnSpc>
                <a:spcPct val="100000"/>
              </a:lnSpc>
              <a:spcBef>
                <a:spcPts val="600"/>
              </a:spcBef>
              <a:spcAft>
                <a:spcPts val="600"/>
              </a:spcAft>
              <a:buSzPts val="2030"/>
              <a:buChar char="•"/>
              <a:defRPr sz="1400"/>
            </a:lvl9pPr>
          </a:lstStyle>
          <a:p/>
        </p:txBody>
      </p:sp>
      <p:sp>
        <p:nvSpPr>
          <p:cNvPr id="75" name="Google Shape;75;p49"/>
          <p:cNvSpPr txBox="1"/>
          <p:nvPr>
            <p:ph idx="2" type="body"/>
          </p:nvPr>
        </p:nvSpPr>
        <p:spPr>
          <a:xfrm>
            <a:off x="1484312" y="2971800"/>
            <a:ext cx="3549121" cy="182880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320"/>
              </a:spcBef>
              <a:spcAft>
                <a:spcPts val="0"/>
              </a:spcAft>
              <a:buSzPts val="2320"/>
              <a:buNone/>
              <a:defRPr sz="1600"/>
            </a:lvl1pPr>
            <a:lvl2pPr indent="-228600" lvl="1" marL="914400" algn="l">
              <a:lnSpc>
                <a:spcPct val="100000"/>
              </a:lnSpc>
              <a:spcBef>
                <a:spcPts val="600"/>
              </a:spcBef>
              <a:spcAft>
                <a:spcPts val="0"/>
              </a:spcAft>
              <a:buSzPts val="1740"/>
              <a:buNone/>
              <a:defRPr sz="1200"/>
            </a:lvl2pPr>
            <a:lvl3pPr indent="-228600" lvl="2" marL="1371600" algn="l">
              <a:lnSpc>
                <a:spcPct val="100000"/>
              </a:lnSpc>
              <a:spcBef>
                <a:spcPts val="600"/>
              </a:spcBef>
              <a:spcAft>
                <a:spcPts val="0"/>
              </a:spcAft>
              <a:buSzPts val="1450"/>
              <a:buNone/>
              <a:defRPr sz="1000"/>
            </a:lvl3pPr>
            <a:lvl4pPr indent="-228600" lvl="3" marL="1828800" algn="l">
              <a:lnSpc>
                <a:spcPct val="100000"/>
              </a:lnSpc>
              <a:spcBef>
                <a:spcPts val="600"/>
              </a:spcBef>
              <a:spcAft>
                <a:spcPts val="0"/>
              </a:spcAft>
              <a:buSzPts val="1305"/>
              <a:buNone/>
              <a:defRPr sz="900"/>
            </a:lvl4pPr>
            <a:lvl5pPr indent="-228600" lvl="4" marL="2286000" algn="l">
              <a:lnSpc>
                <a:spcPct val="100000"/>
              </a:lnSpc>
              <a:spcBef>
                <a:spcPts val="600"/>
              </a:spcBef>
              <a:spcAft>
                <a:spcPts val="0"/>
              </a:spcAft>
              <a:buSzPts val="1305"/>
              <a:buNone/>
              <a:defRPr sz="900"/>
            </a:lvl5pPr>
            <a:lvl6pPr indent="-228600" lvl="5" marL="2743200" algn="l">
              <a:lnSpc>
                <a:spcPct val="100000"/>
              </a:lnSpc>
              <a:spcBef>
                <a:spcPts val="600"/>
              </a:spcBef>
              <a:spcAft>
                <a:spcPts val="0"/>
              </a:spcAft>
              <a:buSzPts val="1305"/>
              <a:buNone/>
              <a:defRPr sz="900"/>
            </a:lvl6pPr>
            <a:lvl7pPr indent="-228600" lvl="6" marL="3200400" algn="l">
              <a:lnSpc>
                <a:spcPct val="100000"/>
              </a:lnSpc>
              <a:spcBef>
                <a:spcPts val="600"/>
              </a:spcBef>
              <a:spcAft>
                <a:spcPts val="0"/>
              </a:spcAft>
              <a:buSzPts val="1305"/>
              <a:buNone/>
              <a:defRPr sz="900"/>
            </a:lvl7pPr>
            <a:lvl8pPr indent="-228600" lvl="7" marL="3657600" algn="l">
              <a:lnSpc>
                <a:spcPct val="100000"/>
              </a:lnSpc>
              <a:spcBef>
                <a:spcPts val="600"/>
              </a:spcBef>
              <a:spcAft>
                <a:spcPts val="0"/>
              </a:spcAft>
              <a:buSzPts val="1305"/>
              <a:buNone/>
              <a:defRPr sz="900"/>
            </a:lvl8pPr>
            <a:lvl9pPr indent="-228600" lvl="8" marL="4114800" algn="l">
              <a:lnSpc>
                <a:spcPct val="100000"/>
              </a:lnSpc>
              <a:spcBef>
                <a:spcPts val="600"/>
              </a:spcBef>
              <a:spcAft>
                <a:spcPts val="600"/>
              </a:spcAft>
              <a:buSzPts val="1305"/>
              <a:buNone/>
              <a:defRPr sz="900"/>
            </a:lvl9pPr>
          </a:lstStyle>
          <a:p/>
        </p:txBody>
      </p:sp>
      <p:sp>
        <p:nvSpPr>
          <p:cNvPr id="76" name="Google Shape;76;p49"/>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49"/>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49"/>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9" name="Shape 79"/>
        <p:cNvGrpSpPr/>
        <p:nvPr/>
      </p:nvGrpSpPr>
      <p:grpSpPr>
        <a:xfrm>
          <a:off x="0" y="0"/>
          <a:ext cx="0" cy="0"/>
          <a:chOff x="0" y="0"/>
          <a:chExt cx="0" cy="0"/>
        </a:xfrm>
      </p:grpSpPr>
      <p:sp>
        <p:nvSpPr>
          <p:cNvPr id="80" name="Google Shape;80;p50"/>
          <p:cNvSpPr txBox="1"/>
          <p:nvPr>
            <p:ph type="title"/>
          </p:nvPr>
        </p:nvSpPr>
        <p:spPr>
          <a:xfrm>
            <a:off x="1482724" y="1752599"/>
            <a:ext cx="5426158" cy="1371600"/>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chemeClr val="dk1"/>
              </a:buClr>
              <a:buSzPts val="2800"/>
              <a:buFont typeface="Corbel"/>
              <a:buNone/>
              <a:defRPr b="0"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50"/>
          <p:cNvSpPr/>
          <p:nvPr>
            <p:ph idx="2" type="pic"/>
          </p:nvPr>
        </p:nvSpPr>
        <p:spPr>
          <a:xfrm>
            <a:off x="7594682" y="914400"/>
            <a:ext cx="3280974" cy="4572000"/>
          </a:xfrm>
          <a:prstGeom prst="roundRect">
            <a:avLst>
              <a:gd fmla="val 4280" name="adj"/>
            </a:avLst>
          </a:prstGeom>
          <a:noFill/>
          <a:ln cap="flat" cmpd="sng" w="38100">
            <a:solidFill>
              <a:schemeClr val="lt2"/>
            </a:solidFill>
            <a:prstDash val="solid"/>
            <a:round/>
            <a:headEnd len="sm" w="sm" type="none"/>
            <a:tailEnd len="sm" w="sm" type="none"/>
          </a:ln>
        </p:spPr>
      </p:sp>
      <p:sp>
        <p:nvSpPr>
          <p:cNvPr id="82" name="Google Shape;82;p50"/>
          <p:cNvSpPr txBox="1"/>
          <p:nvPr>
            <p:ph idx="1" type="body"/>
          </p:nvPr>
        </p:nvSpPr>
        <p:spPr>
          <a:xfrm>
            <a:off x="1482724" y="3124199"/>
            <a:ext cx="5426158" cy="182880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360"/>
              </a:spcBef>
              <a:spcAft>
                <a:spcPts val="0"/>
              </a:spcAft>
              <a:buSzPts val="2610"/>
              <a:buNone/>
              <a:defRPr sz="1800"/>
            </a:lvl1pPr>
            <a:lvl2pPr indent="-228600" lvl="1" marL="914400" algn="l">
              <a:lnSpc>
                <a:spcPct val="100000"/>
              </a:lnSpc>
              <a:spcBef>
                <a:spcPts val="600"/>
              </a:spcBef>
              <a:spcAft>
                <a:spcPts val="0"/>
              </a:spcAft>
              <a:buSzPts val="1740"/>
              <a:buNone/>
              <a:defRPr sz="1200"/>
            </a:lvl2pPr>
            <a:lvl3pPr indent="-228600" lvl="2" marL="1371600" algn="l">
              <a:lnSpc>
                <a:spcPct val="100000"/>
              </a:lnSpc>
              <a:spcBef>
                <a:spcPts val="600"/>
              </a:spcBef>
              <a:spcAft>
                <a:spcPts val="0"/>
              </a:spcAft>
              <a:buSzPts val="1450"/>
              <a:buNone/>
              <a:defRPr sz="1000"/>
            </a:lvl3pPr>
            <a:lvl4pPr indent="-228600" lvl="3" marL="1828800" algn="l">
              <a:lnSpc>
                <a:spcPct val="100000"/>
              </a:lnSpc>
              <a:spcBef>
                <a:spcPts val="600"/>
              </a:spcBef>
              <a:spcAft>
                <a:spcPts val="0"/>
              </a:spcAft>
              <a:buSzPts val="1305"/>
              <a:buNone/>
              <a:defRPr sz="900"/>
            </a:lvl4pPr>
            <a:lvl5pPr indent="-228600" lvl="4" marL="2286000" algn="l">
              <a:lnSpc>
                <a:spcPct val="100000"/>
              </a:lnSpc>
              <a:spcBef>
                <a:spcPts val="600"/>
              </a:spcBef>
              <a:spcAft>
                <a:spcPts val="0"/>
              </a:spcAft>
              <a:buSzPts val="1305"/>
              <a:buNone/>
              <a:defRPr sz="900"/>
            </a:lvl5pPr>
            <a:lvl6pPr indent="-228600" lvl="5" marL="2743200" algn="l">
              <a:lnSpc>
                <a:spcPct val="100000"/>
              </a:lnSpc>
              <a:spcBef>
                <a:spcPts val="600"/>
              </a:spcBef>
              <a:spcAft>
                <a:spcPts val="0"/>
              </a:spcAft>
              <a:buSzPts val="1305"/>
              <a:buNone/>
              <a:defRPr sz="900"/>
            </a:lvl6pPr>
            <a:lvl7pPr indent="-228600" lvl="6" marL="3200400" algn="l">
              <a:lnSpc>
                <a:spcPct val="100000"/>
              </a:lnSpc>
              <a:spcBef>
                <a:spcPts val="600"/>
              </a:spcBef>
              <a:spcAft>
                <a:spcPts val="0"/>
              </a:spcAft>
              <a:buSzPts val="1305"/>
              <a:buNone/>
              <a:defRPr sz="900"/>
            </a:lvl7pPr>
            <a:lvl8pPr indent="-228600" lvl="7" marL="3657600" algn="l">
              <a:lnSpc>
                <a:spcPct val="100000"/>
              </a:lnSpc>
              <a:spcBef>
                <a:spcPts val="600"/>
              </a:spcBef>
              <a:spcAft>
                <a:spcPts val="0"/>
              </a:spcAft>
              <a:buSzPts val="1305"/>
              <a:buNone/>
              <a:defRPr sz="900"/>
            </a:lvl8pPr>
            <a:lvl9pPr indent="-228600" lvl="8" marL="4114800" algn="l">
              <a:lnSpc>
                <a:spcPct val="100000"/>
              </a:lnSpc>
              <a:spcBef>
                <a:spcPts val="600"/>
              </a:spcBef>
              <a:spcAft>
                <a:spcPts val="600"/>
              </a:spcAft>
              <a:buSzPts val="1305"/>
              <a:buNone/>
              <a:defRPr sz="900"/>
            </a:lvl9pPr>
          </a:lstStyle>
          <a:p/>
        </p:txBody>
      </p:sp>
      <p:sp>
        <p:nvSpPr>
          <p:cNvPr id="83" name="Google Shape;83;p50"/>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50"/>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50"/>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grpSp>
        <p:nvGrpSpPr>
          <p:cNvPr id="10" name="Google Shape;10;p41"/>
          <p:cNvGrpSpPr/>
          <p:nvPr/>
        </p:nvGrpSpPr>
        <p:grpSpPr>
          <a:xfrm>
            <a:off x="150812" y="0"/>
            <a:ext cx="2436813" cy="6858001"/>
            <a:chOff x="1320800" y="0"/>
            <a:chExt cx="2436813" cy="6858001"/>
          </a:xfrm>
        </p:grpSpPr>
        <p:sp>
          <p:nvSpPr>
            <p:cNvPr id="11" name="Google Shape;11;p41"/>
            <p:cNvSpPr/>
            <p:nvPr/>
          </p:nvSpPr>
          <p:spPr>
            <a:xfrm>
              <a:off x="1627188" y="0"/>
              <a:ext cx="1122363" cy="5329238"/>
            </a:xfrm>
            <a:custGeom>
              <a:rect b="b" l="l" r="r" t="t"/>
              <a:pathLst>
                <a:path extrusionOk="0" h="3357" w="707">
                  <a:moveTo>
                    <a:pt x="0" y="3330"/>
                  </a:moveTo>
                  <a:lnTo>
                    <a:pt x="156" y="3357"/>
                  </a:lnTo>
                  <a:lnTo>
                    <a:pt x="707" y="0"/>
                  </a:lnTo>
                  <a:lnTo>
                    <a:pt x="547" y="0"/>
                  </a:lnTo>
                  <a:lnTo>
                    <a:pt x="0" y="3330"/>
                  </a:lnTo>
                  <a:close/>
                </a:path>
              </a:pathLst>
            </a:custGeom>
            <a:solidFill>
              <a:schemeClr val="accent1"/>
            </a:solidFill>
            <a:ln>
              <a:noFill/>
            </a:ln>
          </p:spPr>
        </p:sp>
        <p:sp>
          <p:nvSpPr>
            <p:cNvPr id="12" name="Google Shape;12;p41"/>
            <p:cNvSpPr/>
            <p:nvPr/>
          </p:nvSpPr>
          <p:spPr>
            <a:xfrm>
              <a:off x="1320800" y="0"/>
              <a:ext cx="1117600" cy="5276850"/>
            </a:xfrm>
            <a:custGeom>
              <a:rect b="b" l="l" r="r" t="t"/>
              <a:pathLst>
                <a:path extrusionOk="0" h="3324" w="704">
                  <a:moveTo>
                    <a:pt x="704" y="0"/>
                  </a:moveTo>
                  <a:lnTo>
                    <a:pt x="545" y="0"/>
                  </a:lnTo>
                  <a:lnTo>
                    <a:pt x="0" y="3300"/>
                  </a:lnTo>
                  <a:lnTo>
                    <a:pt x="157" y="3324"/>
                  </a:lnTo>
                  <a:lnTo>
                    <a:pt x="704" y="0"/>
                  </a:lnTo>
                  <a:close/>
                </a:path>
              </a:pathLst>
            </a:custGeom>
            <a:solidFill>
              <a:srgbClr val="595959"/>
            </a:solidFill>
            <a:ln>
              <a:noFill/>
            </a:ln>
          </p:spPr>
        </p:sp>
        <p:sp>
          <p:nvSpPr>
            <p:cNvPr id="13" name="Google Shape;13;p41"/>
            <p:cNvSpPr/>
            <p:nvPr/>
          </p:nvSpPr>
          <p:spPr>
            <a:xfrm>
              <a:off x="1320800" y="5238750"/>
              <a:ext cx="1228725" cy="1619250"/>
            </a:xfrm>
            <a:custGeom>
              <a:rect b="b" l="l" r="r" t="t"/>
              <a:pathLst>
                <a:path extrusionOk="0" h="1020" w="774">
                  <a:moveTo>
                    <a:pt x="0" y="0"/>
                  </a:moveTo>
                  <a:lnTo>
                    <a:pt x="740" y="1020"/>
                  </a:lnTo>
                  <a:lnTo>
                    <a:pt x="774" y="1020"/>
                  </a:lnTo>
                  <a:lnTo>
                    <a:pt x="0" y="0"/>
                  </a:lnTo>
                  <a:close/>
                </a:path>
              </a:pathLst>
            </a:custGeom>
            <a:solidFill>
              <a:srgbClr val="262626"/>
            </a:solidFill>
            <a:ln>
              <a:noFill/>
            </a:ln>
          </p:spPr>
        </p:sp>
        <p:sp>
          <p:nvSpPr>
            <p:cNvPr id="14" name="Google Shape;14;p41"/>
            <p:cNvSpPr/>
            <p:nvPr/>
          </p:nvSpPr>
          <p:spPr>
            <a:xfrm>
              <a:off x="1627188" y="5291138"/>
              <a:ext cx="1495425" cy="1566863"/>
            </a:xfrm>
            <a:custGeom>
              <a:rect b="b" l="l" r="r" t="t"/>
              <a:pathLst>
                <a:path extrusionOk="0" h="987" w="942">
                  <a:moveTo>
                    <a:pt x="0" y="0"/>
                  </a:moveTo>
                  <a:lnTo>
                    <a:pt x="909" y="987"/>
                  </a:lnTo>
                  <a:lnTo>
                    <a:pt x="942" y="987"/>
                  </a:lnTo>
                  <a:lnTo>
                    <a:pt x="0" y="0"/>
                  </a:lnTo>
                  <a:close/>
                </a:path>
              </a:pathLst>
            </a:custGeom>
            <a:solidFill>
              <a:srgbClr val="0B5982"/>
            </a:solidFill>
            <a:ln>
              <a:noFill/>
            </a:ln>
          </p:spPr>
        </p:sp>
        <p:sp>
          <p:nvSpPr>
            <p:cNvPr id="15" name="Google Shape;15;p41"/>
            <p:cNvSpPr/>
            <p:nvPr/>
          </p:nvSpPr>
          <p:spPr>
            <a:xfrm>
              <a:off x="1627188" y="5286375"/>
              <a:ext cx="2130425" cy="1571625"/>
            </a:xfrm>
            <a:custGeom>
              <a:rect b="b" l="l" r="r" t="t"/>
              <a:pathLst>
                <a:path extrusionOk="0" h="990" w="1342">
                  <a:moveTo>
                    <a:pt x="0" y="3"/>
                  </a:moveTo>
                  <a:lnTo>
                    <a:pt x="942" y="990"/>
                  </a:lnTo>
                  <a:lnTo>
                    <a:pt x="1342" y="990"/>
                  </a:lnTo>
                  <a:lnTo>
                    <a:pt x="156" y="27"/>
                  </a:lnTo>
                  <a:lnTo>
                    <a:pt x="0" y="0"/>
                  </a:lnTo>
                  <a:lnTo>
                    <a:pt x="0" y="3"/>
                  </a:lnTo>
                  <a:close/>
                </a:path>
              </a:pathLst>
            </a:custGeom>
            <a:solidFill>
              <a:srgbClr val="1186C3"/>
            </a:solidFill>
            <a:ln>
              <a:noFill/>
            </a:ln>
          </p:spPr>
        </p:sp>
        <p:sp>
          <p:nvSpPr>
            <p:cNvPr id="16" name="Google Shape;16;p41"/>
            <p:cNvSpPr/>
            <p:nvPr/>
          </p:nvSpPr>
          <p:spPr>
            <a:xfrm>
              <a:off x="1320800" y="5238750"/>
              <a:ext cx="1695450" cy="1619250"/>
            </a:xfrm>
            <a:custGeom>
              <a:rect b="b" l="l" r="r" t="t"/>
              <a:pathLst>
                <a:path extrusionOk="0" h="1020" w="1068">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3F3F3F"/>
            </a:solidFill>
            <a:ln>
              <a:noFill/>
            </a:ln>
          </p:spPr>
        </p:sp>
      </p:grpSp>
      <p:sp>
        <p:nvSpPr>
          <p:cNvPr id="17" name="Google Shape;17;p41"/>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000"/>
              <a:buFont typeface="Corbel"/>
              <a:buNone/>
              <a:defRPr b="0" i="0" sz="4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8" name="Google Shape;18;p41"/>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a:bodyPr>
          <a:lstStyle>
            <a:lvl1pPr indent="-449580" lvl="0" marL="457200" marR="0" rtl="0" algn="l">
              <a:lnSpc>
                <a:spcPct val="100000"/>
              </a:lnSpc>
              <a:spcBef>
                <a:spcPts val="480"/>
              </a:spcBef>
              <a:spcAft>
                <a:spcPts val="0"/>
              </a:spcAft>
              <a:buClr>
                <a:srgbClr val="1186C3"/>
              </a:buClr>
              <a:buSzPts val="3480"/>
              <a:buFont typeface="Arial"/>
              <a:buChar char="•"/>
              <a:defRPr b="0" i="0" sz="2400" u="none" cap="none" strike="noStrike">
                <a:solidFill>
                  <a:schemeClr val="dk1"/>
                </a:solidFill>
                <a:latin typeface="Corbel"/>
                <a:ea typeface="Corbel"/>
                <a:cs typeface="Corbel"/>
                <a:sym typeface="Corbel"/>
              </a:defRPr>
            </a:lvl1pPr>
            <a:lvl2pPr indent="-412750" lvl="1" marL="914400" marR="0" rtl="0" algn="l">
              <a:lnSpc>
                <a:spcPct val="100000"/>
              </a:lnSpc>
              <a:spcBef>
                <a:spcPts val="600"/>
              </a:spcBef>
              <a:spcAft>
                <a:spcPts val="0"/>
              </a:spcAft>
              <a:buClr>
                <a:srgbClr val="1186C3"/>
              </a:buClr>
              <a:buSzPts val="2900"/>
              <a:buFont typeface="Arial"/>
              <a:buChar char="•"/>
              <a:defRPr b="0" i="0" sz="2000" u="none" cap="none" strike="noStrike">
                <a:solidFill>
                  <a:schemeClr val="dk1"/>
                </a:solidFill>
                <a:latin typeface="Corbel"/>
                <a:ea typeface="Corbel"/>
                <a:cs typeface="Corbel"/>
                <a:sym typeface="Corbel"/>
              </a:defRPr>
            </a:lvl2pPr>
            <a:lvl3pPr indent="-394335" lvl="2" marL="1371600" marR="0" rtl="0" algn="l">
              <a:lnSpc>
                <a:spcPct val="100000"/>
              </a:lnSpc>
              <a:spcBef>
                <a:spcPts val="600"/>
              </a:spcBef>
              <a:spcAft>
                <a:spcPts val="0"/>
              </a:spcAft>
              <a:buClr>
                <a:srgbClr val="1186C3"/>
              </a:buClr>
              <a:buSzPts val="2610"/>
              <a:buFont typeface="Arial"/>
              <a:buChar char="•"/>
              <a:defRPr b="0" i="0" sz="1800" u="none" cap="none" strike="noStrike">
                <a:solidFill>
                  <a:schemeClr val="dk1"/>
                </a:solidFill>
                <a:latin typeface="Corbel"/>
                <a:ea typeface="Corbel"/>
                <a:cs typeface="Corbel"/>
                <a:sym typeface="Corbel"/>
              </a:defRPr>
            </a:lvl3pPr>
            <a:lvl4pPr indent="-375919" lvl="3" marL="1828800" marR="0" rtl="0" algn="l">
              <a:lnSpc>
                <a:spcPct val="100000"/>
              </a:lnSpc>
              <a:spcBef>
                <a:spcPts val="600"/>
              </a:spcBef>
              <a:spcAft>
                <a:spcPts val="0"/>
              </a:spcAft>
              <a:buClr>
                <a:srgbClr val="1186C3"/>
              </a:buClr>
              <a:buSzPts val="2320"/>
              <a:buFont typeface="Arial"/>
              <a:buChar char="•"/>
              <a:defRPr b="0" i="0" sz="1600" u="none" cap="none" strike="noStrike">
                <a:solidFill>
                  <a:schemeClr val="dk1"/>
                </a:solidFill>
                <a:latin typeface="Corbel"/>
                <a:ea typeface="Corbel"/>
                <a:cs typeface="Corbel"/>
                <a:sym typeface="Corbel"/>
              </a:defRPr>
            </a:lvl4pPr>
            <a:lvl5pPr indent="-357504" lvl="4" marL="2286000" marR="0" rtl="0" algn="l">
              <a:lnSpc>
                <a:spcPct val="100000"/>
              </a:lnSpc>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5pPr>
            <a:lvl6pPr indent="-357504" lvl="5" marL="2743200" marR="0" rtl="0" algn="l">
              <a:lnSpc>
                <a:spcPct val="100000"/>
              </a:lnSpc>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6pPr>
            <a:lvl7pPr indent="-357504" lvl="6" marL="3200400" marR="0" rtl="0" algn="l">
              <a:lnSpc>
                <a:spcPct val="100000"/>
              </a:lnSpc>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7pPr>
            <a:lvl8pPr indent="-357504" lvl="7" marL="3657600" marR="0" rtl="0" algn="l">
              <a:lnSpc>
                <a:spcPct val="100000"/>
              </a:lnSpc>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8pPr>
            <a:lvl9pPr indent="-357504" lvl="8" marL="4114800" marR="0" rtl="0" algn="l">
              <a:lnSpc>
                <a:spcPct val="100000"/>
              </a:lnSpc>
              <a:spcBef>
                <a:spcPts val="600"/>
              </a:spcBef>
              <a:spcAft>
                <a:spcPts val="600"/>
              </a:spcAft>
              <a:buClr>
                <a:srgbClr val="1186C3"/>
              </a:buClr>
              <a:buSzPts val="2030"/>
              <a:buFont typeface="Arial"/>
              <a:buChar char="•"/>
              <a:defRPr b="0" i="0" sz="1400" u="none" cap="none" strike="noStrike">
                <a:solidFill>
                  <a:schemeClr val="dk1"/>
                </a:solidFill>
                <a:latin typeface="Corbel"/>
                <a:ea typeface="Corbel"/>
                <a:cs typeface="Corbel"/>
                <a:sym typeface="Corbel"/>
              </a:defRPr>
            </a:lvl9pPr>
          </a:lstStyle>
          <a:p/>
        </p:txBody>
      </p:sp>
      <p:sp>
        <p:nvSpPr>
          <p:cNvPr id="19" name="Google Shape;19;p41"/>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20" name="Google Shape;20;p41"/>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21" name="Google Shape;21;p41"/>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9.png"/><Relationship Id="rId4" Type="http://schemas.openxmlformats.org/officeDocument/2006/relationships/image" Target="../media/image3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3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1.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1.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2.png"/><Relationship Id="rId4" Type="http://schemas.openxmlformats.org/officeDocument/2006/relationships/image" Target="../media/image3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20.xml.rels><?xml version="1.0" encoding="UTF-8" standalone="yes"?><Relationships xmlns="http://schemas.openxmlformats.org/package/2006/relationships"><Relationship Id="rId11" Type="http://schemas.openxmlformats.org/officeDocument/2006/relationships/oleObject" Target="../embeddings/oleObject7.bin"/><Relationship Id="rId10" Type="http://schemas.openxmlformats.org/officeDocument/2006/relationships/oleObject" Target="../embeddings/oleObject7.bin"/><Relationship Id="rId13" Type="http://schemas.openxmlformats.org/officeDocument/2006/relationships/oleObject" Target="../embeddings/oleObject8.bin"/><Relationship Id="rId12" Type="http://schemas.openxmlformats.org/officeDocument/2006/relationships/image" Target="../media/image37.png"/><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vmlDrawing" Target="../drawings/vmlDrawing3.vml"/><Relationship Id="rId4" Type="http://schemas.openxmlformats.org/officeDocument/2006/relationships/image" Target="../media/image12.png"/><Relationship Id="rId9" Type="http://schemas.openxmlformats.org/officeDocument/2006/relationships/oleObject" Target="../embeddings/oleObject6.bin"/><Relationship Id="rId14" Type="http://schemas.openxmlformats.org/officeDocument/2006/relationships/oleObject" Target="../embeddings/oleObject8.bin"/><Relationship Id="rId5" Type="http://schemas.openxmlformats.org/officeDocument/2006/relationships/oleObject" Target="../embeddings/oleObject5.bin"/><Relationship Id="rId6" Type="http://schemas.openxmlformats.org/officeDocument/2006/relationships/oleObject" Target="../embeddings/oleObject5.bin"/><Relationship Id="rId7" Type="http://schemas.openxmlformats.org/officeDocument/2006/relationships/image" Target="../media/image32.png"/><Relationship Id="rId8" Type="http://schemas.openxmlformats.org/officeDocument/2006/relationships/oleObject" Target="../embeddings/oleObject6.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2.png"/><Relationship Id="rId4" Type="http://schemas.openxmlformats.org/officeDocument/2006/relationships/image" Target="../media/image4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2.png"/><Relationship Id="rId4" Type="http://schemas.openxmlformats.org/officeDocument/2006/relationships/image" Target="../media/image4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2.png"/><Relationship Id="rId4" Type="http://schemas.openxmlformats.org/officeDocument/2006/relationships/image" Target="../media/image49.png"/><Relationship Id="rId5" Type="http://schemas.openxmlformats.org/officeDocument/2006/relationships/image" Target="../media/image50.png"/><Relationship Id="rId6" Type="http://schemas.openxmlformats.org/officeDocument/2006/relationships/image" Target="../media/image5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2.png"/><Relationship Id="rId4" Type="http://schemas.openxmlformats.org/officeDocument/2006/relationships/image" Target="../media/image4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55.gif"/><Relationship Id="rId4" Type="http://schemas.openxmlformats.org/officeDocument/2006/relationships/image" Target="../media/image45.jpg"/><Relationship Id="rId5" Type="http://schemas.openxmlformats.org/officeDocument/2006/relationships/image" Target="../media/image4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5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2.png"/><Relationship Id="rId4" Type="http://schemas.openxmlformats.org/officeDocument/2006/relationships/image" Target="../media/image46.png"/></Relationships>
</file>

<file path=ppt/slides/_rels/slide3.xml.rels><?xml version="1.0" encoding="UTF-8" standalone="yes"?><Relationships xmlns="http://schemas.openxmlformats.org/package/2006/relationships"><Relationship Id="rId20" Type="http://schemas.openxmlformats.org/officeDocument/2006/relationships/image" Target="../media/image28.png"/><Relationship Id="rId11" Type="http://schemas.openxmlformats.org/officeDocument/2006/relationships/image" Target="../media/image26.png"/><Relationship Id="rId22" Type="http://schemas.openxmlformats.org/officeDocument/2006/relationships/image" Target="../media/image12.png"/><Relationship Id="rId10" Type="http://schemas.openxmlformats.org/officeDocument/2006/relationships/image" Target="../media/image6.png"/><Relationship Id="rId21" Type="http://schemas.openxmlformats.org/officeDocument/2006/relationships/image" Target="../media/image27.png"/><Relationship Id="rId13" Type="http://schemas.openxmlformats.org/officeDocument/2006/relationships/image" Target="../media/image17.png"/><Relationship Id="rId12" Type="http://schemas.openxmlformats.org/officeDocument/2006/relationships/image" Target="../media/image8.png"/><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9.png"/><Relationship Id="rId4" Type="http://schemas.openxmlformats.org/officeDocument/2006/relationships/image" Target="../media/image1.png"/><Relationship Id="rId9" Type="http://schemas.openxmlformats.org/officeDocument/2006/relationships/image" Target="../media/image5.png"/><Relationship Id="rId15" Type="http://schemas.openxmlformats.org/officeDocument/2006/relationships/image" Target="../media/image4.png"/><Relationship Id="rId14" Type="http://schemas.openxmlformats.org/officeDocument/2006/relationships/image" Target="../media/image9.png"/><Relationship Id="rId17" Type="http://schemas.openxmlformats.org/officeDocument/2006/relationships/image" Target="../media/image21.png"/><Relationship Id="rId16" Type="http://schemas.openxmlformats.org/officeDocument/2006/relationships/image" Target="../media/image13.png"/><Relationship Id="rId5" Type="http://schemas.openxmlformats.org/officeDocument/2006/relationships/image" Target="../media/image11.png"/><Relationship Id="rId19" Type="http://schemas.openxmlformats.org/officeDocument/2006/relationships/image" Target="../media/image25.png"/><Relationship Id="rId6" Type="http://schemas.openxmlformats.org/officeDocument/2006/relationships/image" Target="../media/image10.png"/><Relationship Id="rId18" Type="http://schemas.openxmlformats.org/officeDocument/2006/relationships/image" Target="../media/image24.png"/><Relationship Id="rId7" Type="http://schemas.openxmlformats.org/officeDocument/2006/relationships/image" Target="../media/image16.png"/><Relationship Id="rId8"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2.png"/><Relationship Id="rId4" Type="http://schemas.openxmlformats.org/officeDocument/2006/relationships/image" Target="../media/image5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2.png"/><Relationship Id="rId4" Type="http://schemas.openxmlformats.org/officeDocument/2006/relationships/image" Target="../media/image5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4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2.png"/><Relationship Id="rId4" Type="http://schemas.openxmlformats.org/officeDocument/2006/relationships/image" Target="../media/image5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2.png"/><Relationship Id="rId4" Type="http://schemas.openxmlformats.org/officeDocument/2006/relationships/image" Target="../media/image5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vmlDrawing" Target="../drawings/vmlDrawing1.vml"/><Relationship Id="rId4" Type="http://schemas.openxmlformats.org/officeDocument/2006/relationships/image" Target="../media/image12.png"/><Relationship Id="rId9" Type="http://schemas.openxmlformats.org/officeDocument/2006/relationships/oleObject" Target="../embeddings/oleObject2.bin"/><Relationship Id="rId5" Type="http://schemas.openxmlformats.org/officeDocument/2006/relationships/oleObject" Target="../embeddings/oleObject1.bin"/><Relationship Id="rId6" Type="http://schemas.openxmlformats.org/officeDocument/2006/relationships/oleObject" Target="../embeddings/oleObject1.bin"/><Relationship Id="rId7" Type="http://schemas.openxmlformats.org/officeDocument/2006/relationships/image" Target="../media/image37.png"/><Relationship Id="rId8"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vmlDrawing" Target="../drawings/vmlDrawing2.vml"/><Relationship Id="rId4" Type="http://schemas.openxmlformats.org/officeDocument/2006/relationships/image" Target="../media/image12.png"/><Relationship Id="rId9" Type="http://schemas.openxmlformats.org/officeDocument/2006/relationships/oleObject" Target="../embeddings/oleObject4.bin"/><Relationship Id="rId5" Type="http://schemas.openxmlformats.org/officeDocument/2006/relationships/oleObject" Target="../embeddings/oleObject3.bin"/><Relationship Id="rId6" Type="http://schemas.openxmlformats.org/officeDocument/2006/relationships/oleObject" Target="../embeddings/oleObject3.bin"/><Relationship Id="rId7" Type="http://schemas.openxmlformats.org/officeDocument/2006/relationships/image" Target="../media/image37.png"/><Relationship Id="rId8" Type="http://schemas.openxmlformats.org/officeDocument/2006/relationships/oleObject" Target="../embeddings/oleObject4.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
          <p:cNvSpPr txBox="1"/>
          <p:nvPr>
            <p:ph type="ctrTitle"/>
          </p:nvPr>
        </p:nvSpPr>
        <p:spPr>
          <a:xfrm>
            <a:off x="2928401" y="1380068"/>
            <a:ext cx="8574622" cy="2616199"/>
          </a:xfrm>
          <a:prstGeom prst="rect">
            <a:avLst/>
          </a:prstGeom>
          <a:noFill/>
          <a:ln>
            <a:noFill/>
          </a:ln>
        </p:spPr>
        <p:txBody>
          <a:bodyPr anchorCtr="0" anchor="b" bIns="45700" lIns="91425" spcFirstLastPara="1" rIns="91425" wrap="square" tIns="45700">
            <a:normAutofit/>
          </a:bodyPr>
          <a:lstStyle/>
          <a:p>
            <a:pPr indent="0" lvl="0" marL="0" rtl="0" algn="r">
              <a:lnSpc>
                <a:spcPct val="100000"/>
              </a:lnSpc>
              <a:spcBef>
                <a:spcPts val="0"/>
              </a:spcBef>
              <a:spcAft>
                <a:spcPts val="0"/>
              </a:spcAft>
              <a:buClr>
                <a:schemeClr val="dk1"/>
              </a:buClr>
              <a:buSzPts val="6000"/>
              <a:buFont typeface="Corbel"/>
              <a:buNone/>
            </a:pPr>
            <a:r>
              <a:rPr lang="en-US"/>
              <a:t>Network Layer:</a:t>
            </a:r>
            <a:br>
              <a:rPr lang="en-US"/>
            </a:br>
            <a:r>
              <a:rPr lang="en-US"/>
              <a:t>IPv4 Functions</a:t>
            </a:r>
            <a:endParaRPr/>
          </a:p>
        </p:txBody>
      </p:sp>
      <p:sp>
        <p:nvSpPr>
          <p:cNvPr id="148" name="Google Shape;148;p1"/>
          <p:cNvSpPr txBox="1"/>
          <p:nvPr>
            <p:ph idx="1" type="subTitle"/>
          </p:nvPr>
        </p:nvSpPr>
        <p:spPr>
          <a:xfrm>
            <a:off x="4515377" y="3996267"/>
            <a:ext cx="6987645" cy="1388534"/>
          </a:xfrm>
          <a:prstGeom prst="rect">
            <a:avLst/>
          </a:prstGeom>
          <a:noFill/>
          <a:ln>
            <a:noFill/>
          </a:ln>
        </p:spPr>
        <p:txBody>
          <a:bodyPr anchorCtr="0" anchor="t" bIns="45700" lIns="91425" spcFirstLastPara="1" rIns="91425" wrap="square" tIns="45700">
            <a:normAutofit/>
          </a:bodyPr>
          <a:lstStyle/>
          <a:p>
            <a:pPr indent="0" lvl="0" marL="0" rtl="0" algn="r">
              <a:lnSpc>
                <a:spcPct val="100000"/>
              </a:lnSpc>
              <a:spcBef>
                <a:spcPts val="0"/>
              </a:spcBef>
              <a:spcAft>
                <a:spcPts val="0"/>
              </a:spcAft>
              <a:buSzPts val="3045"/>
              <a:buNone/>
            </a:pPr>
            <a:r>
              <a:rPr lang="en-US"/>
              <a:t>Lecture 8 | CSE421 – Computer Networks</a:t>
            </a:r>
            <a:endParaRPr/>
          </a:p>
          <a:p>
            <a:pPr indent="0" lvl="0" marL="0" rtl="0" algn="r">
              <a:lnSpc>
                <a:spcPct val="100000"/>
              </a:lnSpc>
              <a:spcBef>
                <a:spcPts val="1020"/>
              </a:spcBef>
              <a:spcAft>
                <a:spcPts val="0"/>
              </a:spcAft>
              <a:buSzPts val="3045"/>
              <a:buNone/>
            </a:pPr>
            <a:r>
              <a:rPr lang="en-US"/>
              <a:t>Department of Computer Science and Engineering</a:t>
            </a:r>
            <a:br>
              <a:rPr lang="en-US"/>
            </a:br>
            <a:r>
              <a:rPr lang="en-US"/>
              <a:t>School of Data &amp; Science</a:t>
            </a:r>
            <a:endParaRPr/>
          </a:p>
        </p:txBody>
      </p:sp>
      <p:pic>
        <p:nvPicPr>
          <p:cNvPr id="149" name="Google Shape;149;p1"/>
          <p:cNvPicPr preferRelativeResize="0"/>
          <p:nvPr/>
        </p:nvPicPr>
        <p:blipFill rotWithShape="1">
          <a:blip r:embed="rId3">
            <a:alphaModFix/>
          </a:blip>
          <a:srcRect b="0" l="0" r="0" t="0"/>
          <a:stretch/>
        </p:blipFill>
        <p:spPr>
          <a:xfrm>
            <a:off x="5276333" y="217086"/>
            <a:ext cx="1639334" cy="150408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0" name="Shape 1360"/>
        <p:cNvGrpSpPr/>
        <p:nvPr/>
      </p:nvGrpSpPr>
      <p:grpSpPr>
        <a:xfrm>
          <a:off x="0" y="0"/>
          <a:ext cx="0" cy="0"/>
          <a:chOff x="0" y="0"/>
          <a:chExt cx="0" cy="0"/>
        </a:xfrm>
      </p:grpSpPr>
      <p:sp>
        <p:nvSpPr>
          <p:cNvPr id="1361" name="Google Shape;1361;p28"/>
          <p:cNvSpPr txBox="1"/>
          <p:nvPr>
            <p:ph type="title"/>
          </p:nvPr>
        </p:nvSpPr>
        <p:spPr>
          <a:xfrm>
            <a:off x="838200" y="398812"/>
            <a:ext cx="10515600" cy="894622"/>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None/>
            </a:pPr>
            <a:r>
              <a:rPr lang="en-US" sz="4800"/>
              <a:t>Input port functions</a:t>
            </a:r>
            <a:endParaRPr sz="4800"/>
          </a:p>
        </p:txBody>
      </p:sp>
      <p:sp>
        <p:nvSpPr>
          <p:cNvPr id="1362" name="Google Shape;1362;p28"/>
          <p:cNvSpPr/>
          <p:nvPr/>
        </p:nvSpPr>
        <p:spPr>
          <a:xfrm>
            <a:off x="2275508" y="1518548"/>
            <a:ext cx="4568825" cy="1836737"/>
          </a:xfrm>
          <a:prstGeom prst="rect">
            <a:avLst/>
          </a:prstGeom>
          <a:solidFill>
            <a:srgbClr val="FFFFFF"/>
          </a:solidFill>
          <a:ln cap="flat" cmpd="sng" w="1905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1363" name="Google Shape;1363;p28"/>
          <p:cNvCxnSpPr/>
          <p:nvPr/>
        </p:nvCxnSpPr>
        <p:spPr>
          <a:xfrm>
            <a:off x="1999283" y="2444060"/>
            <a:ext cx="423863" cy="0"/>
          </a:xfrm>
          <a:prstGeom prst="straightConnector1">
            <a:avLst/>
          </a:prstGeom>
          <a:noFill/>
          <a:ln cap="flat" cmpd="sng" w="28575">
            <a:solidFill>
              <a:srgbClr val="000000"/>
            </a:solidFill>
            <a:prstDash val="solid"/>
            <a:round/>
            <a:headEnd len="sm" w="sm" type="none"/>
            <a:tailEnd len="med" w="med" type="triangle"/>
          </a:ln>
        </p:spPr>
      </p:cxnSp>
      <p:cxnSp>
        <p:nvCxnSpPr>
          <p:cNvPr id="1364" name="Google Shape;1364;p28"/>
          <p:cNvCxnSpPr/>
          <p:nvPr/>
        </p:nvCxnSpPr>
        <p:spPr>
          <a:xfrm flipH="1" rot="10800000">
            <a:off x="6601446" y="2421835"/>
            <a:ext cx="736600" cy="1588"/>
          </a:xfrm>
          <a:prstGeom prst="straightConnector1">
            <a:avLst/>
          </a:prstGeom>
          <a:noFill/>
          <a:ln cap="flat" cmpd="sng" w="28575">
            <a:solidFill>
              <a:srgbClr val="000000"/>
            </a:solidFill>
            <a:prstDash val="solid"/>
            <a:round/>
            <a:headEnd len="sm" w="sm" type="none"/>
            <a:tailEnd len="med" w="med" type="triangle"/>
          </a:ln>
        </p:spPr>
      </p:cxnSp>
      <p:cxnSp>
        <p:nvCxnSpPr>
          <p:cNvPr id="1365" name="Google Shape;1365;p28"/>
          <p:cNvCxnSpPr/>
          <p:nvPr/>
        </p:nvCxnSpPr>
        <p:spPr>
          <a:xfrm>
            <a:off x="7326933" y="902598"/>
            <a:ext cx="11113" cy="2865437"/>
          </a:xfrm>
          <a:prstGeom prst="straightConnector1">
            <a:avLst/>
          </a:prstGeom>
          <a:noFill/>
          <a:ln cap="flat" cmpd="sng" w="9525">
            <a:solidFill>
              <a:srgbClr val="C00000"/>
            </a:solidFill>
            <a:prstDash val="solid"/>
            <a:round/>
            <a:headEnd len="sm" w="sm" type="none"/>
            <a:tailEnd len="sm" w="sm" type="none"/>
          </a:ln>
        </p:spPr>
      </p:cxnSp>
      <p:sp>
        <p:nvSpPr>
          <p:cNvPr id="1366" name="Google Shape;1366;p28"/>
          <p:cNvSpPr/>
          <p:nvPr/>
        </p:nvSpPr>
        <p:spPr>
          <a:xfrm>
            <a:off x="7419008" y="2031310"/>
            <a:ext cx="1055688" cy="82867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switch</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fabric</a:t>
            </a:r>
            <a:endParaRPr b="0" i="0" sz="1400" u="none" cap="none" strike="noStrike">
              <a:solidFill>
                <a:srgbClr val="000000"/>
              </a:solidFill>
              <a:latin typeface="Arial"/>
              <a:ea typeface="Arial"/>
              <a:cs typeface="Arial"/>
              <a:sym typeface="Arial"/>
            </a:endParaRPr>
          </a:p>
        </p:txBody>
      </p:sp>
      <p:grpSp>
        <p:nvGrpSpPr>
          <p:cNvPr id="1367" name="Google Shape;1367;p28"/>
          <p:cNvGrpSpPr/>
          <p:nvPr/>
        </p:nvGrpSpPr>
        <p:grpSpPr>
          <a:xfrm>
            <a:off x="258938" y="2032898"/>
            <a:ext cx="3589783" cy="2064484"/>
            <a:chOff x="258938" y="2032898"/>
            <a:chExt cx="3589783" cy="2064484"/>
          </a:xfrm>
        </p:grpSpPr>
        <p:sp>
          <p:nvSpPr>
            <p:cNvPr id="1368" name="Google Shape;1368;p28"/>
            <p:cNvSpPr/>
            <p:nvPr/>
          </p:nvSpPr>
          <p:spPr>
            <a:xfrm>
              <a:off x="2431083" y="2032898"/>
              <a:ext cx="1417638" cy="828675"/>
            </a:xfrm>
            <a:prstGeom prst="rect">
              <a:avLst/>
            </a:prstGeom>
            <a:solidFill>
              <a:srgbClr val="FFFFFF"/>
            </a:solidFill>
            <a:ln cap="flat" cmpd="sng" w="28575">
              <a:solidFill>
                <a:srgbClr val="00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line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termination</a:t>
              </a:r>
              <a:endParaRPr b="0" i="0" sz="1400" u="none" cap="none" strike="noStrike">
                <a:solidFill>
                  <a:srgbClr val="000000"/>
                </a:solidFill>
                <a:latin typeface="Arial"/>
                <a:ea typeface="Arial"/>
                <a:cs typeface="Arial"/>
                <a:sym typeface="Arial"/>
              </a:endParaRPr>
            </a:p>
          </p:txBody>
        </p:sp>
        <p:sp>
          <p:nvSpPr>
            <p:cNvPr id="1369" name="Google Shape;1369;p28"/>
            <p:cNvSpPr txBox="1"/>
            <p:nvPr/>
          </p:nvSpPr>
          <p:spPr>
            <a:xfrm>
              <a:off x="258938" y="3266385"/>
              <a:ext cx="2475358" cy="830997"/>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99"/>
                </a:buClr>
                <a:buSzPts val="2400"/>
                <a:buFont typeface="Arial"/>
                <a:buNone/>
              </a:pPr>
              <a:r>
                <a:rPr b="0" i="0" lang="en-US" sz="2400" u="none" cap="none" strike="noStrike">
                  <a:solidFill>
                    <a:srgbClr val="000099"/>
                  </a:solidFill>
                  <a:latin typeface="Calibri"/>
                  <a:ea typeface="Calibri"/>
                  <a:cs typeface="Calibri"/>
                  <a:sym typeface="Calibri"/>
                </a:rPr>
                <a:t>physical layer:</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bit-level reception</a:t>
              </a:r>
              <a:endParaRPr b="0" i="0" sz="2000" u="none" cap="none" strike="noStrike">
                <a:solidFill>
                  <a:srgbClr val="000000"/>
                </a:solidFill>
                <a:latin typeface="Calibri"/>
                <a:ea typeface="Calibri"/>
                <a:cs typeface="Calibri"/>
                <a:sym typeface="Calibri"/>
              </a:endParaRPr>
            </a:p>
          </p:txBody>
        </p:sp>
        <p:cxnSp>
          <p:nvCxnSpPr>
            <p:cNvPr id="1370" name="Google Shape;1370;p28"/>
            <p:cNvCxnSpPr/>
            <p:nvPr/>
          </p:nvCxnSpPr>
          <p:spPr>
            <a:xfrm flipH="1" rot="10800000">
              <a:off x="2743821" y="2955235"/>
              <a:ext cx="446087" cy="490538"/>
            </a:xfrm>
            <a:prstGeom prst="straightConnector1">
              <a:avLst/>
            </a:prstGeom>
            <a:noFill/>
            <a:ln cap="flat" cmpd="sng" w="19050">
              <a:solidFill>
                <a:srgbClr val="CC0000"/>
              </a:solidFill>
              <a:prstDash val="solid"/>
              <a:round/>
              <a:headEnd len="sm" w="sm" type="none"/>
              <a:tailEnd len="sm" w="sm" type="none"/>
            </a:ln>
          </p:spPr>
        </p:cxnSp>
      </p:grpSp>
      <p:grpSp>
        <p:nvGrpSpPr>
          <p:cNvPr id="1371" name="Google Shape;1371;p28"/>
          <p:cNvGrpSpPr/>
          <p:nvPr/>
        </p:nvGrpSpPr>
        <p:grpSpPr>
          <a:xfrm>
            <a:off x="871146" y="1664528"/>
            <a:ext cx="4336475" cy="3729630"/>
            <a:chOff x="871146" y="1664528"/>
            <a:chExt cx="4336475" cy="3729630"/>
          </a:xfrm>
        </p:grpSpPr>
        <p:sp>
          <p:nvSpPr>
            <p:cNvPr id="1372" name="Google Shape;1372;p28"/>
            <p:cNvSpPr/>
            <p:nvPr/>
          </p:nvSpPr>
          <p:spPr>
            <a:xfrm>
              <a:off x="4114937" y="1947588"/>
              <a:ext cx="1055688" cy="828675"/>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link </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layer </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protocol</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(receive)</a:t>
              </a:r>
              <a:endParaRPr b="0" i="0" sz="1400" u="none" cap="none" strike="noStrike">
                <a:solidFill>
                  <a:srgbClr val="000000"/>
                </a:solidFill>
                <a:latin typeface="Arial"/>
                <a:ea typeface="Arial"/>
                <a:cs typeface="Arial"/>
                <a:sym typeface="Arial"/>
              </a:endParaRPr>
            </a:p>
          </p:txBody>
        </p:sp>
        <p:grpSp>
          <p:nvGrpSpPr>
            <p:cNvPr id="1373" name="Google Shape;1373;p28"/>
            <p:cNvGrpSpPr/>
            <p:nvPr/>
          </p:nvGrpSpPr>
          <p:grpSpPr>
            <a:xfrm>
              <a:off x="871146" y="1664528"/>
              <a:ext cx="4336475" cy="3729630"/>
              <a:chOff x="871146" y="1664528"/>
              <a:chExt cx="4336475" cy="3729630"/>
            </a:xfrm>
          </p:grpSpPr>
          <p:sp>
            <p:nvSpPr>
              <p:cNvPr id="1374" name="Google Shape;1374;p28"/>
              <p:cNvSpPr/>
              <p:nvPr/>
            </p:nvSpPr>
            <p:spPr>
              <a:xfrm>
                <a:off x="4055096" y="1664528"/>
                <a:ext cx="1152525" cy="1409700"/>
              </a:xfrm>
              <a:prstGeom prst="rect">
                <a:avLst/>
              </a:prstGeom>
              <a:noFill/>
              <a:ln cap="flat" cmpd="sng" w="28575">
                <a:solidFill>
                  <a:srgbClr val="3333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1375" name="Google Shape;1375;p28"/>
              <p:cNvCxnSpPr/>
              <p:nvPr/>
            </p:nvCxnSpPr>
            <p:spPr>
              <a:xfrm>
                <a:off x="3867771" y="2423423"/>
                <a:ext cx="190500" cy="1587"/>
              </a:xfrm>
              <a:prstGeom prst="straightConnector1">
                <a:avLst/>
              </a:prstGeom>
              <a:noFill/>
              <a:ln cap="flat" cmpd="sng" w="28575">
                <a:solidFill>
                  <a:srgbClr val="000000"/>
                </a:solidFill>
                <a:prstDash val="solid"/>
                <a:round/>
                <a:headEnd len="sm" w="sm" type="none"/>
                <a:tailEnd len="med" w="med" type="triangle"/>
              </a:ln>
            </p:spPr>
          </p:cxnSp>
          <p:sp>
            <p:nvSpPr>
              <p:cNvPr id="1376" name="Google Shape;1376;p28"/>
              <p:cNvSpPr txBox="1"/>
              <p:nvPr/>
            </p:nvSpPr>
            <p:spPr>
              <a:xfrm>
                <a:off x="871146" y="4193829"/>
                <a:ext cx="1877437" cy="1200329"/>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99"/>
                  </a:buClr>
                  <a:buSzPts val="2400"/>
                  <a:buFont typeface="Arial"/>
                  <a:buNone/>
                </a:pPr>
                <a:r>
                  <a:rPr b="0" i="0" lang="en-US" sz="2400" u="none" cap="none" strike="noStrike">
                    <a:solidFill>
                      <a:srgbClr val="000099"/>
                    </a:solidFill>
                    <a:latin typeface="Calibri"/>
                    <a:ea typeface="Calibri"/>
                    <a:cs typeface="Calibri"/>
                    <a:sym typeface="Calibri"/>
                  </a:rPr>
                  <a:t>link layer:</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e.g., Ethernet</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(chapter 6)</a:t>
                </a:r>
                <a:endParaRPr b="0" i="0" sz="2000" u="none" cap="none" strike="noStrike">
                  <a:solidFill>
                    <a:srgbClr val="000000"/>
                  </a:solidFill>
                  <a:latin typeface="Calibri"/>
                  <a:ea typeface="Calibri"/>
                  <a:cs typeface="Calibri"/>
                  <a:sym typeface="Calibri"/>
                </a:endParaRPr>
              </a:p>
            </p:txBody>
          </p:sp>
          <p:cxnSp>
            <p:nvCxnSpPr>
              <p:cNvPr id="1377" name="Google Shape;1377;p28"/>
              <p:cNvCxnSpPr/>
              <p:nvPr/>
            </p:nvCxnSpPr>
            <p:spPr>
              <a:xfrm flipH="1" rot="10800000">
                <a:off x="2762871" y="3152085"/>
                <a:ext cx="1193800" cy="1338263"/>
              </a:xfrm>
              <a:prstGeom prst="straightConnector1">
                <a:avLst/>
              </a:prstGeom>
              <a:noFill/>
              <a:ln cap="flat" cmpd="sng" w="19050">
                <a:solidFill>
                  <a:srgbClr val="CC0000"/>
                </a:solidFill>
                <a:prstDash val="solid"/>
                <a:round/>
                <a:headEnd len="sm" w="sm" type="none"/>
                <a:tailEnd len="sm" w="sm" type="none"/>
              </a:ln>
            </p:spPr>
          </p:cxnSp>
        </p:grpSp>
      </p:grpSp>
      <p:grpSp>
        <p:nvGrpSpPr>
          <p:cNvPr id="1378" name="Google Shape;1378;p28"/>
          <p:cNvGrpSpPr/>
          <p:nvPr/>
        </p:nvGrpSpPr>
        <p:grpSpPr>
          <a:xfrm>
            <a:off x="3458817" y="1655073"/>
            <a:ext cx="8189844" cy="5023471"/>
            <a:chOff x="3458817" y="1655073"/>
            <a:chExt cx="8189844" cy="5023471"/>
          </a:xfrm>
        </p:grpSpPr>
        <p:sp>
          <p:nvSpPr>
            <p:cNvPr id="1379" name="Google Shape;1379;p28"/>
            <p:cNvSpPr txBox="1"/>
            <p:nvPr/>
          </p:nvSpPr>
          <p:spPr>
            <a:xfrm>
              <a:off x="5437808" y="1667773"/>
              <a:ext cx="1250950" cy="146526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lookup,</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forwarding</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queueing</a:t>
              </a:r>
              <a:endParaRPr b="0" i="0" sz="1400" u="none" cap="none" strike="noStrike">
                <a:solidFill>
                  <a:srgbClr val="000000"/>
                </a:solidFill>
                <a:latin typeface="Arial"/>
                <a:ea typeface="Arial"/>
                <a:cs typeface="Arial"/>
                <a:sym typeface="Arial"/>
              </a:endParaRPr>
            </a:p>
          </p:txBody>
        </p:sp>
        <p:grpSp>
          <p:nvGrpSpPr>
            <p:cNvPr id="1380" name="Google Shape;1380;p28"/>
            <p:cNvGrpSpPr/>
            <p:nvPr/>
          </p:nvGrpSpPr>
          <p:grpSpPr>
            <a:xfrm>
              <a:off x="5533058" y="2274198"/>
              <a:ext cx="993775" cy="468312"/>
              <a:chOff x="310" y="3526"/>
              <a:chExt cx="1040" cy="457"/>
            </a:xfrm>
          </p:grpSpPr>
          <p:sp>
            <p:nvSpPr>
              <p:cNvPr id="1381" name="Google Shape;1381;p28"/>
              <p:cNvSpPr/>
              <p:nvPr/>
            </p:nvSpPr>
            <p:spPr>
              <a:xfrm>
                <a:off x="310" y="3526"/>
                <a:ext cx="1040" cy="457"/>
              </a:xfrm>
              <a:prstGeom prst="rect">
                <a:avLst/>
              </a:prstGeom>
              <a:solidFill>
                <a:srgbClr val="FF0000"/>
              </a:solidFill>
              <a:ln cap="flat" cmpd="sng" w="381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1382" name="Google Shape;1382;p28"/>
              <p:cNvCxnSpPr/>
              <p:nvPr/>
            </p:nvCxnSpPr>
            <p:spPr>
              <a:xfrm>
                <a:off x="446" y="3535"/>
                <a:ext cx="2" cy="437"/>
              </a:xfrm>
              <a:prstGeom prst="straightConnector1">
                <a:avLst/>
              </a:prstGeom>
              <a:noFill/>
              <a:ln cap="flat" cmpd="sng" w="38100">
                <a:solidFill>
                  <a:srgbClr val="FFFFFF"/>
                </a:solidFill>
                <a:prstDash val="solid"/>
                <a:round/>
                <a:headEnd len="sm" w="sm" type="none"/>
                <a:tailEnd len="sm" w="sm" type="none"/>
              </a:ln>
            </p:spPr>
          </p:cxnSp>
          <p:cxnSp>
            <p:nvCxnSpPr>
              <p:cNvPr id="1383" name="Google Shape;1383;p28"/>
              <p:cNvCxnSpPr/>
              <p:nvPr/>
            </p:nvCxnSpPr>
            <p:spPr>
              <a:xfrm>
                <a:off x="558" y="3538"/>
                <a:ext cx="2" cy="435"/>
              </a:xfrm>
              <a:prstGeom prst="straightConnector1">
                <a:avLst/>
              </a:prstGeom>
              <a:noFill/>
              <a:ln cap="flat" cmpd="sng" w="38100">
                <a:solidFill>
                  <a:srgbClr val="FFFFFF"/>
                </a:solidFill>
                <a:prstDash val="solid"/>
                <a:round/>
                <a:headEnd len="sm" w="sm" type="none"/>
                <a:tailEnd len="sm" w="sm" type="none"/>
              </a:ln>
            </p:spPr>
          </p:cxnSp>
          <p:cxnSp>
            <p:nvCxnSpPr>
              <p:cNvPr id="1384" name="Google Shape;1384;p28"/>
              <p:cNvCxnSpPr/>
              <p:nvPr/>
            </p:nvCxnSpPr>
            <p:spPr>
              <a:xfrm>
                <a:off x="671" y="3534"/>
                <a:ext cx="2" cy="437"/>
              </a:xfrm>
              <a:prstGeom prst="straightConnector1">
                <a:avLst/>
              </a:prstGeom>
              <a:noFill/>
              <a:ln cap="flat" cmpd="sng" w="38100">
                <a:solidFill>
                  <a:srgbClr val="FFFFFF"/>
                </a:solidFill>
                <a:prstDash val="solid"/>
                <a:round/>
                <a:headEnd len="sm" w="sm" type="none"/>
                <a:tailEnd len="sm" w="sm" type="none"/>
              </a:ln>
            </p:spPr>
          </p:cxnSp>
          <p:cxnSp>
            <p:nvCxnSpPr>
              <p:cNvPr id="1385" name="Google Shape;1385;p28"/>
              <p:cNvCxnSpPr/>
              <p:nvPr/>
            </p:nvCxnSpPr>
            <p:spPr>
              <a:xfrm>
                <a:off x="782" y="3535"/>
                <a:ext cx="2" cy="437"/>
              </a:xfrm>
              <a:prstGeom prst="straightConnector1">
                <a:avLst/>
              </a:prstGeom>
              <a:noFill/>
              <a:ln cap="flat" cmpd="sng" w="38100">
                <a:solidFill>
                  <a:srgbClr val="FFFFFF"/>
                </a:solidFill>
                <a:prstDash val="solid"/>
                <a:round/>
                <a:headEnd len="sm" w="sm" type="none"/>
                <a:tailEnd len="sm" w="sm" type="none"/>
              </a:ln>
            </p:spPr>
          </p:cxnSp>
          <p:cxnSp>
            <p:nvCxnSpPr>
              <p:cNvPr id="1386" name="Google Shape;1386;p28"/>
              <p:cNvCxnSpPr/>
              <p:nvPr/>
            </p:nvCxnSpPr>
            <p:spPr>
              <a:xfrm>
                <a:off x="895" y="3534"/>
                <a:ext cx="2" cy="437"/>
              </a:xfrm>
              <a:prstGeom prst="straightConnector1">
                <a:avLst/>
              </a:prstGeom>
              <a:noFill/>
              <a:ln cap="flat" cmpd="sng" w="38100">
                <a:solidFill>
                  <a:srgbClr val="FFFFFF"/>
                </a:solidFill>
                <a:prstDash val="solid"/>
                <a:round/>
                <a:headEnd len="sm" w="sm" type="none"/>
                <a:tailEnd len="sm" w="sm" type="none"/>
              </a:ln>
            </p:spPr>
          </p:cxnSp>
          <p:cxnSp>
            <p:nvCxnSpPr>
              <p:cNvPr id="1387" name="Google Shape;1387;p28"/>
              <p:cNvCxnSpPr/>
              <p:nvPr/>
            </p:nvCxnSpPr>
            <p:spPr>
              <a:xfrm>
                <a:off x="1006" y="3534"/>
                <a:ext cx="2" cy="437"/>
              </a:xfrm>
              <a:prstGeom prst="straightConnector1">
                <a:avLst/>
              </a:prstGeom>
              <a:noFill/>
              <a:ln cap="flat" cmpd="sng" w="38100">
                <a:solidFill>
                  <a:srgbClr val="FFFFFF"/>
                </a:solidFill>
                <a:prstDash val="solid"/>
                <a:round/>
                <a:headEnd len="sm" w="sm" type="none"/>
                <a:tailEnd len="sm" w="sm" type="none"/>
              </a:ln>
            </p:spPr>
          </p:cxnSp>
          <p:cxnSp>
            <p:nvCxnSpPr>
              <p:cNvPr id="1388" name="Google Shape;1388;p28"/>
              <p:cNvCxnSpPr/>
              <p:nvPr/>
            </p:nvCxnSpPr>
            <p:spPr>
              <a:xfrm>
                <a:off x="1121" y="3535"/>
                <a:ext cx="2" cy="437"/>
              </a:xfrm>
              <a:prstGeom prst="straightConnector1">
                <a:avLst/>
              </a:prstGeom>
              <a:noFill/>
              <a:ln cap="flat" cmpd="sng" w="38100">
                <a:solidFill>
                  <a:srgbClr val="FFFFFF"/>
                </a:solidFill>
                <a:prstDash val="solid"/>
                <a:round/>
                <a:headEnd len="sm" w="sm" type="none"/>
                <a:tailEnd len="sm" w="sm" type="none"/>
              </a:ln>
            </p:spPr>
          </p:cxnSp>
          <p:cxnSp>
            <p:nvCxnSpPr>
              <p:cNvPr id="1389" name="Google Shape;1389;p28"/>
              <p:cNvCxnSpPr/>
              <p:nvPr/>
            </p:nvCxnSpPr>
            <p:spPr>
              <a:xfrm>
                <a:off x="1229" y="3538"/>
                <a:ext cx="2" cy="435"/>
              </a:xfrm>
              <a:prstGeom prst="straightConnector1">
                <a:avLst/>
              </a:prstGeom>
              <a:noFill/>
              <a:ln cap="flat" cmpd="sng" w="38100">
                <a:solidFill>
                  <a:srgbClr val="FFFFFF"/>
                </a:solidFill>
                <a:prstDash val="solid"/>
                <a:round/>
                <a:headEnd len="sm" w="sm" type="none"/>
                <a:tailEnd len="sm" w="sm" type="none"/>
              </a:ln>
            </p:spPr>
          </p:cxnSp>
        </p:grpSp>
        <p:grpSp>
          <p:nvGrpSpPr>
            <p:cNvPr id="1390" name="Google Shape;1390;p28"/>
            <p:cNvGrpSpPr/>
            <p:nvPr/>
          </p:nvGrpSpPr>
          <p:grpSpPr>
            <a:xfrm>
              <a:off x="3458817" y="1655073"/>
              <a:ext cx="8189844" cy="5023471"/>
              <a:chOff x="3458817" y="1655073"/>
              <a:chExt cx="8189844" cy="5023471"/>
            </a:xfrm>
          </p:grpSpPr>
          <p:sp>
            <p:nvSpPr>
              <p:cNvPr id="1391" name="Google Shape;1391;p28"/>
              <p:cNvSpPr/>
              <p:nvPr/>
            </p:nvSpPr>
            <p:spPr>
              <a:xfrm>
                <a:off x="5406058" y="1655073"/>
                <a:ext cx="1247775" cy="1504950"/>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1392" name="Google Shape;1392;p28"/>
              <p:cNvCxnSpPr/>
              <p:nvPr/>
            </p:nvCxnSpPr>
            <p:spPr>
              <a:xfrm>
                <a:off x="5210796" y="2380560"/>
                <a:ext cx="190500" cy="1588"/>
              </a:xfrm>
              <a:prstGeom prst="straightConnector1">
                <a:avLst/>
              </a:prstGeom>
              <a:noFill/>
              <a:ln cap="flat" cmpd="sng" w="28575">
                <a:solidFill>
                  <a:srgbClr val="000000"/>
                </a:solidFill>
                <a:prstDash val="solid"/>
                <a:round/>
                <a:headEnd len="sm" w="sm" type="none"/>
                <a:tailEnd len="med" w="med" type="triangle"/>
              </a:ln>
            </p:spPr>
          </p:cxnSp>
          <p:sp>
            <p:nvSpPr>
              <p:cNvPr id="1393" name="Google Shape;1393;p28"/>
              <p:cNvSpPr txBox="1"/>
              <p:nvPr/>
            </p:nvSpPr>
            <p:spPr>
              <a:xfrm>
                <a:off x="3458817" y="4011544"/>
                <a:ext cx="8189844" cy="2667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0099"/>
                  </a:buClr>
                  <a:buSzPts val="2800"/>
                  <a:buFont typeface="Noto Sans Symbols"/>
                  <a:buNone/>
                </a:pPr>
                <a:r>
                  <a:rPr b="0" i="0" lang="en-US" sz="2800" u="none" cap="none" strike="noStrike">
                    <a:solidFill>
                      <a:srgbClr val="000099"/>
                    </a:solidFill>
                    <a:latin typeface="Calibri"/>
                    <a:ea typeface="Calibri"/>
                    <a:cs typeface="Calibri"/>
                    <a:sym typeface="Calibri"/>
                  </a:rPr>
                  <a:t>decentralized switching</a:t>
                </a:r>
                <a:r>
                  <a:rPr b="0" i="1" lang="en-US" sz="2800" u="none" cap="none" strike="noStrike">
                    <a:solidFill>
                      <a:srgbClr val="000099"/>
                    </a:solidFill>
                    <a:latin typeface="Calibri"/>
                    <a:ea typeface="Calibri"/>
                    <a:cs typeface="Calibri"/>
                    <a:sym typeface="Calibri"/>
                  </a:rPr>
                  <a:t>:</a:t>
                </a:r>
                <a:r>
                  <a:rPr b="0" i="0" lang="en-US" sz="2800" u="none" cap="none" strike="noStrike">
                    <a:solidFill>
                      <a:srgbClr val="000099"/>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342900" lvl="0" marL="342900" marR="0" rtl="0" algn="l">
                  <a:lnSpc>
                    <a:spcPct val="90000"/>
                  </a:lnSpc>
                  <a:spcBef>
                    <a:spcPts val="480"/>
                  </a:spcBef>
                  <a:spcAft>
                    <a:spcPts val="0"/>
                  </a:spcAft>
                  <a:buClr>
                    <a:srgbClr val="000099"/>
                  </a:buClr>
                  <a:buSzPts val="2400"/>
                  <a:buFont typeface="Noto Sans Symbols"/>
                  <a:buChar char="▪"/>
                </a:pPr>
                <a:r>
                  <a:rPr b="0" i="0" lang="en-US" sz="2400" u="none" cap="none" strike="noStrike">
                    <a:solidFill>
                      <a:srgbClr val="000000"/>
                    </a:solidFill>
                    <a:latin typeface="Calibri"/>
                    <a:ea typeface="Calibri"/>
                    <a:cs typeface="Calibri"/>
                    <a:sym typeface="Calibri"/>
                  </a:rPr>
                  <a:t>using header field values, lookup output port using forwarding table in input port memory </a:t>
                </a:r>
                <a:r>
                  <a:rPr b="0" i="1" lang="en-US" sz="2400" u="none" cap="none" strike="noStrike">
                    <a:solidFill>
                      <a:srgbClr val="000000"/>
                    </a:solidFill>
                    <a:latin typeface="Calibri"/>
                    <a:ea typeface="Calibri"/>
                    <a:cs typeface="Calibri"/>
                    <a:sym typeface="Calibri"/>
                  </a:rPr>
                  <a:t>(“match plus action”)</a:t>
                </a:r>
                <a:endParaRPr b="0" i="0" sz="1400" u="none" cap="none" strike="noStrike">
                  <a:solidFill>
                    <a:srgbClr val="000000"/>
                  </a:solidFill>
                  <a:latin typeface="Arial"/>
                  <a:ea typeface="Arial"/>
                  <a:cs typeface="Arial"/>
                  <a:sym typeface="Arial"/>
                </a:endParaRPr>
              </a:p>
              <a:p>
                <a:pPr indent="-342900" lvl="0" marL="342900" marR="0" rtl="0" algn="l">
                  <a:lnSpc>
                    <a:spcPct val="90000"/>
                  </a:lnSpc>
                  <a:spcBef>
                    <a:spcPts val="480"/>
                  </a:spcBef>
                  <a:spcAft>
                    <a:spcPts val="0"/>
                  </a:spcAft>
                  <a:buClr>
                    <a:srgbClr val="000099"/>
                  </a:buClr>
                  <a:buSzPts val="2400"/>
                  <a:buFont typeface="Noto Sans Symbols"/>
                  <a:buChar char="▪"/>
                </a:pPr>
                <a:r>
                  <a:rPr b="0" i="0" lang="en-US" sz="2400" u="none" cap="none" strike="noStrike">
                    <a:solidFill>
                      <a:srgbClr val="000000"/>
                    </a:solidFill>
                    <a:latin typeface="Calibri"/>
                    <a:ea typeface="Calibri"/>
                    <a:cs typeface="Calibri"/>
                    <a:sym typeface="Calibri"/>
                  </a:rPr>
                  <a:t>goal: complete input port processing at ‘line speed’</a:t>
                </a:r>
                <a:endParaRPr b="0" i="0" sz="1400" u="none" cap="none" strike="noStrike">
                  <a:solidFill>
                    <a:srgbClr val="000000"/>
                  </a:solidFill>
                  <a:latin typeface="Arial"/>
                  <a:ea typeface="Arial"/>
                  <a:cs typeface="Arial"/>
                  <a:sym typeface="Arial"/>
                </a:endParaRPr>
              </a:p>
              <a:p>
                <a:pPr indent="-342900" lvl="0" marL="342900" marR="0" rtl="0" algn="l">
                  <a:lnSpc>
                    <a:spcPct val="90000"/>
                  </a:lnSpc>
                  <a:spcBef>
                    <a:spcPts val="480"/>
                  </a:spcBef>
                  <a:spcAft>
                    <a:spcPts val="0"/>
                  </a:spcAft>
                  <a:buClr>
                    <a:srgbClr val="000099"/>
                  </a:buClr>
                  <a:buSzPts val="2400"/>
                  <a:buFont typeface="Noto Sans Symbols"/>
                  <a:buChar char="▪"/>
                </a:pPr>
                <a:r>
                  <a:rPr b="0" i="0" lang="en-US" sz="2400" u="none" cap="none" strike="noStrike">
                    <a:solidFill>
                      <a:srgbClr val="0000A3"/>
                    </a:solidFill>
                    <a:latin typeface="Calibri"/>
                    <a:ea typeface="Calibri"/>
                    <a:cs typeface="Calibri"/>
                    <a:sym typeface="Calibri"/>
                  </a:rPr>
                  <a:t>input port queuing: </a:t>
                </a:r>
                <a:r>
                  <a:rPr b="0" i="0" lang="en-US" sz="2400" u="none" cap="none" strike="noStrike">
                    <a:solidFill>
                      <a:srgbClr val="000000"/>
                    </a:solidFill>
                    <a:latin typeface="Calibri"/>
                    <a:ea typeface="Calibri"/>
                    <a:cs typeface="Calibri"/>
                    <a:sym typeface="Calibri"/>
                  </a:rPr>
                  <a:t>if datagrams arrive faster than forwarding rate into switch fabric</a:t>
                </a:r>
                <a:endParaRPr b="0" i="0" sz="1400" u="none" cap="none" strike="noStrike">
                  <a:solidFill>
                    <a:srgbClr val="000000"/>
                  </a:solidFill>
                  <a:latin typeface="Arial"/>
                  <a:ea typeface="Arial"/>
                  <a:cs typeface="Arial"/>
                  <a:sym typeface="Arial"/>
                </a:endParaRPr>
              </a:p>
            </p:txBody>
          </p:sp>
          <p:cxnSp>
            <p:nvCxnSpPr>
              <p:cNvPr id="1394" name="Google Shape;1394;p28"/>
              <p:cNvCxnSpPr/>
              <p:nvPr/>
            </p:nvCxnSpPr>
            <p:spPr>
              <a:xfrm flipH="1" rot="10800000">
                <a:off x="5267946" y="3282260"/>
                <a:ext cx="669925" cy="790575"/>
              </a:xfrm>
              <a:prstGeom prst="straightConnector1">
                <a:avLst/>
              </a:prstGeom>
              <a:noFill/>
              <a:ln cap="flat" cmpd="sng" w="19050">
                <a:solidFill>
                  <a:srgbClr val="CC0000"/>
                </a:solidFill>
                <a:prstDash val="solid"/>
                <a:round/>
                <a:headEnd len="sm" w="sm" type="none"/>
                <a:tailEnd len="sm" w="sm" type="none"/>
              </a:ln>
            </p:spPr>
          </p:cxnSp>
        </p:grpSp>
      </p:grpSp>
      <p:sp>
        <p:nvSpPr>
          <p:cNvPr id="1395" name="Google Shape;1395;p28"/>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000"/>
              <a:buNone/>
            </a:pPr>
            <a:r>
              <a:rPr b="0" i="0" lang="en-US" sz="1100" u="none" cap="none" strike="noStrike">
                <a:solidFill>
                  <a:srgbClr val="7F7F7F"/>
                </a:solidFill>
                <a:latin typeface="Arial"/>
                <a:ea typeface="Arial"/>
                <a:cs typeface="Arial"/>
                <a:sym typeface="Arial"/>
              </a:rPr>
              <a:t>Network Layer: 4-</a:t>
            </a:r>
            <a:fld id="{00000000-1234-1234-1234-123412341234}" type="slidenum">
              <a:rPr b="0" i="0" lang="en-US" sz="1100" u="none" cap="none" strike="noStrike">
                <a:solidFill>
                  <a:srgbClr val="7F7F7F"/>
                </a:solidFill>
                <a:latin typeface="Arial"/>
                <a:ea typeface="Arial"/>
                <a:cs typeface="Arial"/>
                <a:sym typeface="Arial"/>
              </a:rPr>
              <a:t>‹#›</a:t>
            </a:fld>
            <a:endParaRPr b="0" i="0" sz="1100" u="none" cap="none" strike="noStrike">
              <a:solidFill>
                <a:srgbClr val="7F7F7F"/>
              </a:solidFill>
              <a:latin typeface="Arial"/>
              <a:ea typeface="Arial"/>
              <a:cs typeface="Arial"/>
              <a:sym typeface="Arial"/>
            </a:endParaRPr>
          </a:p>
        </p:txBody>
      </p:sp>
      <p:grpSp>
        <p:nvGrpSpPr>
          <p:cNvPr id="1396" name="Google Shape;1396;p28"/>
          <p:cNvGrpSpPr/>
          <p:nvPr/>
        </p:nvGrpSpPr>
        <p:grpSpPr>
          <a:xfrm>
            <a:off x="1199417" y="5446716"/>
            <a:ext cx="2137372" cy="695498"/>
            <a:chOff x="646967" y="5446716"/>
            <a:chExt cx="2137372" cy="695498"/>
          </a:xfrm>
        </p:grpSpPr>
        <p:pic>
          <p:nvPicPr>
            <p:cNvPr descr="Icon&#10;&#10;Description automatically generated" id="1397" name="Google Shape;1397;p28"/>
            <p:cNvPicPr preferRelativeResize="0"/>
            <p:nvPr/>
          </p:nvPicPr>
          <p:blipFill rotWithShape="1">
            <a:blip r:embed="rId3">
              <a:alphaModFix/>
            </a:blip>
            <a:srcRect b="0" l="0" r="0" t="0"/>
            <a:stretch/>
          </p:blipFill>
          <p:spPr>
            <a:xfrm>
              <a:off x="646967" y="5446716"/>
              <a:ext cx="505593" cy="695498"/>
            </a:xfrm>
            <a:prstGeom prst="rect">
              <a:avLst/>
            </a:prstGeom>
            <a:noFill/>
            <a:ln>
              <a:noFill/>
            </a:ln>
          </p:spPr>
        </p:pic>
        <p:sp>
          <p:nvSpPr>
            <p:cNvPr id="1398" name="Google Shape;1398;p28"/>
            <p:cNvSpPr txBox="1"/>
            <p:nvPr/>
          </p:nvSpPr>
          <p:spPr>
            <a:xfrm>
              <a:off x="1171610" y="5609799"/>
              <a:ext cx="161272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F</a:t>
              </a:r>
              <a:r>
                <a:rPr b="0" i="0" lang="en-US" sz="1800" u="none" cap="none" strike="noStrike">
                  <a:solidFill>
                    <a:srgbClr val="000000"/>
                  </a:solidFill>
                  <a:latin typeface="Calibri"/>
                  <a:ea typeface="Calibri"/>
                  <a:cs typeface="Calibri"/>
                  <a:sym typeface="Calibri"/>
                </a:rPr>
                <a:t>rame</a:t>
              </a:r>
              <a:endParaRPr b="0" i="0" sz="1400" u="none" cap="none" strike="noStrike">
                <a:solidFill>
                  <a:srgbClr val="000000"/>
                </a:solidFill>
                <a:latin typeface="Arial"/>
                <a:ea typeface="Arial"/>
                <a:cs typeface="Arial"/>
                <a:sym typeface="Arial"/>
              </a:endParaRPr>
            </a:p>
          </p:txBody>
        </p:sp>
      </p:grpSp>
      <p:grpSp>
        <p:nvGrpSpPr>
          <p:cNvPr id="1399" name="Google Shape;1399;p28"/>
          <p:cNvGrpSpPr/>
          <p:nvPr/>
        </p:nvGrpSpPr>
        <p:grpSpPr>
          <a:xfrm>
            <a:off x="6844333" y="2806194"/>
            <a:ext cx="2235870" cy="1007085"/>
            <a:chOff x="6844333" y="2806194"/>
            <a:chExt cx="2235870" cy="1007085"/>
          </a:xfrm>
        </p:grpSpPr>
        <p:sp>
          <p:nvSpPr>
            <p:cNvPr id="1400" name="Google Shape;1400;p28"/>
            <p:cNvSpPr/>
            <p:nvPr/>
          </p:nvSpPr>
          <p:spPr>
            <a:xfrm>
              <a:off x="6844333" y="2806194"/>
              <a:ext cx="1779588" cy="1007085"/>
            </a:xfrm>
            <a:prstGeom prst="wedgeRoundRectCallout">
              <a:avLst>
                <a:gd fmla="val -64240" name="adj1"/>
                <a:gd fmla="val -54353" name="adj2"/>
                <a:gd fmla="val 16667" name="adj3"/>
              </a:avLst>
            </a:prstGeom>
            <a:solidFill>
              <a:schemeClr val="lt1"/>
            </a:solidFill>
            <a:ln cap="flat" cmpd="sng" w="25400">
              <a:solidFill>
                <a:srgbClr val="0C0C0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pic>
          <p:nvPicPr>
            <p:cNvPr descr="Icon&#10;&#10;Description automatically generated" id="1401" name="Google Shape;1401;p28"/>
            <p:cNvPicPr preferRelativeResize="0"/>
            <p:nvPr/>
          </p:nvPicPr>
          <p:blipFill rotWithShape="1">
            <a:blip r:embed="rId4">
              <a:alphaModFix/>
            </a:blip>
            <a:srcRect b="0" l="0" r="0" t="0"/>
            <a:stretch/>
          </p:blipFill>
          <p:spPr>
            <a:xfrm>
              <a:off x="6962236" y="2971427"/>
              <a:ext cx="451829" cy="621665"/>
            </a:xfrm>
            <a:prstGeom prst="rect">
              <a:avLst/>
            </a:prstGeom>
            <a:noFill/>
            <a:ln>
              <a:noFill/>
            </a:ln>
          </p:spPr>
        </p:pic>
        <p:sp>
          <p:nvSpPr>
            <p:cNvPr id="1402" name="Google Shape;1402;p28"/>
            <p:cNvSpPr txBox="1"/>
            <p:nvPr/>
          </p:nvSpPr>
          <p:spPr>
            <a:xfrm>
              <a:off x="7467474" y="3131380"/>
              <a:ext cx="161272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Datagram</a:t>
              </a:r>
              <a:endParaRPr b="0" i="0" sz="14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7"/>
                                        </p:tgtEl>
                                        <p:attrNameLst>
                                          <p:attrName>style.visibility</p:attrName>
                                        </p:attrNameLst>
                                      </p:cBhvr>
                                      <p:to>
                                        <p:strVal val="visible"/>
                                      </p:to>
                                    </p:set>
                                    <p:animEffect filter="fade" transition="in">
                                      <p:cBhvr>
                                        <p:cTn dur="500"/>
                                        <p:tgtEl>
                                          <p:spTgt spid="13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1"/>
                                        </p:tgtEl>
                                        <p:attrNameLst>
                                          <p:attrName>style.visibility</p:attrName>
                                        </p:attrNameLst>
                                      </p:cBhvr>
                                      <p:to>
                                        <p:strVal val="visible"/>
                                      </p:to>
                                    </p:set>
                                    <p:animEffect filter="fade" transition="in">
                                      <p:cBhvr>
                                        <p:cTn dur="500"/>
                                        <p:tgtEl>
                                          <p:spTgt spid="13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6"/>
                                        </p:tgtEl>
                                        <p:attrNameLst>
                                          <p:attrName>style.visibility</p:attrName>
                                        </p:attrNameLst>
                                      </p:cBhvr>
                                      <p:to>
                                        <p:strVal val="visible"/>
                                      </p:to>
                                    </p:set>
                                    <p:animEffect filter="fade" transition="in">
                                      <p:cBhvr>
                                        <p:cTn dur="500"/>
                                        <p:tgtEl>
                                          <p:spTgt spid="13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8"/>
                                        </p:tgtEl>
                                        <p:attrNameLst>
                                          <p:attrName>style.visibility</p:attrName>
                                        </p:attrNameLst>
                                      </p:cBhvr>
                                      <p:to>
                                        <p:strVal val="visible"/>
                                      </p:to>
                                    </p:set>
                                    <p:animEffect filter="fade" transition="in">
                                      <p:cBhvr>
                                        <p:cTn dur="500"/>
                                        <p:tgtEl>
                                          <p:spTgt spid="13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9"/>
                                        </p:tgtEl>
                                        <p:attrNameLst>
                                          <p:attrName>style.visibility</p:attrName>
                                        </p:attrNameLst>
                                      </p:cBhvr>
                                      <p:to>
                                        <p:strVal val="visible"/>
                                      </p:to>
                                    </p:set>
                                    <p:animEffect filter="fade" transition="in">
                                      <p:cBhvr>
                                        <p:cTn dur="500"/>
                                        <p:tgtEl>
                                          <p:spTgt spid="13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7" name="Shape 1407"/>
        <p:cNvGrpSpPr/>
        <p:nvPr/>
      </p:nvGrpSpPr>
      <p:grpSpPr>
        <a:xfrm>
          <a:off x="0" y="0"/>
          <a:ext cx="0" cy="0"/>
          <a:chOff x="0" y="0"/>
          <a:chExt cx="0" cy="0"/>
        </a:xfrm>
      </p:grpSpPr>
      <p:sp>
        <p:nvSpPr>
          <p:cNvPr id="1408" name="Google Shape;1408;p29"/>
          <p:cNvSpPr txBox="1"/>
          <p:nvPr>
            <p:ph type="title"/>
          </p:nvPr>
        </p:nvSpPr>
        <p:spPr>
          <a:xfrm>
            <a:off x="838200" y="398812"/>
            <a:ext cx="10515600" cy="894622"/>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None/>
            </a:pPr>
            <a:r>
              <a:rPr lang="en-US" sz="4800"/>
              <a:t>Input port functions</a:t>
            </a:r>
            <a:endParaRPr sz="4800"/>
          </a:p>
        </p:txBody>
      </p:sp>
      <p:sp>
        <p:nvSpPr>
          <p:cNvPr id="1409" name="Google Shape;1409;p29"/>
          <p:cNvSpPr/>
          <p:nvPr/>
        </p:nvSpPr>
        <p:spPr>
          <a:xfrm>
            <a:off x="2275508" y="1518548"/>
            <a:ext cx="4568825" cy="1836737"/>
          </a:xfrm>
          <a:prstGeom prst="rect">
            <a:avLst/>
          </a:prstGeom>
          <a:solidFill>
            <a:srgbClr val="FFFFFF"/>
          </a:solidFill>
          <a:ln cap="flat" cmpd="sng" w="1905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10" name="Google Shape;1410;p29"/>
          <p:cNvSpPr/>
          <p:nvPr/>
        </p:nvSpPr>
        <p:spPr>
          <a:xfrm>
            <a:off x="2431083" y="2032898"/>
            <a:ext cx="1417638" cy="828675"/>
          </a:xfrm>
          <a:prstGeom prst="rect">
            <a:avLst/>
          </a:prstGeom>
          <a:solidFill>
            <a:srgbClr val="FFFFFF"/>
          </a:solidFill>
          <a:ln cap="flat" cmpd="sng" w="28575">
            <a:solidFill>
              <a:srgbClr val="00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line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termination</a:t>
            </a:r>
            <a:endParaRPr b="0" i="0" sz="1400" u="none" cap="none" strike="noStrike">
              <a:solidFill>
                <a:srgbClr val="000000"/>
              </a:solidFill>
              <a:latin typeface="Arial"/>
              <a:ea typeface="Arial"/>
              <a:cs typeface="Arial"/>
              <a:sym typeface="Arial"/>
            </a:endParaRPr>
          </a:p>
        </p:txBody>
      </p:sp>
      <p:sp>
        <p:nvSpPr>
          <p:cNvPr id="1411" name="Google Shape;1411;p29"/>
          <p:cNvSpPr/>
          <p:nvPr/>
        </p:nvSpPr>
        <p:spPr>
          <a:xfrm>
            <a:off x="5406058" y="1655073"/>
            <a:ext cx="1247775" cy="1504950"/>
          </a:xfrm>
          <a:prstGeom prst="rect">
            <a:avLst/>
          </a:prstGeom>
          <a:solidFill>
            <a:srgbClr val="FFFFFF"/>
          </a:solid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1412" name="Google Shape;1412;p29"/>
          <p:cNvCxnSpPr/>
          <p:nvPr/>
        </p:nvCxnSpPr>
        <p:spPr>
          <a:xfrm>
            <a:off x="1999283" y="2444060"/>
            <a:ext cx="423863" cy="0"/>
          </a:xfrm>
          <a:prstGeom prst="straightConnector1">
            <a:avLst/>
          </a:prstGeom>
          <a:noFill/>
          <a:ln cap="flat" cmpd="sng" w="28575">
            <a:solidFill>
              <a:srgbClr val="000000"/>
            </a:solidFill>
            <a:prstDash val="solid"/>
            <a:round/>
            <a:headEnd len="sm" w="sm" type="none"/>
            <a:tailEnd len="med" w="med" type="triangle"/>
          </a:ln>
        </p:spPr>
      </p:cxnSp>
      <p:cxnSp>
        <p:nvCxnSpPr>
          <p:cNvPr id="1413" name="Google Shape;1413;p29"/>
          <p:cNvCxnSpPr/>
          <p:nvPr/>
        </p:nvCxnSpPr>
        <p:spPr>
          <a:xfrm>
            <a:off x="3867771" y="2423423"/>
            <a:ext cx="190500" cy="1587"/>
          </a:xfrm>
          <a:prstGeom prst="straightConnector1">
            <a:avLst/>
          </a:prstGeom>
          <a:noFill/>
          <a:ln cap="flat" cmpd="sng" w="28575">
            <a:solidFill>
              <a:srgbClr val="000000"/>
            </a:solidFill>
            <a:prstDash val="solid"/>
            <a:round/>
            <a:headEnd len="sm" w="sm" type="none"/>
            <a:tailEnd len="med" w="med" type="triangle"/>
          </a:ln>
        </p:spPr>
      </p:cxnSp>
      <p:cxnSp>
        <p:nvCxnSpPr>
          <p:cNvPr id="1414" name="Google Shape;1414;p29"/>
          <p:cNvCxnSpPr/>
          <p:nvPr/>
        </p:nvCxnSpPr>
        <p:spPr>
          <a:xfrm>
            <a:off x="5210796" y="2380560"/>
            <a:ext cx="190500" cy="1588"/>
          </a:xfrm>
          <a:prstGeom prst="straightConnector1">
            <a:avLst/>
          </a:prstGeom>
          <a:noFill/>
          <a:ln cap="flat" cmpd="sng" w="28575">
            <a:solidFill>
              <a:srgbClr val="000000"/>
            </a:solidFill>
            <a:prstDash val="solid"/>
            <a:round/>
            <a:headEnd len="sm" w="sm" type="none"/>
            <a:tailEnd len="med" w="med" type="triangle"/>
          </a:ln>
        </p:spPr>
      </p:cxnSp>
      <p:cxnSp>
        <p:nvCxnSpPr>
          <p:cNvPr id="1415" name="Google Shape;1415;p29"/>
          <p:cNvCxnSpPr/>
          <p:nvPr/>
        </p:nvCxnSpPr>
        <p:spPr>
          <a:xfrm flipH="1" rot="10800000">
            <a:off x="6601446" y="2421835"/>
            <a:ext cx="736600" cy="1588"/>
          </a:xfrm>
          <a:prstGeom prst="straightConnector1">
            <a:avLst/>
          </a:prstGeom>
          <a:noFill/>
          <a:ln cap="flat" cmpd="sng" w="28575">
            <a:solidFill>
              <a:srgbClr val="000000"/>
            </a:solidFill>
            <a:prstDash val="solid"/>
            <a:round/>
            <a:headEnd len="sm" w="sm" type="none"/>
            <a:tailEnd len="med" w="med" type="triangle"/>
          </a:ln>
        </p:spPr>
      </p:cxnSp>
      <p:sp>
        <p:nvSpPr>
          <p:cNvPr id="1416" name="Google Shape;1416;p29"/>
          <p:cNvSpPr txBox="1"/>
          <p:nvPr/>
        </p:nvSpPr>
        <p:spPr>
          <a:xfrm>
            <a:off x="5437808" y="1667773"/>
            <a:ext cx="1250950" cy="146526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lookup,</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forwarding</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queueing</a:t>
            </a:r>
            <a:endParaRPr b="0" i="0" sz="1400" u="none" cap="none" strike="noStrike">
              <a:solidFill>
                <a:srgbClr val="000000"/>
              </a:solidFill>
              <a:latin typeface="Arial"/>
              <a:ea typeface="Arial"/>
              <a:cs typeface="Arial"/>
              <a:sym typeface="Arial"/>
            </a:endParaRPr>
          </a:p>
        </p:txBody>
      </p:sp>
      <p:sp>
        <p:nvSpPr>
          <p:cNvPr id="1417" name="Google Shape;1417;p29"/>
          <p:cNvSpPr txBox="1"/>
          <p:nvPr/>
        </p:nvSpPr>
        <p:spPr>
          <a:xfrm>
            <a:off x="3458817" y="4011544"/>
            <a:ext cx="8189844" cy="2667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0099"/>
              </a:buClr>
              <a:buSzPts val="2800"/>
              <a:buFont typeface="Noto Sans Symbols"/>
              <a:buNone/>
            </a:pPr>
            <a:r>
              <a:rPr b="0" i="0" lang="en-US" sz="2800" u="none" cap="none" strike="noStrike">
                <a:solidFill>
                  <a:srgbClr val="000099"/>
                </a:solidFill>
                <a:latin typeface="Calibri"/>
                <a:ea typeface="Calibri"/>
                <a:cs typeface="Calibri"/>
                <a:sym typeface="Calibri"/>
              </a:rPr>
              <a:t>decentralized switching</a:t>
            </a:r>
            <a:r>
              <a:rPr b="0" i="1" lang="en-US" sz="2800" u="none" cap="none" strike="noStrike">
                <a:solidFill>
                  <a:srgbClr val="000099"/>
                </a:solidFill>
                <a:latin typeface="Calibri"/>
                <a:ea typeface="Calibri"/>
                <a:cs typeface="Calibri"/>
                <a:sym typeface="Calibri"/>
              </a:rPr>
              <a:t>:</a:t>
            </a:r>
            <a:r>
              <a:rPr b="0" i="0" lang="en-US" sz="2800" u="none" cap="none" strike="noStrike">
                <a:solidFill>
                  <a:srgbClr val="000099"/>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342900" lvl="0" marL="342900" marR="0" rtl="0" algn="l">
              <a:lnSpc>
                <a:spcPct val="90000"/>
              </a:lnSpc>
              <a:spcBef>
                <a:spcPts val="480"/>
              </a:spcBef>
              <a:spcAft>
                <a:spcPts val="0"/>
              </a:spcAft>
              <a:buClr>
                <a:srgbClr val="000099"/>
              </a:buClr>
              <a:buSzPts val="2400"/>
              <a:buFont typeface="Noto Sans Symbols"/>
              <a:buChar char="▪"/>
            </a:pPr>
            <a:r>
              <a:rPr b="0" i="0" lang="en-US" sz="2400" u="none" cap="none" strike="noStrike">
                <a:solidFill>
                  <a:srgbClr val="000000"/>
                </a:solidFill>
                <a:latin typeface="Calibri"/>
                <a:ea typeface="Calibri"/>
                <a:cs typeface="Calibri"/>
                <a:sym typeface="Calibri"/>
              </a:rPr>
              <a:t>using header field values, lookup output port using forwarding table in input port memory </a:t>
            </a:r>
            <a:r>
              <a:rPr b="0" i="1" lang="en-US" sz="2400" u="none" cap="none" strike="noStrike">
                <a:solidFill>
                  <a:srgbClr val="000000"/>
                </a:solidFill>
                <a:latin typeface="Calibri"/>
                <a:ea typeface="Calibri"/>
                <a:cs typeface="Calibri"/>
                <a:sym typeface="Calibri"/>
              </a:rPr>
              <a:t>(“match plus action”)</a:t>
            </a:r>
            <a:endParaRPr b="0" i="0" sz="1400" u="none" cap="none" strike="noStrike">
              <a:solidFill>
                <a:srgbClr val="000000"/>
              </a:solidFill>
              <a:latin typeface="Arial"/>
              <a:ea typeface="Arial"/>
              <a:cs typeface="Arial"/>
              <a:sym typeface="Arial"/>
            </a:endParaRPr>
          </a:p>
          <a:p>
            <a:pPr indent="-342900" lvl="0" marL="342900" marR="0" rtl="0" algn="l">
              <a:lnSpc>
                <a:spcPct val="90000"/>
              </a:lnSpc>
              <a:spcBef>
                <a:spcPts val="480"/>
              </a:spcBef>
              <a:spcAft>
                <a:spcPts val="0"/>
              </a:spcAft>
              <a:buClr>
                <a:srgbClr val="000099"/>
              </a:buClr>
              <a:buSzPts val="2400"/>
              <a:buFont typeface="Noto Sans Symbols"/>
              <a:buChar char="▪"/>
            </a:pPr>
            <a:r>
              <a:rPr b="0" i="0" lang="en-US" sz="2400" u="none" cap="none" strike="noStrike">
                <a:solidFill>
                  <a:srgbClr val="CC0000"/>
                </a:solidFill>
                <a:latin typeface="Calibri"/>
                <a:ea typeface="Calibri"/>
                <a:cs typeface="Calibri"/>
                <a:sym typeface="Calibri"/>
              </a:rPr>
              <a:t>destination-based forwarding: </a:t>
            </a:r>
            <a:r>
              <a:rPr b="0" i="0" lang="en-US" sz="2400" u="none" cap="none" strike="noStrike">
                <a:solidFill>
                  <a:srgbClr val="000000"/>
                </a:solidFill>
                <a:latin typeface="Calibri"/>
                <a:ea typeface="Calibri"/>
                <a:cs typeface="Calibri"/>
                <a:sym typeface="Calibri"/>
              </a:rPr>
              <a:t>forward based only on destination IP address (traditional)</a:t>
            </a:r>
            <a:endParaRPr b="0" i="0" sz="2400" u="none" cap="none" strike="noStrike">
              <a:solidFill>
                <a:srgbClr val="000000"/>
              </a:solidFill>
              <a:latin typeface="Calibri"/>
              <a:ea typeface="Calibri"/>
              <a:cs typeface="Calibri"/>
              <a:sym typeface="Calibri"/>
            </a:endParaRPr>
          </a:p>
          <a:p>
            <a:pPr indent="-342900" lvl="0" marL="342900" marR="0" rtl="0" algn="l">
              <a:lnSpc>
                <a:spcPct val="90000"/>
              </a:lnSpc>
              <a:spcBef>
                <a:spcPts val="480"/>
              </a:spcBef>
              <a:spcAft>
                <a:spcPts val="0"/>
              </a:spcAft>
              <a:buClr>
                <a:srgbClr val="000099"/>
              </a:buClr>
              <a:buSzPts val="2400"/>
              <a:buFont typeface="Noto Sans Symbols"/>
              <a:buChar char="▪"/>
            </a:pPr>
            <a:r>
              <a:rPr b="0" i="0" lang="en-US" sz="2400" u="none" cap="none" strike="noStrike">
                <a:solidFill>
                  <a:srgbClr val="CC0000"/>
                </a:solidFill>
                <a:latin typeface="Calibri"/>
                <a:ea typeface="Calibri"/>
                <a:cs typeface="Calibri"/>
                <a:sym typeface="Calibri"/>
              </a:rPr>
              <a:t>generalized forwarding: </a:t>
            </a:r>
            <a:r>
              <a:rPr b="0" i="0" lang="en-US" sz="2400" u="none" cap="none" strike="noStrike">
                <a:solidFill>
                  <a:srgbClr val="000000"/>
                </a:solidFill>
                <a:latin typeface="Calibri"/>
                <a:ea typeface="Calibri"/>
                <a:cs typeface="Calibri"/>
                <a:sym typeface="Calibri"/>
              </a:rPr>
              <a:t>forward based on any set of header field values</a:t>
            </a:r>
            <a:endParaRPr b="0" i="0" sz="1400" u="none" cap="none" strike="noStrike">
              <a:solidFill>
                <a:srgbClr val="000000"/>
              </a:solidFill>
              <a:latin typeface="Arial"/>
              <a:ea typeface="Arial"/>
              <a:cs typeface="Arial"/>
              <a:sym typeface="Arial"/>
            </a:endParaRPr>
          </a:p>
        </p:txBody>
      </p:sp>
      <p:sp>
        <p:nvSpPr>
          <p:cNvPr id="1418" name="Google Shape;1418;p29"/>
          <p:cNvSpPr txBox="1"/>
          <p:nvPr/>
        </p:nvSpPr>
        <p:spPr>
          <a:xfrm>
            <a:off x="258938" y="3266385"/>
            <a:ext cx="2475358" cy="830997"/>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99"/>
              </a:buClr>
              <a:buSzPts val="2400"/>
              <a:buFont typeface="Arial"/>
              <a:buNone/>
            </a:pPr>
            <a:r>
              <a:rPr b="0" i="0" lang="en-US" sz="2400" u="none" cap="none" strike="noStrike">
                <a:solidFill>
                  <a:srgbClr val="000099"/>
                </a:solidFill>
                <a:latin typeface="Calibri"/>
                <a:ea typeface="Calibri"/>
                <a:cs typeface="Calibri"/>
                <a:sym typeface="Calibri"/>
              </a:rPr>
              <a:t>physical layer:</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bit-level reception</a:t>
            </a:r>
            <a:endParaRPr b="0" i="0" sz="2000" u="none" cap="none" strike="noStrike">
              <a:solidFill>
                <a:srgbClr val="000000"/>
              </a:solidFill>
              <a:latin typeface="Calibri"/>
              <a:ea typeface="Calibri"/>
              <a:cs typeface="Calibri"/>
              <a:sym typeface="Calibri"/>
            </a:endParaRPr>
          </a:p>
        </p:txBody>
      </p:sp>
      <p:cxnSp>
        <p:nvCxnSpPr>
          <p:cNvPr id="1419" name="Google Shape;1419;p29"/>
          <p:cNvCxnSpPr/>
          <p:nvPr/>
        </p:nvCxnSpPr>
        <p:spPr>
          <a:xfrm>
            <a:off x="7326933" y="902598"/>
            <a:ext cx="11113" cy="2865437"/>
          </a:xfrm>
          <a:prstGeom prst="straightConnector1">
            <a:avLst/>
          </a:prstGeom>
          <a:noFill/>
          <a:ln cap="flat" cmpd="sng" w="9525">
            <a:solidFill>
              <a:srgbClr val="C00000"/>
            </a:solidFill>
            <a:prstDash val="solid"/>
            <a:round/>
            <a:headEnd len="sm" w="sm" type="none"/>
            <a:tailEnd len="sm" w="sm" type="none"/>
          </a:ln>
        </p:spPr>
      </p:cxnSp>
      <p:sp>
        <p:nvSpPr>
          <p:cNvPr id="1420" name="Google Shape;1420;p29"/>
          <p:cNvSpPr/>
          <p:nvPr/>
        </p:nvSpPr>
        <p:spPr>
          <a:xfrm>
            <a:off x="7419008" y="2031310"/>
            <a:ext cx="1055688" cy="82867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switch</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fabric</a:t>
            </a:r>
            <a:endParaRPr b="0" i="0" sz="1400" u="none" cap="none" strike="noStrike">
              <a:solidFill>
                <a:srgbClr val="000000"/>
              </a:solidFill>
              <a:latin typeface="Arial"/>
              <a:ea typeface="Arial"/>
              <a:cs typeface="Arial"/>
              <a:sym typeface="Arial"/>
            </a:endParaRPr>
          </a:p>
        </p:txBody>
      </p:sp>
      <p:grpSp>
        <p:nvGrpSpPr>
          <p:cNvPr id="1421" name="Google Shape;1421;p29"/>
          <p:cNvGrpSpPr/>
          <p:nvPr/>
        </p:nvGrpSpPr>
        <p:grpSpPr>
          <a:xfrm>
            <a:off x="5533058" y="2274198"/>
            <a:ext cx="993775" cy="468312"/>
            <a:chOff x="310" y="3526"/>
            <a:chExt cx="1040" cy="457"/>
          </a:xfrm>
        </p:grpSpPr>
        <p:sp>
          <p:nvSpPr>
            <p:cNvPr id="1422" name="Google Shape;1422;p29"/>
            <p:cNvSpPr/>
            <p:nvPr/>
          </p:nvSpPr>
          <p:spPr>
            <a:xfrm>
              <a:off x="310" y="3526"/>
              <a:ext cx="1040" cy="457"/>
            </a:xfrm>
            <a:prstGeom prst="rect">
              <a:avLst/>
            </a:prstGeom>
            <a:solidFill>
              <a:srgbClr val="FF0000"/>
            </a:solidFill>
            <a:ln cap="flat" cmpd="sng" w="381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1423" name="Google Shape;1423;p29"/>
            <p:cNvCxnSpPr/>
            <p:nvPr/>
          </p:nvCxnSpPr>
          <p:spPr>
            <a:xfrm>
              <a:off x="446" y="3535"/>
              <a:ext cx="2" cy="437"/>
            </a:xfrm>
            <a:prstGeom prst="straightConnector1">
              <a:avLst/>
            </a:prstGeom>
            <a:noFill/>
            <a:ln cap="flat" cmpd="sng" w="38100">
              <a:solidFill>
                <a:srgbClr val="FFFFFF"/>
              </a:solidFill>
              <a:prstDash val="solid"/>
              <a:round/>
              <a:headEnd len="sm" w="sm" type="none"/>
              <a:tailEnd len="sm" w="sm" type="none"/>
            </a:ln>
          </p:spPr>
        </p:cxnSp>
        <p:cxnSp>
          <p:nvCxnSpPr>
            <p:cNvPr id="1424" name="Google Shape;1424;p29"/>
            <p:cNvCxnSpPr/>
            <p:nvPr/>
          </p:nvCxnSpPr>
          <p:spPr>
            <a:xfrm>
              <a:off x="558" y="3538"/>
              <a:ext cx="2" cy="435"/>
            </a:xfrm>
            <a:prstGeom prst="straightConnector1">
              <a:avLst/>
            </a:prstGeom>
            <a:noFill/>
            <a:ln cap="flat" cmpd="sng" w="38100">
              <a:solidFill>
                <a:srgbClr val="FFFFFF"/>
              </a:solidFill>
              <a:prstDash val="solid"/>
              <a:round/>
              <a:headEnd len="sm" w="sm" type="none"/>
              <a:tailEnd len="sm" w="sm" type="none"/>
            </a:ln>
          </p:spPr>
        </p:cxnSp>
        <p:cxnSp>
          <p:nvCxnSpPr>
            <p:cNvPr id="1425" name="Google Shape;1425;p29"/>
            <p:cNvCxnSpPr/>
            <p:nvPr/>
          </p:nvCxnSpPr>
          <p:spPr>
            <a:xfrm>
              <a:off x="671" y="3534"/>
              <a:ext cx="2" cy="437"/>
            </a:xfrm>
            <a:prstGeom prst="straightConnector1">
              <a:avLst/>
            </a:prstGeom>
            <a:noFill/>
            <a:ln cap="flat" cmpd="sng" w="38100">
              <a:solidFill>
                <a:srgbClr val="FFFFFF"/>
              </a:solidFill>
              <a:prstDash val="solid"/>
              <a:round/>
              <a:headEnd len="sm" w="sm" type="none"/>
              <a:tailEnd len="sm" w="sm" type="none"/>
            </a:ln>
          </p:spPr>
        </p:cxnSp>
        <p:cxnSp>
          <p:nvCxnSpPr>
            <p:cNvPr id="1426" name="Google Shape;1426;p29"/>
            <p:cNvCxnSpPr/>
            <p:nvPr/>
          </p:nvCxnSpPr>
          <p:spPr>
            <a:xfrm>
              <a:off x="782" y="3535"/>
              <a:ext cx="2" cy="437"/>
            </a:xfrm>
            <a:prstGeom prst="straightConnector1">
              <a:avLst/>
            </a:prstGeom>
            <a:noFill/>
            <a:ln cap="flat" cmpd="sng" w="38100">
              <a:solidFill>
                <a:srgbClr val="FFFFFF"/>
              </a:solidFill>
              <a:prstDash val="solid"/>
              <a:round/>
              <a:headEnd len="sm" w="sm" type="none"/>
              <a:tailEnd len="sm" w="sm" type="none"/>
            </a:ln>
          </p:spPr>
        </p:cxnSp>
        <p:cxnSp>
          <p:nvCxnSpPr>
            <p:cNvPr id="1427" name="Google Shape;1427;p29"/>
            <p:cNvCxnSpPr/>
            <p:nvPr/>
          </p:nvCxnSpPr>
          <p:spPr>
            <a:xfrm>
              <a:off x="895" y="3534"/>
              <a:ext cx="2" cy="437"/>
            </a:xfrm>
            <a:prstGeom prst="straightConnector1">
              <a:avLst/>
            </a:prstGeom>
            <a:noFill/>
            <a:ln cap="flat" cmpd="sng" w="38100">
              <a:solidFill>
                <a:srgbClr val="FFFFFF"/>
              </a:solidFill>
              <a:prstDash val="solid"/>
              <a:round/>
              <a:headEnd len="sm" w="sm" type="none"/>
              <a:tailEnd len="sm" w="sm" type="none"/>
            </a:ln>
          </p:spPr>
        </p:cxnSp>
        <p:cxnSp>
          <p:nvCxnSpPr>
            <p:cNvPr id="1428" name="Google Shape;1428;p29"/>
            <p:cNvCxnSpPr/>
            <p:nvPr/>
          </p:nvCxnSpPr>
          <p:spPr>
            <a:xfrm>
              <a:off x="1006" y="3534"/>
              <a:ext cx="2" cy="437"/>
            </a:xfrm>
            <a:prstGeom prst="straightConnector1">
              <a:avLst/>
            </a:prstGeom>
            <a:noFill/>
            <a:ln cap="flat" cmpd="sng" w="38100">
              <a:solidFill>
                <a:srgbClr val="FFFFFF"/>
              </a:solidFill>
              <a:prstDash val="solid"/>
              <a:round/>
              <a:headEnd len="sm" w="sm" type="none"/>
              <a:tailEnd len="sm" w="sm" type="none"/>
            </a:ln>
          </p:spPr>
        </p:cxnSp>
        <p:cxnSp>
          <p:nvCxnSpPr>
            <p:cNvPr id="1429" name="Google Shape;1429;p29"/>
            <p:cNvCxnSpPr/>
            <p:nvPr/>
          </p:nvCxnSpPr>
          <p:spPr>
            <a:xfrm>
              <a:off x="1121" y="3535"/>
              <a:ext cx="2" cy="437"/>
            </a:xfrm>
            <a:prstGeom prst="straightConnector1">
              <a:avLst/>
            </a:prstGeom>
            <a:noFill/>
            <a:ln cap="flat" cmpd="sng" w="38100">
              <a:solidFill>
                <a:srgbClr val="FFFFFF"/>
              </a:solidFill>
              <a:prstDash val="solid"/>
              <a:round/>
              <a:headEnd len="sm" w="sm" type="none"/>
              <a:tailEnd len="sm" w="sm" type="none"/>
            </a:ln>
          </p:spPr>
        </p:cxnSp>
        <p:cxnSp>
          <p:nvCxnSpPr>
            <p:cNvPr id="1430" name="Google Shape;1430;p29"/>
            <p:cNvCxnSpPr/>
            <p:nvPr/>
          </p:nvCxnSpPr>
          <p:spPr>
            <a:xfrm>
              <a:off x="1229" y="3538"/>
              <a:ext cx="2" cy="435"/>
            </a:xfrm>
            <a:prstGeom prst="straightConnector1">
              <a:avLst/>
            </a:prstGeom>
            <a:noFill/>
            <a:ln cap="flat" cmpd="sng" w="38100">
              <a:solidFill>
                <a:srgbClr val="FFFFFF"/>
              </a:solidFill>
              <a:prstDash val="solid"/>
              <a:round/>
              <a:headEnd len="sm" w="sm" type="none"/>
              <a:tailEnd len="sm" w="sm" type="none"/>
            </a:ln>
          </p:spPr>
        </p:cxnSp>
      </p:grpSp>
      <p:cxnSp>
        <p:nvCxnSpPr>
          <p:cNvPr id="1431" name="Google Shape;1431;p29"/>
          <p:cNvCxnSpPr/>
          <p:nvPr/>
        </p:nvCxnSpPr>
        <p:spPr>
          <a:xfrm flipH="1" rot="10800000">
            <a:off x="2743821" y="2955235"/>
            <a:ext cx="446087" cy="490538"/>
          </a:xfrm>
          <a:prstGeom prst="straightConnector1">
            <a:avLst/>
          </a:prstGeom>
          <a:noFill/>
          <a:ln cap="flat" cmpd="sng" w="19050">
            <a:solidFill>
              <a:srgbClr val="CC0000"/>
            </a:solidFill>
            <a:prstDash val="solid"/>
            <a:round/>
            <a:headEnd len="sm" w="sm" type="none"/>
            <a:tailEnd len="sm" w="sm" type="none"/>
          </a:ln>
        </p:spPr>
      </p:cxnSp>
      <p:cxnSp>
        <p:nvCxnSpPr>
          <p:cNvPr id="1432" name="Google Shape;1432;p29"/>
          <p:cNvCxnSpPr/>
          <p:nvPr/>
        </p:nvCxnSpPr>
        <p:spPr>
          <a:xfrm flipH="1" rot="10800000">
            <a:off x="5267946" y="3282260"/>
            <a:ext cx="669925" cy="790575"/>
          </a:xfrm>
          <a:prstGeom prst="straightConnector1">
            <a:avLst/>
          </a:prstGeom>
          <a:noFill/>
          <a:ln cap="flat" cmpd="sng" w="19050">
            <a:solidFill>
              <a:srgbClr val="CC0000"/>
            </a:solidFill>
            <a:prstDash val="solid"/>
            <a:round/>
            <a:headEnd len="sm" w="sm" type="none"/>
            <a:tailEnd len="sm" w="sm" type="none"/>
          </a:ln>
        </p:spPr>
      </p:cxnSp>
      <p:grpSp>
        <p:nvGrpSpPr>
          <p:cNvPr id="1433" name="Google Shape;1433;p29"/>
          <p:cNvGrpSpPr/>
          <p:nvPr/>
        </p:nvGrpSpPr>
        <p:grpSpPr>
          <a:xfrm>
            <a:off x="871146" y="1664528"/>
            <a:ext cx="4336475" cy="3729630"/>
            <a:chOff x="871146" y="1664528"/>
            <a:chExt cx="4336475" cy="3729630"/>
          </a:xfrm>
        </p:grpSpPr>
        <p:sp>
          <p:nvSpPr>
            <p:cNvPr id="1434" name="Google Shape;1434;p29"/>
            <p:cNvSpPr/>
            <p:nvPr/>
          </p:nvSpPr>
          <p:spPr>
            <a:xfrm>
              <a:off x="4114937" y="1947588"/>
              <a:ext cx="1055688" cy="828675"/>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link </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layer </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protocol</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(receive)</a:t>
              </a:r>
              <a:endParaRPr b="0" i="0" sz="1400" u="none" cap="none" strike="noStrike">
                <a:solidFill>
                  <a:srgbClr val="000000"/>
                </a:solidFill>
                <a:latin typeface="Arial"/>
                <a:ea typeface="Arial"/>
                <a:cs typeface="Arial"/>
                <a:sym typeface="Arial"/>
              </a:endParaRPr>
            </a:p>
          </p:txBody>
        </p:sp>
        <p:grpSp>
          <p:nvGrpSpPr>
            <p:cNvPr id="1435" name="Google Shape;1435;p29"/>
            <p:cNvGrpSpPr/>
            <p:nvPr/>
          </p:nvGrpSpPr>
          <p:grpSpPr>
            <a:xfrm>
              <a:off x="871146" y="1664528"/>
              <a:ext cx="4336475" cy="3729630"/>
              <a:chOff x="871146" y="1664528"/>
              <a:chExt cx="4336475" cy="3729630"/>
            </a:xfrm>
          </p:grpSpPr>
          <p:sp>
            <p:nvSpPr>
              <p:cNvPr id="1436" name="Google Shape;1436;p29"/>
              <p:cNvSpPr/>
              <p:nvPr/>
            </p:nvSpPr>
            <p:spPr>
              <a:xfrm>
                <a:off x="4055096" y="1664528"/>
                <a:ext cx="1152525" cy="1409700"/>
              </a:xfrm>
              <a:prstGeom prst="rect">
                <a:avLst/>
              </a:prstGeom>
              <a:noFill/>
              <a:ln cap="flat" cmpd="sng" w="28575">
                <a:solidFill>
                  <a:srgbClr val="3333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1437" name="Google Shape;1437;p29"/>
              <p:cNvCxnSpPr/>
              <p:nvPr/>
            </p:nvCxnSpPr>
            <p:spPr>
              <a:xfrm>
                <a:off x="3867771" y="2423423"/>
                <a:ext cx="190500" cy="1587"/>
              </a:xfrm>
              <a:prstGeom prst="straightConnector1">
                <a:avLst/>
              </a:prstGeom>
              <a:noFill/>
              <a:ln cap="flat" cmpd="sng" w="28575">
                <a:solidFill>
                  <a:srgbClr val="000000"/>
                </a:solidFill>
                <a:prstDash val="solid"/>
                <a:round/>
                <a:headEnd len="sm" w="sm" type="none"/>
                <a:tailEnd len="med" w="med" type="triangle"/>
              </a:ln>
            </p:spPr>
          </p:cxnSp>
          <p:sp>
            <p:nvSpPr>
              <p:cNvPr id="1438" name="Google Shape;1438;p29"/>
              <p:cNvSpPr txBox="1"/>
              <p:nvPr/>
            </p:nvSpPr>
            <p:spPr>
              <a:xfrm>
                <a:off x="871146" y="4193829"/>
                <a:ext cx="1877437" cy="1200329"/>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99"/>
                  </a:buClr>
                  <a:buSzPts val="2400"/>
                  <a:buFont typeface="Arial"/>
                  <a:buNone/>
                </a:pPr>
                <a:r>
                  <a:rPr b="0" i="0" lang="en-US" sz="2400" u="none" cap="none" strike="noStrike">
                    <a:solidFill>
                      <a:srgbClr val="000099"/>
                    </a:solidFill>
                    <a:latin typeface="Calibri"/>
                    <a:ea typeface="Calibri"/>
                    <a:cs typeface="Calibri"/>
                    <a:sym typeface="Calibri"/>
                  </a:rPr>
                  <a:t>link layer:</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e.g., Ethernet</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(chapter 6)</a:t>
                </a:r>
                <a:endParaRPr b="0" i="0" sz="2000" u="none" cap="none" strike="noStrike">
                  <a:solidFill>
                    <a:srgbClr val="000000"/>
                  </a:solidFill>
                  <a:latin typeface="Calibri"/>
                  <a:ea typeface="Calibri"/>
                  <a:cs typeface="Calibri"/>
                  <a:sym typeface="Calibri"/>
                </a:endParaRPr>
              </a:p>
            </p:txBody>
          </p:sp>
          <p:cxnSp>
            <p:nvCxnSpPr>
              <p:cNvPr id="1439" name="Google Shape;1439;p29"/>
              <p:cNvCxnSpPr/>
              <p:nvPr/>
            </p:nvCxnSpPr>
            <p:spPr>
              <a:xfrm flipH="1" rot="10800000">
                <a:off x="2762871" y="3152085"/>
                <a:ext cx="1193800" cy="1338263"/>
              </a:xfrm>
              <a:prstGeom prst="straightConnector1">
                <a:avLst/>
              </a:prstGeom>
              <a:noFill/>
              <a:ln cap="flat" cmpd="sng" w="19050">
                <a:solidFill>
                  <a:srgbClr val="CC0000"/>
                </a:solidFill>
                <a:prstDash val="solid"/>
                <a:round/>
                <a:headEnd len="sm" w="sm" type="none"/>
                <a:tailEnd len="sm" w="sm" type="none"/>
              </a:ln>
            </p:spPr>
          </p:cxnSp>
        </p:grpSp>
      </p:grpSp>
      <p:sp>
        <p:nvSpPr>
          <p:cNvPr id="1440" name="Google Shape;1440;p29"/>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000"/>
              <a:buNone/>
            </a:pPr>
            <a:r>
              <a:rPr b="0" i="0" lang="en-US" sz="1100" u="none" cap="none" strike="noStrike">
                <a:solidFill>
                  <a:srgbClr val="7F7F7F"/>
                </a:solidFill>
                <a:latin typeface="Arial"/>
                <a:ea typeface="Arial"/>
                <a:cs typeface="Arial"/>
                <a:sym typeface="Arial"/>
              </a:rPr>
              <a:t>Network Layer: 4-</a:t>
            </a:r>
            <a:fld id="{00000000-1234-1234-1234-123412341234}" type="slidenum">
              <a:rPr b="0" i="0" lang="en-US" sz="1100" u="none" cap="none" strike="noStrike">
                <a:solidFill>
                  <a:srgbClr val="7F7F7F"/>
                </a:solidFill>
                <a:latin typeface="Arial"/>
                <a:ea typeface="Arial"/>
                <a:cs typeface="Arial"/>
                <a:sym typeface="Arial"/>
              </a:rPr>
              <a:t>‹#›</a:t>
            </a:fld>
            <a:endParaRPr b="0" i="0" sz="1100" u="none" cap="none" strike="noStrike">
              <a:solidFill>
                <a:srgbClr val="7F7F7F"/>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4" name="Shape 1444"/>
        <p:cNvGrpSpPr/>
        <p:nvPr/>
      </p:nvGrpSpPr>
      <p:grpSpPr>
        <a:xfrm>
          <a:off x="0" y="0"/>
          <a:ext cx="0" cy="0"/>
          <a:chOff x="0" y="0"/>
          <a:chExt cx="0" cy="0"/>
        </a:xfrm>
      </p:grpSpPr>
      <p:sp>
        <p:nvSpPr>
          <p:cNvPr id="1445" name="Google Shape;1445;p10"/>
          <p:cNvSpPr txBox="1"/>
          <p:nvPr>
            <p:ph type="title"/>
          </p:nvPr>
        </p:nvSpPr>
        <p:spPr>
          <a:xfrm>
            <a:off x="1484310" y="325395"/>
            <a:ext cx="10018713" cy="380794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7200"/>
              <a:buFont typeface="Corbel"/>
              <a:buNone/>
            </a:pPr>
            <a:r>
              <a:rPr lang="en-US" sz="7200"/>
              <a:t>Internet Protocol</a:t>
            </a:r>
            <a:br>
              <a:rPr lang="en-US" sz="7200"/>
            </a:br>
            <a:r>
              <a:rPr lang="en-US" sz="7200"/>
              <a:t>IPv4</a:t>
            </a:r>
            <a:endParaRPr/>
          </a:p>
        </p:txBody>
      </p:sp>
      <p:pic>
        <p:nvPicPr>
          <p:cNvPr id="1446" name="Google Shape;1446;p10"/>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0" name="Shape 1450"/>
        <p:cNvGrpSpPr/>
        <p:nvPr/>
      </p:nvGrpSpPr>
      <p:grpSpPr>
        <a:xfrm>
          <a:off x="0" y="0"/>
          <a:ext cx="0" cy="0"/>
          <a:chOff x="0" y="0"/>
          <a:chExt cx="0" cy="0"/>
        </a:xfrm>
      </p:grpSpPr>
      <p:sp>
        <p:nvSpPr>
          <p:cNvPr id="1451" name="Google Shape;1451;p11"/>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Internet Network Layer</a:t>
            </a:r>
            <a:endParaRPr/>
          </a:p>
        </p:txBody>
      </p:sp>
      <p:sp>
        <p:nvSpPr>
          <p:cNvPr id="1452" name="Google Shape;1452;p11"/>
          <p:cNvSpPr txBox="1"/>
          <p:nvPr>
            <p:ph idx="1" type="body"/>
          </p:nvPr>
        </p:nvSpPr>
        <p:spPr>
          <a:xfrm>
            <a:off x="1484310" y="1066801"/>
            <a:ext cx="10018713" cy="4724400"/>
          </a:xfrm>
          <a:prstGeom prst="rect">
            <a:avLst/>
          </a:prstGeom>
          <a:noFill/>
          <a:ln>
            <a:noFill/>
          </a:ln>
        </p:spPr>
        <p:txBody>
          <a:bodyPr anchorCtr="0" anchor="t" bIns="45700" lIns="91425" spcFirstLastPara="1" rIns="91425" wrap="square" tIns="45700">
            <a:normAutofit/>
          </a:bodyPr>
          <a:lstStyle/>
          <a:p>
            <a:pPr indent="-285750" lvl="0" marL="285750" rtl="0" algn="l">
              <a:lnSpc>
                <a:spcPct val="100000"/>
              </a:lnSpc>
              <a:spcBef>
                <a:spcPts val="0"/>
              </a:spcBef>
              <a:spcAft>
                <a:spcPts val="0"/>
              </a:spcAft>
              <a:buSzPts val="3480"/>
              <a:buChar char="•"/>
            </a:pPr>
            <a:r>
              <a:rPr lang="en-US"/>
              <a:t>Host, router network layer functions:</a:t>
            </a:r>
            <a:endParaRPr/>
          </a:p>
        </p:txBody>
      </p:sp>
      <p:pic>
        <p:nvPicPr>
          <p:cNvPr id="1453" name="Google Shape;1453;p11"/>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
        <p:nvSpPr>
          <p:cNvPr id="1454" name="Google Shape;1454;p11"/>
          <p:cNvSpPr/>
          <p:nvPr/>
        </p:nvSpPr>
        <p:spPr>
          <a:xfrm>
            <a:off x="3923740" y="2050117"/>
            <a:ext cx="6534150" cy="40767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sp>
        <p:nvSpPr>
          <p:cNvPr id="1455" name="Google Shape;1455;p11"/>
          <p:cNvSpPr/>
          <p:nvPr/>
        </p:nvSpPr>
        <p:spPr>
          <a:xfrm>
            <a:off x="3857065" y="2116792"/>
            <a:ext cx="6534150" cy="4076700"/>
          </a:xfrm>
          <a:prstGeom prst="rect">
            <a:avLst/>
          </a:prstGeom>
          <a:solidFill>
            <a:srgbClr val="FFFFFF"/>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grpSp>
        <p:nvGrpSpPr>
          <p:cNvPr id="1456" name="Google Shape;1456;p11"/>
          <p:cNvGrpSpPr/>
          <p:nvPr/>
        </p:nvGrpSpPr>
        <p:grpSpPr>
          <a:xfrm>
            <a:off x="5931928" y="3748742"/>
            <a:ext cx="1354137" cy="1214438"/>
            <a:chOff x="3967" y="2883"/>
            <a:chExt cx="660" cy="765"/>
          </a:xfrm>
        </p:grpSpPr>
        <p:sp>
          <p:nvSpPr>
            <p:cNvPr id="1457" name="Google Shape;1457;p11"/>
            <p:cNvSpPr/>
            <p:nvPr/>
          </p:nvSpPr>
          <p:spPr>
            <a:xfrm>
              <a:off x="4023" y="2883"/>
              <a:ext cx="582" cy="73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sp>
          <p:nvSpPr>
            <p:cNvPr id="1458" name="Google Shape;1458;p11"/>
            <p:cNvSpPr/>
            <p:nvPr/>
          </p:nvSpPr>
          <p:spPr>
            <a:xfrm>
              <a:off x="3996" y="2910"/>
              <a:ext cx="582" cy="738"/>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sp>
          <p:nvSpPr>
            <p:cNvPr id="1459" name="Google Shape;1459;p11"/>
            <p:cNvSpPr txBox="1"/>
            <p:nvPr/>
          </p:nvSpPr>
          <p:spPr>
            <a:xfrm>
              <a:off x="3967" y="3074"/>
              <a:ext cx="660" cy="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400" u="none" cap="none" strike="noStrike">
                  <a:solidFill>
                    <a:schemeClr val="dk1"/>
                  </a:solidFill>
                  <a:latin typeface="Comic Sans MS"/>
                  <a:ea typeface="Comic Sans MS"/>
                  <a:cs typeface="Comic Sans MS"/>
                  <a:sym typeface="Comic Sans MS"/>
                </a:rPr>
                <a:t>forwarding</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Arial"/>
                <a:buNone/>
              </a:pPr>
              <a:r>
                <a:rPr b="0" i="0" lang="en-US" sz="1400" u="none" cap="none" strike="noStrike">
                  <a:solidFill>
                    <a:schemeClr val="dk1"/>
                  </a:solidFill>
                  <a:latin typeface="Comic Sans MS"/>
                  <a:ea typeface="Comic Sans MS"/>
                  <a:cs typeface="Comic Sans MS"/>
                  <a:sym typeface="Comic Sans MS"/>
                </a:rPr>
                <a:t>table</a:t>
              </a:r>
              <a:endParaRPr b="0" i="0" sz="1400" u="none" cap="none" strike="noStrike">
                <a:solidFill>
                  <a:srgbClr val="000000"/>
                </a:solidFill>
                <a:latin typeface="Arial"/>
                <a:ea typeface="Arial"/>
                <a:cs typeface="Arial"/>
                <a:sym typeface="Arial"/>
              </a:endParaRPr>
            </a:p>
          </p:txBody>
        </p:sp>
        <p:cxnSp>
          <p:nvCxnSpPr>
            <p:cNvPr id="1460" name="Google Shape;1460;p11"/>
            <p:cNvCxnSpPr/>
            <p:nvPr/>
          </p:nvCxnSpPr>
          <p:spPr>
            <a:xfrm>
              <a:off x="4065" y="2994"/>
              <a:ext cx="435" cy="0"/>
            </a:xfrm>
            <a:prstGeom prst="straightConnector1">
              <a:avLst/>
            </a:prstGeom>
            <a:noFill/>
            <a:ln cap="flat" cmpd="sng" w="19050">
              <a:solidFill>
                <a:schemeClr val="dk1"/>
              </a:solidFill>
              <a:prstDash val="solid"/>
              <a:round/>
              <a:headEnd len="sm" w="sm" type="none"/>
              <a:tailEnd len="sm" w="sm" type="none"/>
            </a:ln>
          </p:spPr>
        </p:cxnSp>
        <p:cxnSp>
          <p:nvCxnSpPr>
            <p:cNvPr id="1461" name="Google Shape;1461;p11"/>
            <p:cNvCxnSpPr/>
            <p:nvPr/>
          </p:nvCxnSpPr>
          <p:spPr>
            <a:xfrm>
              <a:off x="4071" y="3048"/>
              <a:ext cx="435" cy="0"/>
            </a:xfrm>
            <a:prstGeom prst="straightConnector1">
              <a:avLst/>
            </a:prstGeom>
            <a:noFill/>
            <a:ln cap="flat" cmpd="sng" w="19050">
              <a:solidFill>
                <a:schemeClr val="dk1"/>
              </a:solidFill>
              <a:prstDash val="solid"/>
              <a:round/>
              <a:headEnd len="sm" w="sm" type="none"/>
              <a:tailEnd len="sm" w="sm" type="none"/>
            </a:ln>
          </p:spPr>
        </p:cxnSp>
        <p:cxnSp>
          <p:nvCxnSpPr>
            <p:cNvPr id="1462" name="Google Shape;1462;p11"/>
            <p:cNvCxnSpPr/>
            <p:nvPr/>
          </p:nvCxnSpPr>
          <p:spPr>
            <a:xfrm>
              <a:off x="4074" y="3102"/>
              <a:ext cx="435" cy="0"/>
            </a:xfrm>
            <a:prstGeom prst="straightConnector1">
              <a:avLst/>
            </a:prstGeom>
            <a:noFill/>
            <a:ln cap="flat" cmpd="sng" w="19050">
              <a:solidFill>
                <a:schemeClr val="dk1"/>
              </a:solidFill>
              <a:prstDash val="solid"/>
              <a:round/>
              <a:headEnd len="sm" w="sm" type="none"/>
              <a:tailEnd len="sm" w="sm" type="none"/>
            </a:ln>
          </p:spPr>
        </p:cxnSp>
        <p:cxnSp>
          <p:nvCxnSpPr>
            <p:cNvPr id="1463" name="Google Shape;1463;p11"/>
            <p:cNvCxnSpPr/>
            <p:nvPr/>
          </p:nvCxnSpPr>
          <p:spPr>
            <a:xfrm>
              <a:off x="4065" y="3477"/>
              <a:ext cx="435" cy="0"/>
            </a:xfrm>
            <a:prstGeom prst="straightConnector1">
              <a:avLst/>
            </a:prstGeom>
            <a:noFill/>
            <a:ln cap="flat" cmpd="sng" w="19050">
              <a:solidFill>
                <a:schemeClr val="dk1"/>
              </a:solidFill>
              <a:prstDash val="solid"/>
              <a:round/>
              <a:headEnd len="sm" w="sm" type="none"/>
              <a:tailEnd len="sm" w="sm" type="none"/>
            </a:ln>
          </p:spPr>
        </p:cxnSp>
        <p:cxnSp>
          <p:nvCxnSpPr>
            <p:cNvPr id="1464" name="Google Shape;1464;p11"/>
            <p:cNvCxnSpPr/>
            <p:nvPr/>
          </p:nvCxnSpPr>
          <p:spPr>
            <a:xfrm>
              <a:off x="4068" y="3528"/>
              <a:ext cx="435" cy="0"/>
            </a:xfrm>
            <a:prstGeom prst="straightConnector1">
              <a:avLst/>
            </a:prstGeom>
            <a:noFill/>
            <a:ln cap="flat" cmpd="sng" w="19050">
              <a:solidFill>
                <a:schemeClr val="dk1"/>
              </a:solidFill>
              <a:prstDash val="solid"/>
              <a:round/>
              <a:headEnd len="sm" w="sm" type="none"/>
              <a:tailEnd len="sm" w="sm" type="none"/>
            </a:ln>
          </p:spPr>
        </p:cxnSp>
        <p:cxnSp>
          <p:nvCxnSpPr>
            <p:cNvPr id="1465" name="Google Shape;1465;p11"/>
            <p:cNvCxnSpPr/>
            <p:nvPr/>
          </p:nvCxnSpPr>
          <p:spPr>
            <a:xfrm>
              <a:off x="4071" y="3579"/>
              <a:ext cx="435" cy="0"/>
            </a:xfrm>
            <a:prstGeom prst="straightConnector1">
              <a:avLst/>
            </a:prstGeom>
            <a:noFill/>
            <a:ln cap="flat" cmpd="sng" w="19050">
              <a:solidFill>
                <a:schemeClr val="dk1"/>
              </a:solidFill>
              <a:prstDash val="solid"/>
              <a:round/>
              <a:headEnd len="sm" w="sm" type="none"/>
              <a:tailEnd len="sm" w="sm" type="none"/>
            </a:ln>
          </p:spPr>
        </p:cxnSp>
      </p:grpSp>
      <p:cxnSp>
        <p:nvCxnSpPr>
          <p:cNvPr id="1466" name="Google Shape;1466;p11"/>
          <p:cNvCxnSpPr/>
          <p:nvPr/>
        </p:nvCxnSpPr>
        <p:spPr>
          <a:xfrm flipH="1" rot="10800000">
            <a:off x="3847540" y="5679142"/>
            <a:ext cx="6505575" cy="9525"/>
          </a:xfrm>
          <a:prstGeom prst="straightConnector1">
            <a:avLst/>
          </a:prstGeom>
          <a:noFill/>
          <a:ln cap="flat" cmpd="sng" w="19050">
            <a:solidFill>
              <a:schemeClr val="dk1"/>
            </a:solidFill>
            <a:prstDash val="solid"/>
            <a:round/>
            <a:headEnd len="sm" w="sm" type="none"/>
            <a:tailEnd len="sm" w="sm" type="none"/>
          </a:ln>
        </p:spPr>
      </p:cxnSp>
      <p:cxnSp>
        <p:nvCxnSpPr>
          <p:cNvPr id="1467" name="Google Shape;1467;p11"/>
          <p:cNvCxnSpPr/>
          <p:nvPr/>
        </p:nvCxnSpPr>
        <p:spPr>
          <a:xfrm flipH="1" rot="10800000">
            <a:off x="3876115" y="5155267"/>
            <a:ext cx="6524625" cy="9525"/>
          </a:xfrm>
          <a:prstGeom prst="straightConnector1">
            <a:avLst/>
          </a:prstGeom>
          <a:noFill/>
          <a:ln cap="flat" cmpd="sng" w="19050">
            <a:solidFill>
              <a:schemeClr val="dk1"/>
            </a:solidFill>
            <a:prstDash val="solid"/>
            <a:round/>
            <a:headEnd len="sm" w="sm" type="none"/>
            <a:tailEnd len="sm" w="sm" type="none"/>
          </a:ln>
        </p:spPr>
      </p:cxnSp>
      <p:grpSp>
        <p:nvGrpSpPr>
          <p:cNvPr id="1468" name="Google Shape;1468;p11"/>
          <p:cNvGrpSpPr/>
          <p:nvPr/>
        </p:nvGrpSpPr>
        <p:grpSpPr>
          <a:xfrm>
            <a:off x="4055503" y="2935944"/>
            <a:ext cx="1887537" cy="885826"/>
            <a:chOff x="1175" y="1848"/>
            <a:chExt cx="1189" cy="558"/>
          </a:xfrm>
        </p:grpSpPr>
        <p:sp>
          <p:nvSpPr>
            <p:cNvPr id="1469" name="Google Shape;1469;p11"/>
            <p:cNvSpPr/>
            <p:nvPr/>
          </p:nvSpPr>
          <p:spPr>
            <a:xfrm>
              <a:off x="1224" y="1848"/>
              <a:ext cx="1140" cy="51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sp>
          <p:nvSpPr>
            <p:cNvPr id="1470" name="Google Shape;1470;p11"/>
            <p:cNvSpPr/>
            <p:nvPr/>
          </p:nvSpPr>
          <p:spPr>
            <a:xfrm>
              <a:off x="1182" y="1890"/>
              <a:ext cx="1140" cy="516"/>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sp>
          <p:nvSpPr>
            <p:cNvPr id="1471" name="Google Shape;1471;p11"/>
            <p:cNvSpPr txBox="1"/>
            <p:nvPr/>
          </p:nvSpPr>
          <p:spPr>
            <a:xfrm>
              <a:off x="1175" y="1895"/>
              <a:ext cx="1153" cy="44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600"/>
                <a:buFont typeface="Arial"/>
                <a:buNone/>
              </a:pPr>
              <a:r>
                <a:rPr b="0" i="0" lang="en-US" sz="1400" u="none" cap="none" strike="noStrike">
                  <a:solidFill>
                    <a:srgbClr val="FF0000"/>
                  </a:solidFill>
                  <a:latin typeface="Comic Sans MS"/>
                  <a:ea typeface="Comic Sans MS"/>
                  <a:cs typeface="Comic Sans MS"/>
                  <a:sym typeface="Comic Sans MS"/>
                </a:rPr>
                <a:t>Routing protocols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Char char="•"/>
              </a:pPr>
              <a:r>
                <a:rPr b="0" i="0" lang="en-US" sz="1300" u="none" cap="none" strike="noStrike">
                  <a:solidFill>
                    <a:schemeClr val="dk1"/>
                  </a:solidFill>
                  <a:latin typeface="Comic Sans MS"/>
                  <a:ea typeface="Comic Sans MS"/>
                  <a:cs typeface="Comic Sans MS"/>
                  <a:sym typeface="Comic Sans MS"/>
                </a:rPr>
                <a:t>path selection</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Char char="•"/>
              </a:pPr>
              <a:r>
                <a:rPr b="0" i="0" lang="en-US" sz="1300" u="none" cap="none" strike="noStrike">
                  <a:solidFill>
                    <a:schemeClr val="dk1"/>
                  </a:solidFill>
                  <a:latin typeface="Comic Sans MS"/>
                  <a:ea typeface="Comic Sans MS"/>
                  <a:cs typeface="Comic Sans MS"/>
                  <a:sym typeface="Comic Sans MS"/>
                </a:rPr>
                <a:t>RIP, OSPF, BGP</a:t>
              </a:r>
              <a:endParaRPr b="0" i="0" sz="1300" u="none" cap="none" strike="noStrike">
                <a:solidFill>
                  <a:schemeClr val="dk1"/>
                </a:solidFill>
                <a:latin typeface="Comic Sans MS"/>
                <a:ea typeface="Comic Sans MS"/>
                <a:cs typeface="Comic Sans MS"/>
                <a:sym typeface="Comic Sans MS"/>
              </a:endParaRPr>
            </a:p>
          </p:txBody>
        </p:sp>
      </p:grpSp>
      <p:sp>
        <p:nvSpPr>
          <p:cNvPr id="1472" name="Google Shape;1472;p11"/>
          <p:cNvSpPr/>
          <p:nvPr/>
        </p:nvSpPr>
        <p:spPr>
          <a:xfrm>
            <a:off x="5362015" y="3926542"/>
            <a:ext cx="628650" cy="390525"/>
          </a:xfrm>
          <a:custGeom>
            <a:rect b="b" l="l" r="r" t="t"/>
            <a:pathLst>
              <a:path extrusionOk="0" h="246" w="396">
                <a:moveTo>
                  <a:pt x="0" y="0"/>
                </a:moveTo>
                <a:cubicBezTo>
                  <a:pt x="30" y="16"/>
                  <a:pt x="42" y="126"/>
                  <a:pt x="150" y="186"/>
                </a:cubicBezTo>
                <a:cubicBezTo>
                  <a:pt x="258" y="246"/>
                  <a:pt x="345" y="205"/>
                  <a:pt x="396" y="210"/>
                </a:cubicBezTo>
              </a:path>
            </a:pathLst>
          </a:custGeom>
          <a:noFill/>
          <a:ln cap="flat"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grpSp>
        <p:nvGrpSpPr>
          <p:cNvPr id="1473" name="Google Shape;1473;p11"/>
          <p:cNvGrpSpPr/>
          <p:nvPr/>
        </p:nvGrpSpPr>
        <p:grpSpPr>
          <a:xfrm>
            <a:off x="7311465" y="2845455"/>
            <a:ext cx="3000375" cy="1181100"/>
            <a:chOff x="102" y="1272"/>
            <a:chExt cx="1890" cy="744"/>
          </a:xfrm>
        </p:grpSpPr>
        <p:sp>
          <p:nvSpPr>
            <p:cNvPr id="1474" name="Google Shape;1474;p11"/>
            <p:cNvSpPr/>
            <p:nvPr/>
          </p:nvSpPr>
          <p:spPr>
            <a:xfrm>
              <a:off x="144" y="1272"/>
              <a:ext cx="1848" cy="69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sp>
          <p:nvSpPr>
            <p:cNvPr id="1475" name="Google Shape;1475;p11"/>
            <p:cNvSpPr/>
            <p:nvPr/>
          </p:nvSpPr>
          <p:spPr>
            <a:xfrm>
              <a:off x="102" y="1314"/>
              <a:ext cx="1848" cy="702"/>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sp>
          <p:nvSpPr>
            <p:cNvPr id="1476" name="Google Shape;1476;p11"/>
            <p:cNvSpPr txBox="1"/>
            <p:nvPr/>
          </p:nvSpPr>
          <p:spPr>
            <a:xfrm>
              <a:off x="116" y="1319"/>
              <a:ext cx="1820" cy="5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600"/>
                <a:buFont typeface="Arial"/>
                <a:buNone/>
              </a:pPr>
              <a:r>
                <a:rPr b="0" i="0" lang="en-US" sz="1600" u="none" cap="none" strike="noStrike">
                  <a:solidFill>
                    <a:srgbClr val="FF0000"/>
                  </a:solidFill>
                  <a:latin typeface="Comic Sans MS"/>
                  <a:ea typeface="Comic Sans MS"/>
                  <a:cs typeface="Comic Sans MS"/>
                  <a:sym typeface="Comic Sans MS"/>
                </a:rPr>
                <a:t>IP protocol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Char char="•"/>
              </a:pPr>
              <a:r>
                <a:rPr b="0" i="0" lang="en-US" sz="1300" u="none" cap="none" strike="noStrike">
                  <a:solidFill>
                    <a:schemeClr val="dk1"/>
                  </a:solidFill>
                  <a:latin typeface="Comic Sans MS"/>
                  <a:ea typeface="Comic Sans MS"/>
                  <a:cs typeface="Comic Sans MS"/>
                  <a:sym typeface="Comic Sans MS"/>
                </a:rPr>
                <a:t>addressing conventions</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Char char="•"/>
              </a:pPr>
              <a:r>
                <a:rPr b="0" i="0" lang="en-US" sz="1300" u="none" cap="none" strike="noStrike">
                  <a:solidFill>
                    <a:schemeClr val="dk1"/>
                  </a:solidFill>
                  <a:latin typeface="Comic Sans MS"/>
                  <a:ea typeface="Comic Sans MS"/>
                  <a:cs typeface="Comic Sans MS"/>
                  <a:sym typeface="Comic Sans MS"/>
                </a:rPr>
                <a:t>datagram format</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Char char="•"/>
              </a:pPr>
              <a:r>
                <a:rPr b="0" i="0" lang="en-US" sz="1300" u="none" cap="none" strike="noStrike">
                  <a:solidFill>
                    <a:schemeClr val="dk1"/>
                  </a:solidFill>
                  <a:latin typeface="Comic Sans MS"/>
                  <a:ea typeface="Comic Sans MS"/>
                  <a:cs typeface="Comic Sans MS"/>
                  <a:sym typeface="Comic Sans MS"/>
                </a:rPr>
                <a:t>packet handling conventions</a:t>
              </a:r>
              <a:endParaRPr b="0" i="0" sz="1300" u="none" cap="none" strike="noStrike">
                <a:solidFill>
                  <a:schemeClr val="dk1"/>
                </a:solidFill>
                <a:latin typeface="Comic Sans MS"/>
                <a:ea typeface="Comic Sans MS"/>
                <a:cs typeface="Comic Sans MS"/>
                <a:sym typeface="Comic Sans MS"/>
              </a:endParaRPr>
            </a:p>
          </p:txBody>
        </p:sp>
      </p:grpSp>
      <p:grpSp>
        <p:nvGrpSpPr>
          <p:cNvPr id="1477" name="Google Shape;1477;p11"/>
          <p:cNvGrpSpPr/>
          <p:nvPr/>
        </p:nvGrpSpPr>
        <p:grpSpPr>
          <a:xfrm>
            <a:off x="7368615" y="4158316"/>
            <a:ext cx="2000250" cy="885825"/>
            <a:chOff x="72" y="1146"/>
            <a:chExt cx="1260" cy="558"/>
          </a:xfrm>
        </p:grpSpPr>
        <p:sp>
          <p:nvSpPr>
            <p:cNvPr id="1478" name="Google Shape;1478;p11"/>
            <p:cNvSpPr/>
            <p:nvPr/>
          </p:nvSpPr>
          <p:spPr>
            <a:xfrm>
              <a:off x="114" y="1146"/>
              <a:ext cx="1218" cy="51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sp>
          <p:nvSpPr>
            <p:cNvPr id="1479" name="Google Shape;1479;p11"/>
            <p:cNvSpPr/>
            <p:nvPr/>
          </p:nvSpPr>
          <p:spPr>
            <a:xfrm>
              <a:off x="72" y="1188"/>
              <a:ext cx="1218" cy="516"/>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sp>
          <p:nvSpPr>
            <p:cNvPr id="1480" name="Google Shape;1480;p11"/>
            <p:cNvSpPr txBox="1"/>
            <p:nvPr/>
          </p:nvSpPr>
          <p:spPr>
            <a:xfrm>
              <a:off x="80" y="1187"/>
              <a:ext cx="1197" cy="4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600"/>
                <a:buFont typeface="Arial"/>
                <a:buNone/>
              </a:pPr>
              <a:r>
                <a:rPr b="0" i="0" lang="en-US" sz="1600" u="none" cap="none" strike="noStrike">
                  <a:solidFill>
                    <a:srgbClr val="FF0000"/>
                  </a:solidFill>
                  <a:latin typeface="Comic Sans MS"/>
                  <a:ea typeface="Comic Sans MS"/>
                  <a:cs typeface="Comic Sans MS"/>
                  <a:sym typeface="Comic Sans MS"/>
                </a:rPr>
                <a:t>ICMP protocol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Char char="•"/>
              </a:pPr>
              <a:r>
                <a:rPr b="0" i="0" lang="en-US" sz="1300" u="none" cap="none" strike="noStrike">
                  <a:solidFill>
                    <a:schemeClr val="dk1"/>
                  </a:solidFill>
                  <a:latin typeface="Comic Sans MS"/>
                  <a:ea typeface="Comic Sans MS"/>
                  <a:cs typeface="Comic Sans MS"/>
                  <a:sym typeface="Comic Sans MS"/>
                </a:rPr>
                <a:t>error reporting</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Char char="•"/>
              </a:pPr>
              <a:r>
                <a:rPr b="0" i="0" lang="en-US" sz="1300" u="none" cap="none" strike="noStrike">
                  <a:solidFill>
                    <a:schemeClr val="dk1"/>
                  </a:solidFill>
                  <a:latin typeface="Comic Sans MS"/>
                  <a:ea typeface="Comic Sans MS"/>
                  <a:cs typeface="Comic Sans MS"/>
                  <a:sym typeface="Comic Sans MS"/>
                </a:rPr>
                <a:t>router “signaling”</a:t>
              </a:r>
              <a:endParaRPr b="0" i="0" sz="1300" u="none" cap="none" strike="noStrike">
                <a:solidFill>
                  <a:schemeClr val="dk1"/>
                </a:solidFill>
                <a:latin typeface="Comic Sans MS"/>
                <a:ea typeface="Comic Sans MS"/>
                <a:cs typeface="Comic Sans MS"/>
                <a:sym typeface="Comic Sans MS"/>
              </a:endParaRPr>
            </a:p>
          </p:txBody>
        </p:sp>
      </p:grpSp>
      <p:cxnSp>
        <p:nvCxnSpPr>
          <p:cNvPr id="1481" name="Google Shape;1481;p11"/>
          <p:cNvCxnSpPr/>
          <p:nvPr/>
        </p:nvCxnSpPr>
        <p:spPr>
          <a:xfrm flipH="1" rot="10800000">
            <a:off x="3876115" y="2735917"/>
            <a:ext cx="6524625" cy="9525"/>
          </a:xfrm>
          <a:prstGeom prst="straightConnector1">
            <a:avLst/>
          </a:prstGeom>
          <a:noFill/>
          <a:ln cap="flat" cmpd="sng" w="19050">
            <a:solidFill>
              <a:schemeClr val="dk1"/>
            </a:solidFill>
            <a:prstDash val="solid"/>
            <a:round/>
            <a:headEnd len="sm" w="sm" type="none"/>
            <a:tailEnd len="sm" w="sm" type="none"/>
          </a:ln>
        </p:spPr>
      </p:cxnSp>
      <p:sp>
        <p:nvSpPr>
          <p:cNvPr id="1482" name="Google Shape;1482;p11"/>
          <p:cNvSpPr txBox="1"/>
          <p:nvPr/>
        </p:nvSpPr>
        <p:spPr>
          <a:xfrm>
            <a:off x="5317565" y="2262842"/>
            <a:ext cx="338309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2"/>
              </a:buClr>
              <a:buSzPts val="1800"/>
              <a:buFont typeface="Arial"/>
              <a:buNone/>
            </a:pPr>
            <a:r>
              <a:rPr b="0" i="0" lang="en-US" sz="1800" u="none" cap="none" strike="noStrike">
                <a:solidFill>
                  <a:schemeClr val="lt2"/>
                </a:solidFill>
                <a:latin typeface="Comic Sans MS"/>
                <a:ea typeface="Comic Sans MS"/>
                <a:cs typeface="Comic Sans MS"/>
                <a:sym typeface="Comic Sans MS"/>
              </a:rPr>
              <a:t>Transport layer: TCP, UDP</a:t>
            </a:r>
            <a:endParaRPr b="0" i="0" sz="1800" u="none" cap="none" strike="noStrike">
              <a:solidFill>
                <a:schemeClr val="dk1"/>
              </a:solidFill>
              <a:latin typeface="Comic Sans MS"/>
              <a:ea typeface="Comic Sans MS"/>
              <a:cs typeface="Comic Sans MS"/>
              <a:sym typeface="Comic Sans MS"/>
            </a:endParaRPr>
          </a:p>
        </p:txBody>
      </p:sp>
      <p:sp>
        <p:nvSpPr>
          <p:cNvPr id="1483" name="Google Shape;1483;p11"/>
          <p:cNvSpPr txBox="1"/>
          <p:nvPr/>
        </p:nvSpPr>
        <p:spPr>
          <a:xfrm>
            <a:off x="6431990" y="5234642"/>
            <a:ext cx="3155355"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2"/>
              </a:buClr>
              <a:buSzPts val="1800"/>
              <a:buFont typeface="Arial"/>
              <a:buNone/>
            </a:pPr>
            <a:r>
              <a:rPr b="0" i="0" lang="en-US" sz="1800" u="none" cap="none" strike="noStrike">
                <a:solidFill>
                  <a:schemeClr val="lt2"/>
                </a:solidFill>
                <a:latin typeface="Comic Sans MS"/>
                <a:ea typeface="Comic Sans MS"/>
                <a:cs typeface="Comic Sans MS"/>
                <a:sym typeface="Comic Sans MS"/>
              </a:rPr>
              <a:t>Link layer</a:t>
            </a:r>
            <a:endParaRPr b="0" i="0" sz="1800" u="none" cap="none" strike="noStrike">
              <a:solidFill>
                <a:schemeClr val="dk1"/>
              </a:solidFill>
              <a:latin typeface="Comic Sans MS"/>
              <a:ea typeface="Comic Sans MS"/>
              <a:cs typeface="Comic Sans MS"/>
              <a:sym typeface="Comic Sans MS"/>
            </a:endParaRPr>
          </a:p>
        </p:txBody>
      </p:sp>
      <p:sp>
        <p:nvSpPr>
          <p:cNvPr id="1484" name="Google Shape;1484;p11"/>
          <p:cNvSpPr txBox="1"/>
          <p:nvPr/>
        </p:nvSpPr>
        <p:spPr>
          <a:xfrm>
            <a:off x="6279590" y="5772372"/>
            <a:ext cx="2531901"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2"/>
              </a:buClr>
              <a:buSzPts val="1800"/>
              <a:buFont typeface="Arial"/>
              <a:buNone/>
            </a:pPr>
            <a:r>
              <a:rPr b="0" i="0" lang="en-US" sz="1800" u="none" cap="none" strike="noStrike">
                <a:solidFill>
                  <a:schemeClr val="lt2"/>
                </a:solidFill>
                <a:latin typeface="Comic Sans MS"/>
                <a:ea typeface="Comic Sans MS"/>
                <a:cs typeface="Comic Sans MS"/>
                <a:sym typeface="Comic Sans MS"/>
              </a:rPr>
              <a:t>physical layer</a:t>
            </a:r>
            <a:endParaRPr b="0" i="0" sz="1800" u="none" cap="none" strike="noStrike">
              <a:solidFill>
                <a:schemeClr val="dk1"/>
              </a:solidFill>
              <a:latin typeface="Comic Sans MS"/>
              <a:ea typeface="Comic Sans MS"/>
              <a:cs typeface="Comic Sans MS"/>
              <a:sym typeface="Comic Sans MS"/>
            </a:endParaRPr>
          </a:p>
        </p:txBody>
      </p:sp>
      <p:sp>
        <p:nvSpPr>
          <p:cNvPr id="1485" name="Google Shape;1485;p11"/>
          <p:cNvSpPr txBox="1"/>
          <p:nvPr/>
        </p:nvSpPr>
        <p:spPr>
          <a:xfrm>
            <a:off x="1969060" y="3534430"/>
            <a:ext cx="1821330" cy="830956"/>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FF0000"/>
              </a:buClr>
              <a:buSzPts val="2400"/>
              <a:buFont typeface="Arial"/>
              <a:buNone/>
            </a:pPr>
            <a:r>
              <a:rPr b="0" i="0" lang="en-US" sz="2400" u="none" cap="none" strike="noStrike">
                <a:solidFill>
                  <a:srgbClr val="FF0000"/>
                </a:solidFill>
                <a:latin typeface="Comic Sans MS"/>
                <a:ea typeface="Comic Sans MS"/>
                <a:cs typeface="Comic Sans MS"/>
                <a:sym typeface="Comic Sans MS"/>
              </a:rPr>
              <a:t>Network</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FF0000"/>
              </a:buClr>
              <a:buSzPts val="2400"/>
              <a:buFont typeface="Arial"/>
              <a:buNone/>
            </a:pPr>
            <a:r>
              <a:rPr b="0" i="0" lang="en-US" sz="2400" u="none" cap="none" strike="noStrike">
                <a:solidFill>
                  <a:srgbClr val="FF0000"/>
                </a:solidFill>
                <a:latin typeface="Comic Sans MS"/>
                <a:ea typeface="Comic Sans MS"/>
                <a:cs typeface="Comic Sans MS"/>
                <a:sym typeface="Comic Sans MS"/>
              </a:rPr>
              <a:t>layer</a:t>
            </a:r>
            <a:endParaRPr b="0" i="0" sz="1800" u="none" cap="none" strike="noStrike">
              <a:solidFill>
                <a:schemeClr val="dk1"/>
              </a:solidFill>
              <a:latin typeface="Comic Sans MS"/>
              <a:ea typeface="Comic Sans MS"/>
              <a:cs typeface="Comic Sans MS"/>
              <a:sym typeface="Comic Sans MS"/>
            </a:endParaRPr>
          </a:p>
        </p:txBody>
      </p:sp>
      <p:cxnSp>
        <p:nvCxnSpPr>
          <p:cNvPr id="1486" name="Google Shape;1486;p11"/>
          <p:cNvCxnSpPr/>
          <p:nvPr/>
        </p:nvCxnSpPr>
        <p:spPr>
          <a:xfrm rot="10800000">
            <a:off x="3599890" y="2754967"/>
            <a:ext cx="0" cy="742950"/>
          </a:xfrm>
          <a:prstGeom prst="straightConnector1">
            <a:avLst/>
          </a:prstGeom>
          <a:noFill/>
          <a:ln cap="flat" cmpd="sng" w="28575">
            <a:solidFill>
              <a:srgbClr val="FF0000"/>
            </a:solidFill>
            <a:prstDash val="solid"/>
            <a:round/>
            <a:headEnd len="sm" w="sm" type="none"/>
            <a:tailEnd len="med" w="med" type="triangle"/>
          </a:ln>
        </p:spPr>
      </p:cxnSp>
      <p:cxnSp>
        <p:nvCxnSpPr>
          <p:cNvPr id="1487" name="Google Shape;1487;p11"/>
          <p:cNvCxnSpPr/>
          <p:nvPr/>
        </p:nvCxnSpPr>
        <p:spPr>
          <a:xfrm>
            <a:off x="3599890" y="4421842"/>
            <a:ext cx="0" cy="742950"/>
          </a:xfrm>
          <a:prstGeom prst="straightConnector1">
            <a:avLst/>
          </a:prstGeom>
          <a:noFill/>
          <a:ln cap="flat" cmpd="sng" w="28575">
            <a:solidFill>
              <a:srgbClr val="FF0000"/>
            </a:solidFill>
            <a:prstDash val="solid"/>
            <a:round/>
            <a:headEnd len="sm" w="sm"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1" name="Shape 1491"/>
        <p:cNvGrpSpPr/>
        <p:nvPr/>
      </p:nvGrpSpPr>
      <p:grpSpPr>
        <a:xfrm>
          <a:off x="0" y="0"/>
          <a:ext cx="0" cy="0"/>
          <a:chOff x="0" y="0"/>
          <a:chExt cx="0" cy="0"/>
        </a:xfrm>
      </p:grpSpPr>
      <p:sp>
        <p:nvSpPr>
          <p:cNvPr id="1492" name="Google Shape;1492;p30"/>
          <p:cNvSpPr txBox="1"/>
          <p:nvPr>
            <p:ph type="title"/>
          </p:nvPr>
        </p:nvSpPr>
        <p:spPr>
          <a:xfrm>
            <a:off x="1484310" y="325395"/>
            <a:ext cx="10018800" cy="7413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IPv4 Datagram Format</a:t>
            </a:r>
            <a:endParaRPr/>
          </a:p>
        </p:txBody>
      </p:sp>
      <p:pic>
        <p:nvPicPr>
          <p:cNvPr id="1493" name="Google Shape;1493;p30"/>
          <p:cNvPicPr preferRelativeResize="0"/>
          <p:nvPr/>
        </p:nvPicPr>
        <p:blipFill rotWithShape="1">
          <a:blip r:embed="rId3">
            <a:alphaModFix/>
          </a:blip>
          <a:srcRect b="0" l="0" r="0" t="0"/>
          <a:stretch/>
        </p:blipFill>
        <p:spPr>
          <a:xfrm>
            <a:off x="11029276" y="0"/>
            <a:ext cx="1162725" cy="1066800"/>
          </a:xfrm>
          <a:prstGeom prst="rect">
            <a:avLst/>
          </a:prstGeom>
          <a:noFill/>
          <a:ln>
            <a:noFill/>
          </a:ln>
        </p:spPr>
      </p:pic>
      <p:sp>
        <p:nvSpPr>
          <p:cNvPr id="1494" name="Google Shape;1494;p30"/>
          <p:cNvSpPr txBox="1"/>
          <p:nvPr/>
        </p:nvSpPr>
        <p:spPr>
          <a:xfrm>
            <a:off x="2322153" y="5317990"/>
            <a:ext cx="8343114" cy="13849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800" u="none" cap="none" strike="noStrike">
                <a:solidFill>
                  <a:srgbClr val="4D5156"/>
                </a:solidFill>
                <a:latin typeface="Corbel"/>
                <a:ea typeface="Corbel"/>
                <a:cs typeface="Corbel"/>
                <a:sym typeface="Corbel"/>
              </a:rPr>
              <a:t>The size of an IP datagram:</a:t>
            </a:r>
            <a:endParaRPr b="0" i="0" sz="1800" u="none" cap="none" strike="noStrike">
              <a:solidFill>
                <a:srgbClr val="000000"/>
              </a:solidFill>
              <a:latin typeface="Corbel"/>
              <a:ea typeface="Corbel"/>
              <a:cs typeface="Corbel"/>
              <a:sym typeface="Corbel"/>
            </a:endParaRPr>
          </a:p>
          <a:p>
            <a:pPr indent="-342900" lvl="0" marL="342900" marR="0" rtl="0" algn="l">
              <a:lnSpc>
                <a:spcPct val="100000"/>
              </a:lnSpc>
              <a:spcBef>
                <a:spcPts val="0"/>
              </a:spcBef>
              <a:spcAft>
                <a:spcPts val="0"/>
              </a:spcAft>
              <a:buClr>
                <a:srgbClr val="0070C0"/>
              </a:buClr>
              <a:buSzPts val="3360"/>
              <a:buFont typeface="Arial"/>
              <a:buChar char="•"/>
            </a:pPr>
            <a:r>
              <a:rPr b="0" i="0" lang="en-US" sz="2800" u="none" cap="none" strike="noStrike">
                <a:solidFill>
                  <a:srgbClr val="4D5156"/>
                </a:solidFill>
                <a:latin typeface="Corbel"/>
                <a:ea typeface="Corbel"/>
                <a:cs typeface="Corbel"/>
                <a:sym typeface="Corbel"/>
              </a:rPr>
              <a:t>The </a:t>
            </a:r>
            <a:r>
              <a:rPr b="1" i="0" lang="en-US" sz="2800" u="none" cap="none" strike="noStrike">
                <a:solidFill>
                  <a:srgbClr val="7D28CD"/>
                </a:solidFill>
                <a:latin typeface="Corbel"/>
                <a:ea typeface="Corbel"/>
                <a:cs typeface="Corbel"/>
                <a:sym typeface="Corbel"/>
              </a:rPr>
              <a:t>minimum </a:t>
            </a:r>
            <a:r>
              <a:rPr b="0" i="0" lang="en-US" sz="2800" u="none" cap="none" strike="noStrike">
                <a:solidFill>
                  <a:srgbClr val="4D5156"/>
                </a:solidFill>
                <a:latin typeface="Corbel"/>
                <a:ea typeface="Corbel"/>
                <a:cs typeface="Corbel"/>
                <a:sym typeface="Corbel"/>
              </a:rPr>
              <a:t>size is </a:t>
            </a:r>
            <a:r>
              <a:rPr b="1" i="0" lang="en-US" sz="2800" u="none" cap="none" strike="noStrike">
                <a:solidFill>
                  <a:srgbClr val="7D28CD"/>
                </a:solidFill>
                <a:latin typeface="Corbel"/>
                <a:ea typeface="Corbel"/>
                <a:cs typeface="Corbel"/>
                <a:sym typeface="Corbel"/>
              </a:rPr>
              <a:t>20 bytes </a:t>
            </a:r>
            <a:r>
              <a:rPr b="0" i="0" lang="en-US" sz="2800" u="none" cap="none" strike="noStrike">
                <a:solidFill>
                  <a:srgbClr val="4D5156"/>
                </a:solidFill>
                <a:latin typeface="Corbel"/>
                <a:ea typeface="Corbel"/>
                <a:cs typeface="Corbel"/>
                <a:sym typeface="Corbel"/>
              </a:rPr>
              <a:t>(if you have no data) </a:t>
            </a:r>
            <a:endParaRPr b="0" i="0" sz="2800" u="none" cap="none" strike="noStrike">
              <a:solidFill>
                <a:srgbClr val="4D5156"/>
              </a:solidFill>
              <a:latin typeface="Corbel"/>
              <a:ea typeface="Corbel"/>
              <a:cs typeface="Corbel"/>
              <a:sym typeface="Corbel"/>
            </a:endParaRPr>
          </a:p>
          <a:p>
            <a:pPr indent="-342900" lvl="0" marL="342900" marR="0" rtl="0" algn="l">
              <a:lnSpc>
                <a:spcPct val="100000"/>
              </a:lnSpc>
              <a:spcBef>
                <a:spcPts val="0"/>
              </a:spcBef>
              <a:spcAft>
                <a:spcPts val="0"/>
              </a:spcAft>
              <a:buClr>
                <a:srgbClr val="0070C0"/>
              </a:buClr>
              <a:buSzPts val="3360"/>
              <a:buFont typeface="Arial"/>
              <a:buChar char="•"/>
            </a:pPr>
            <a:r>
              <a:rPr b="0" i="0" lang="en-US" sz="2800" u="none" cap="none" strike="noStrike">
                <a:solidFill>
                  <a:srgbClr val="4D5156"/>
                </a:solidFill>
                <a:latin typeface="Corbel"/>
                <a:ea typeface="Corbel"/>
                <a:cs typeface="Corbel"/>
                <a:sym typeface="Corbel"/>
              </a:rPr>
              <a:t>The </a:t>
            </a:r>
            <a:r>
              <a:rPr b="1" i="0" lang="en-US" sz="2800" u="none" cap="none" strike="noStrike">
                <a:solidFill>
                  <a:srgbClr val="0070C0"/>
                </a:solidFill>
                <a:latin typeface="Corbel"/>
                <a:ea typeface="Corbel"/>
                <a:cs typeface="Corbel"/>
                <a:sym typeface="Corbel"/>
              </a:rPr>
              <a:t>maximum</a:t>
            </a:r>
            <a:r>
              <a:rPr b="0" i="0" lang="en-US" sz="2800" u="none" cap="none" strike="noStrike">
                <a:solidFill>
                  <a:srgbClr val="4D5156"/>
                </a:solidFill>
                <a:latin typeface="Corbel"/>
                <a:ea typeface="Corbel"/>
                <a:cs typeface="Corbel"/>
                <a:sym typeface="Corbel"/>
              </a:rPr>
              <a:t> size is </a:t>
            </a:r>
            <a:r>
              <a:rPr b="1" i="0" lang="en-US" sz="2800" u="none" cap="none" strike="noStrike">
                <a:solidFill>
                  <a:srgbClr val="0070C0"/>
                </a:solidFill>
                <a:latin typeface="Corbel"/>
                <a:ea typeface="Corbel"/>
                <a:cs typeface="Corbel"/>
                <a:sym typeface="Corbel"/>
              </a:rPr>
              <a:t>65,535 bytes</a:t>
            </a:r>
            <a:endParaRPr b="1" i="0" sz="2800" u="none" cap="none" strike="noStrike">
              <a:solidFill>
                <a:srgbClr val="0070C0"/>
              </a:solidFill>
              <a:latin typeface="Corbel"/>
              <a:ea typeface="Corbel"/>
              <a:cs typeface="Corbel"/>
              <a:sym typeface="Corbel"/>
            </a:endParaRPr>
          </a:p>
        </p:txBody>
      </p:sp>
      <p:pic>
        <p:nvPicPr>
          <p:cNvPr descr="Introduction to IPv4 Datagram Header - GeeksforGeeks" id="1495" name="Google Shape;1495;p30"/>
          <p:cNvPicPr preferRelativeResize="0"/>
          <p:nvPr/>
        </p:nvPicPr>
        <p:blipFill rotWithShape="1">
          <a:blip r:embed="rId4">
            <a:alphaModFix/>
          </a:blip>
          <a:srcRect b="0" l="0" r="0" t="0"/>
          <a:stretch/>
        </p:blipFill>
        <p:spPr>
          <a:xfrm>
            <a:off x="1680116" y="1494998"/>
            <a:ext cx="9459737" cy="371189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9" name="Shape 1499"/>
        <p:cNvGrpSpPr/>
        <p:nvPr/>
      </p:nvGrpSpPr>
      <p:grpSpPr>
        <a:xfrm>
          <a:off x="0" y="0"/>
          <a:ext cx="0" cy="0"/>
          <a:chOff x="0" y="0"/>
          <a:chExt cx="0" cy="0"/>
        </a:xfrm>
      </p:grpSpPr>
      <p:pic>
        <p:nvPicPr>
          <p:cNvPr id="1500" name="Google Shape;1500;p31"/>
          <p:cNvPicPr preferRelativeResize="0"/>
          <p:nvPr/>
        </p:nvPicPr>
        <p:blipFill rotWithShape="1">
          <a:blip r:embed="rId3">
            <a:alphaModFix/>
          </a:blip>
          <a:srcRect b="0" l="0" r="0" t="0"/>
          <a:stretch/>
        </p:blipFill>
        <p:spPr>
          <a:xfrm>
            <a:off x="443400" y="1783475"/>
            <a:ext cx="6168765" cy="4161939"/>
          </a:xfrm>
          <a:prstGeom prst="rect">
            <a:avLst/>
          </a:prstGeom>
          <a:noFill/>
          <a:ln>
            <a:noFill/>
          </a:ln>
        </p:spPr>
      </p:pic>
      <p:sp>
        <p:nvSpPr>
          <p:cNvPr id="1501" name="Google Shape;1501;p31"/>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IPv4 Datagram Header Format</a:t>
            </a:r>
            <a:endParaRPr/>
          </a:p>
        </p:txBody>
      </p:sp>
      <p:pic>
        <p:nvPicPr>
          <p:cNvPr id="1502" name="Google Shape;1502;p31"/>
          <p:cNvPicPr preferRelativeResize="0"/>
          <p:nvPr/>
        </p:nvPicPr>
        <p:blipFill rotWithShape="1">
          <a:blip r:embed="rId4">
            <a:alphaModFix/>
          </a:blip>
          <a:srcRect b="0" l="0" r="0" t="0"/>
          <a:stretch/>
        </p:blipFill>
        <p:spPr>
          <a:xfrm>
            <a:off x="11029276" y="0"/>
            <a:ext cx="1162724" cy="1066799"/>
          </a:xfrm>
          <a:prstGeom prst="rect">
            <a:avLst/>
          </a:prstGeom>
          <a:noFill/>
          <a:ln>
            <a:noFill/>
          </a:ln>
        </p:spPr>
      </p:pic>
      <p:sp>
        <p:nvSpPr>
          <p:cNvPr id="1503" name="Google Shape;1503;p31"/>
          <p:cNvSpPr txBox="1"/>
          <p:nvPr/>
        </p:nvSpPr>
        <p:spPr>
          <a:xfrm>
            <a:off x="6921550" y="1379475"/>
            <a:ext cx="4981500" cy="857127"/>
          </a:xfrm>
          <a:prstGeom prst="rect">
            <a:avLst/>
          </a:prstGeom>
          <a:noFill/>
          <a:ln>
            <a:noFill/>
          </a:ln>
        </p:spPr>
        <p:txBody>
          <a:bodyPr anchorCtr="0" anchor="t" bIns="91425" lIns="91425" spcFirstLastPara="1" rIns="91425" wrap="square" tIns="91425">
            <a:spAutoFit/>
          </a:bodyPr>
          <a:lstStyle/>
          <a:p>
            <a:pPr indent="-333375" lvl="0" marL="457200" marR="0" rtl="0" algn="l">
              <a:lnSpc>
                <a:spcPct val="115000"/>
              </a:lnSpc>
              <a:spcBef>
                <a:spcPts val="0"/>
              </a:spcBef>
              <a:spcAft>
                <a:spcPts val="0"/>
              </a:spcAft>
              <a:buClr>
                <a:srgbClr val="0070C0"/>
              </a:buClr>
              <a:buSzPts val="2340"/>
              <a:buFont typeface="Corbel"/>
              <a:buChar char="●"/>
            </a:pPr>
            <a:r>
              <a:rPr b="1" i="0" lang="en-US" sz="1950" u="none" cap="none" strike="noStrike">
                <a:solidFill>
                  <a:srgbClr val="0070C0"/>
                </a:solidFill>
                <a:latin typeface="Corbel"/>
                <a:ea typeface="Corbel"/>
                <a:cs typeface="Corbel"/>
                <a:sym typeface="Corbel"/>
              </a:rPr>
              <a:t>Version:</a:t>
            </a:r>
            <a:r>
              <a:rPr b="1" i="0" lang="en-US" sz="1950" u="none" cap="none" strike="noStrike">
                <a:solidFill>
                  <a:schemeClr val="dk1"/>
                </a:solidFill>
                <a:latin typeface="Corbel"/>
                <a:ea typeface="Corbel"/>
                <a:cs typeface="Corbel"/>
                <a:sym typeface="Corbel"/>
              </a:rPr>
              <a:t> </a:t>
            </a:r>
            <a:r>
              <a:rPr b="0" i="0" lang="en-US" sz="1950" u="none" cap="none" strike="noStrike">
                <a:solidFill>
                  <a:schemeClr val="dk1"/>
                </a:solidFill>
                <a:latin typeface="Corbel"/>
                <a:ea typeface="Corbel"/>
                <a:cs typeface="Corbel"/>
                <a:sym typeface="Corbel"/>
              </a:rPr>
              <a:t>value of </a:t>
            </a:r>
            <a:r>
              <a:rPr b="0" i="0" lang="en-US" sz="1850" u="none" cap="none" strike="noStrike">
                <a:solidFill>
                  <a:schemeClr val="dk1"/>
                </a:solidFill>
                <a:latin typeface="Corbel"/>
                <a:ea typeface="Corbel"/>
                <a:cs typeface="Corbel"/>
                <a:sym typeface="Corbel"/>
              </a:rPr>
              <a:t>which IP version is being used. For IPv4 the value will be 4 here.</a:t>
            </a:r>
            <a:endParaRPr b="0" i="0" sz="1850" u="none" cap="none" strike="noStrike">
              <a:solidFill>
                <a:schemeClr val="dk1"/>
              </a:solidFill>
              <a:latin typeface="Corbel"/>
              <a:ea typeface="Corbel"/>
              <a:cs typeface="Corbel"/>
              <a:sym typeface="Corbel"/>
            </a:endParaRPr>
          </a:p>
        </p:txBody>
      </p:sp>
      <p:sp>
        <p:nvSpPr>
          <p:cNvPr id="1504" name="Google Shape;1504;p31"/>
          <p:cNvSpPr/>
          <p:nvPr/>
        </p:nvSpPr>
        <p:spPr>
          <a:xfrm>
            <a:off x="443400" y="1783475"/>
            <a:ext cx="1773600" cy="798000"/>
          </a:xfrm>
          <a:prstGeom prst="ellipse">
            <a:avLst/>
          </a:prstGeom>
          <a:no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rbel"/>
              <a:ea typeface="Corbel"/>
              <a:cs typeface="Corbel"/>
              <a:sym typeface="Corbel"/>
            </a:endParaRPr>
          </a:p>
        </p:txBody>
      </p:sp>
      <p:sp>
        <p:nvSpPr>
          <p:cNvPr id="1505" name="Google Shape;1505;p31"/>
          <p:cNvSpPr/>
          <p:nvPr/>
        </p:nvSpPr>
        <p:spPr>
          <a:xfrm>
            <a:off x="1799788" y="1783475"/>
            <a:ext cx="1773600" cy="798000"/>
          </a:xfrm>
          <a:prstGeom prst="ellipse">
            <a:avLst/>
          </a:prstGeom>
          <a:no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rbel"/>
              <a:ea typeface="Corbel"/>
              <a:cs typeface="Corbel"/>
              <a:sym typeface="Corbel"/>
            </a:endParaRPr>
          </a:p>
        </p:txBody>
      </p:sp>
      <p:sp>
        <p:nvSpPr>
          <p:cNvPr id="1506" name="Google Shape;1506;p31"/>
          <p:cNvSpPr txBox="1"/>
          <p:nvPr/>
        </p:nvSpPr>
        <p:spPr>
          <a:xfrm>
            <a:off x="6921550" y="2410276"/>
            <a:ext cx="5270450" cy="1219919"/>
          </a:xfrm>
          <a:prstGeom prst="rect">
            <a:avLst/>
          </a:prstGeom>
          <a:noFill/>
          <a:ln>
            <a:noFill/>
          </a:ln>
        </p:spPr>
        <p:txBody>
          <a:bodyPr anchorCtr="0" anchor="t" bIns="91425" lIns="91425" spcFirstLastPara="1" rIns="91425" wrap="square" tIns="91425">
            <a:spAutoFit/>
          </a:bodyPr>
          <a:lstStyle/>
          <a:p>
            <a:pPr indent="-333375" lvl="0" marL="457200" marR="0" rtl="0" algn="l">
              <a:lnSpc>
                <a:spcPct val="115000"/>
              </a:lnSpc>
              <a:spcBef>
                <a:spcPts val="0"/>
              </a:spcBef>
              <a:spcAft>
                <a:spcPts val="0"/>
              </a:spcAft>
              <a:buClr>
                <a:srgbClr val="0070C0"/>
              </a:buClr>
              <a:buSzPts val="2340"/>
              <a:buFont typeface="Corbel"/>
              <a:buChar char="●"/>
            </a:pPr>
            <a:r>
              <a:rPr b="1" i="0" lang="en-US" sz="1950" u="none" cap="none" strike="noStrike">
                <a:solidFill>
                  <a:srgbClr val="0070C0"/>
                </a:solidFill>
                <a:latin typeface="Corbel"/>
                <a:ea typeface="Corbel"/>
                <a:cs typeface="Corbel"/>
                <a:sym typeface="Corbel"/>
              </a:rPr>
              <a:t>Internet Header Length</a:t>
            </a:r>
            <a:r>
              <a:rPr b="0" i="0" lang="en-US" sz="1950" u="none" cap="none" strike="noStrike">
                <a:solidFill>
                  <a:srgbClr val="0070C0"/>
                </a:solidFill>
                <a:latin typeface="Corbel"/>
                <a:ea typeface="Corbel"/>
                <a:cs typeface="Corbel"/>
                <a:sym typeface="Corbel"/>
              </a:rPr>
              <a:t>: </a:t>
            </a:r>
            <a:r>
              <a:rPr b="0" i="0" lang="en-US" sz="1950" u="none" cap="none" strike="noStrike">
                <a:solidFill>
                  <a:schemeClr val="dk1"/>
                </a:solidFill>
                <a:latin typeface="Corbel"/>
                <a:ea typeface="Corbel"/>
                <a:cs typeface="Corbel"/>
                <a:sym typeface="Corbel"/>
              </a:rPr>
              <a:t>value of the header length, min 20 bytes, max 60 bytes. Shown in 4 byte word. </a:t>
            </a:r>
            <a:r>
              <a:rPr b="1" i="0" lang="en-US" sz="1950" u="none" cap="none" strike="noStrike">
                <a:solidFill>
                  <a:srgbClr val="7D28CD"/>
                </a:solidFill>
                <a:latin typeface="Corbel"/>
                <a:ea typeface="Corbel"/>
                <a:cs typeface="Corbel"/>
                <a:sym typeface="Corbel"/>
              </a:rPr>
              <a:t>So min value 5, max 15.</a:t>
            </a:r>
            <a:endParaRPr b="1" i="0" sz="1850" u="none" cap="none" strike="noStrike">
              <a:solidFill>
                <a:srgbClr val="7D28CD"/>
              </a:solidFill>
              <a:latin typeface="Corbel"/>
              <a:ea typeface="Corbel"/>
              <a:cs typeface="Corbel"/>
              <a:sym typeface="Corbel"/>
            </a:endParaRPr>
          </a:p>
        </p:txBody>
      </p:sp>
      <p:sp>
        <p:nvSpPr>
          <p:cNvPr id="1507" name="Google Shape;1507;p31"/>
          <p:cNvSpPr txBox="1"/>
          <p:nvPr/>
        </p:nvSpPr>
        <p:spPr>
          <a:xfrm>
            <a:off x="6921550" y="3864444"/>
            <a:ext cx="5270450" cy="1219919"/>
          </a:xfrm>
          <a:prstGeom prst="rect">
            <a:avLst/>
          </a:prstGeom>
          <a:noFill/>
          <a:ln>
            <a:noFill/>
          </a:ln>
        </p:spPr>
        <p:txBody>
          <a:bodyPr anchorCtr="0" anchor="t" bIns="91425" lIns="91425" spcFirstLastPara="1" rIns="91425" wrap="square" tIns="91425">
            <a:spAutoFit/>
          </a:bodyPr>
          <a:lstStyle/>
          <a:p>
            <a:pPr indent="-333375" lvl="0" marL="457200" marR="0" rtl="0" algn="l">
              <a:lnSpc>
                <a:spcPct val="115000"/>
              </a:lnSpc>
              <a:spcBef>
                <a:spcPts val="0"/>
              </a:spcBef>
              <a:spcAft>
                <a:spcPts val="0"/>
              </a:spcAft>
              <a:buClr>
                <a:srgbClr val="0070C0"/>
              </a:buClr>
              <a:buSzPts val="2340"/>
              <a:buFont typeface="Corbel"/>
              <a:buChar char="●"/>
            </a:pPr>
            <a:r>
              <a:rPr b="1" i="0" lang="en-US" sz="1950" u="none" cap="none" strike="noStrike">
                <a:solidFill>
                  <a:srgbClr val="0070C0"/>
                </a:solidFill>
                <a:latin typeface="Corbel"/>
                <a:ea typeface="Corbel"/>
                <a:cs typeface="Corbel"/>
                <a:sym typeface="Corbel"/>
              </a:rPr>
              <a:t>Type of Service</a:t>
            </a:r>
            <a:r>
              <a:rPr b="0" i="0" lang="en-US" sz="1950" u="none" cap="none" strike="noStrike">
                <a:solidFill>
                  <a:srgbClr val="0070C0"/>
                </a:solidFill>
                <a:latin typeface="Corbel"/>
                <a:ea typeface="Corbel"/>
                <a:cs typeface="Corbel"/>
                <a:sym typeface="Corbel"/>
              </a:rPr>
              <a:t>: </a:t>
            </a:r>
            <a:r>
              <a:rPr b="0" i="0" lang="en-US" sz="1950" u="none" cap="none" strike="noStrike">
                <a:solidFill>
                  <a:schemeClr val="dk1"/>
                </a:solidFill>
                <a:latin typeface="Corbel"/>
                <a:ea typeface="Corbel"/>
                <a:cs typeface="Corbel"/>
                <a:sym typeface="Corbel"/>
              </a:rPr>
              <a:t>for QoS (Quality of Service). To mark the packet to give special treatment or priority.</a:t>
            </a:r>
            <a:endParaRPr b="0" i="0" sz="1850" u="none" cap="none" strike="noStrike">
              <a:solidFill>
                <a:schemeClr val="dk1"/>
              </a:solidFill>
              <a:latin typeface="Corbel"/>
              <a:ea typeface="Corbel"/>
              <a:cs typeface="Corbel"/>
              <a:sym typeface="Corbel"/>
            </a:endParaRPr>
          </a:p>
        </p:txBody>
      </p:sp>
      <p:sp>
        <p:nvSpPr>
          <p:cNvPr id="1508" name="Google Shape;1508;p31"/>
          <p:cNvSpPr/>
          <p:nvPr/>
        </p:nvSpPr>
        <p:spPr>
          <a:xfrm>
            <a:off x="2795675" y="1794975"/>
            <a:ext cx="1773600" cy="798000"/>
          </a:xfrm>
          <a:prstGeom prst="ellipse">
            <a:avLst/>
          </a:prstGeom>
          <a:no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rbel"/>
              <a:ea typeface="Corbel"/>
              <a:cs typeface="Corbel"/>
              <a:sym typeface="Corbel"/>
            </a:endParaRPr>
          </a:p>
        </p:txBody>
      </p:sp>
      <p:sp>
        <p:nvSpPr>
          <p:cNvPr id="1509" name="Google Shape;1509;p31"/>
          <p:cNvSpPr/>
          <p:nvPr/>
        </p:nvSpPr>
        <p:spPr>
          <a:xfrm>
            <a:off x="4588445" y="1783475"/>
            <a:ext cx="1773600" cy="798000"/>
          </a:xfrm>
          <a:prstGeom prst="ellipse">
            <a:avLst/>
          </a:prstGeom>
          <a:no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rbel"/>
              <a:ea typeface="Corbel"/>
              <a:cs typeface="Corbel"/>
              <a:sym typeface="Corbel"/>
            </a:endParaRPr>
          </a:p>
        </p:txBody>
      </p:sp>
      <p:sp>
        <p:nvSpPr>
          <p:cNvPr id="1510" name="Google Shape;1510;p31"/>
          <p:cNvSpPr txBox="1"/>
          <p:nvPr/>
        </p:nvSpPr>
        <p:spPr>
          <a:xfrm>
            <a:off x="6921550" y="5156228"/>
            <a:ext cx="5270450" cy="874825"/>
          </a:xfrm>
          <a:prstGeom prst="rect">
            <a:avLst/>
          </a:prstGeom>
          <a:noFill/>
          <a:ln>
            <a:noFill/>
          </a:ln>
        </p:spPr>
        <p:txBody>
          <a:bodyPr anchorCtr="0" anchor="t" bIns="91425" lIns="91425" spcFirstLastPara="1" rIns="91425" wrap="square" tIns="91425">
            <a:spAutoFit/>
          </a:bodyPr>
          <a:lstStyle/>
          <a:p>
            <a:pPr indent="-333375" lvl="0" marL="457200" marR="0" rtl="0" algn="l">
              <a:lnSpc>
                <a:spcPct val="115000"/>
              </a:lnSpc>
              <a:spcBef>
                <a:spcPts val="0"/>
              </a:spcBef>
              <a:spcAft>
                <a:spcPts val="0"/>
              </a:spcAft>
              <a:buClr>
                <a:srgbClr val="0070C0"/>
              </a:buClr>
              <a:buSzPts val="2340"/>
              <a:buFont typeface="Corbel"/>
              <a:buChar char="●"/>
            </a:pPr>
            <a:r>
              <a:rPr b="1" i="0" lang="en-US" sz="1950" u="none" cap="none" strike="noStrike">
                <a:solidFill>
                  <a:srgbClr val="0070C0"/>
                </a:solidFill>
                <a:latin typeface="Corbel"/>
                <a:ea typeface="Corbel"/>
                <a:cs typeface="Corbel"/>
                <a:sym typeface="Corbel"/>
              </a:rPr>
              <a:t>Total Length</a:t>
            </a:r>
            <a:r>
              <a:rPr b="1" i="0" lang="en-US" sz="1950" u="none" cap="none" strike="noStrike">
                <a:solidFill>
                  <a:schemeClr val="dk1"/>
                </a:solidFill>
                <a:latin typeface="Corbel"/>
                <a:ea typeface="Corbel"/>
                <a:cs typeface="Corbel"/>
                <a:sym typeface="Corbel"/>
              </a:rPr>
              <a:t>: </a:t>
            </a:r>
            <a:r>
              <a:rPr b="0" i="0" lang="en-US" sz="1950" u="none" cap="none" strike="noStrike">
                <a:solidFill>
                  <a:schemeClr val="dk1"/>
                </a:solidFill>
                <a:latin typeface="Corbel"/>
                <a:ea typeface="Corbel"/>
                <a:cs typeface="Corbel"/>
                <a:sym typeface="Corbel"/>
              </a:rPr>
              <a:t>value of the entire size of the IP packet (header and data) in bytes.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504"/>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5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505"/>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5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508"/>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5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50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4" name="Shape 1514"/>
        <p:cNvGrpSpPr/>
        <p:nvPr/>
      </p:nvGrpSpPr>
      <p:grpSpPr>
        <a:xfrm>
          <a:off x="0" y="0"/>
          <a:ext cx="0" cy="0"/>
          <a:chOff x="0" y="0"/>
          <a:chExt cx="0" cy="0"/>
        </a:xfrm>
      </p:grpSpPr>
      <p:pic>
        <p:nvPicPr>
          <p:cNvPr id="1515" name="Google Shape;1515;p32"/>
          <p:cNvPicPr preferRelativeResize="0"/>
          <p:nvPr/>
        </p:nvPicPr>
        <p:blipFill rotWithShape="1">
          <a:blip r:embed="rId3">
            <a:alphaModFix/>
          </a:blip>
          <a:srcRect b="0" l="0" r="0" t="0"/>
          <a:stretch/>
        </p:blipFill>
        <p:spPr>
          <a:xfrm>
            <a:off x="529872" y="1574877"/>
            <a:ext cx="6459395" cy="4340386"/>
          </a:xfrm>
          <a:prstGeom prst="rect">
            <a:avLst/>
          </a:prstGeom>
          <a:noFill/>
          <a:ln>
            <a:noFill/>
          </a:ln>
        </p:spPr>
      </p:pic>
      <p:sp>
        <p:nvSpPr>
          <p:cNvPr id="1516" name="Google Shape;1516;p32"/>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IPv4 Datagram Header Format</a:t>
            </a:r>
            <a:endParaRPr/>
          </a:p>
        </p:txBody>
      </p:sp>
      <p:pic>
        <p:nvPicPr>
          <p:cNvPr id="1517" name="Google Shape;1517;p32"/>
          <p:cNvPicPr preferRelativeResize="0"/>
          <p:nvPr/>
        </p:nvPicPr>
        <p:blipFill rotWithShape="1">
          <a:blip r:embed="rId4">
            <a:alphaModFix/>
          </a:blip>
          <a:srcRect b="0" l="0" r="0" t="0"/>
          <a:stretch/>
        </p:blipFill>
        <p:spPr>
          <a:xfrm>
            <a:off x="11029276" y="0"/>
            <a:ext cx="1162724" cy="1066799"/>
          </a:xfrm>
          <a:prstGeom prst="rect">
            <a:avLst/>
          </a:prstGeom>
          <a:noFill/>
          <a:ln>
            <a:noFill/>
          </a:ln>
        </p:spPr>
      </p:pic>
      <p:sp>
        <p:nvSpPr>
          <p:cNvPr id="1518" name="Google Shape;1518;p32"/>
          <p:cNvSpPr txBox="1"/>
          <p:nvPr/>
        </p:nvSpPr>
        <p:spPr>
          <a:xfrm>
            <a:off x="6921550" y="1866137"/>
            <a:ext cx="4981500" cy="892522"/>
          </a:xfrm>
          <a:prstGeom prst="rect">
            <a:avLst/>
          </a:prstGeom>
          <a:noFill/>
          <a:ln>
            <a:noFill/>
          </a:ln>
        </p:spPr>
        <p:txBody>
          <a:bodyPr anchorCtr="0" anchor="t" bIns="91425" lIns="91425" spcFirstLastPara="1" rIns="91425" wrap="square" tIns="91425">
            <a:spAutoFit/>
          </a:bodyPr>
          <a:lstStyle/>
          <a:p>
            <a:pPr indent="-333375" lvl="0" marL="457200" marR="0" rtl="0" algn="l">
              <a:lnSpc>
                <a:spcPct val="115000"/>
              </a:lnSpc>
              <a:spcBef>
                <a:spcPts val="0"/>
              </a:spcBef>
              <a:spcAft>
                <a:spcPts val="0"/>
              </a:spcAft>
              <a:buClr>
                <a:srgbClr val="0070C0"/>
              </a:buClr>
              <a:buSzPts val="2340"/>
              <a:buFont typeface="Corbel"/>
              <a:buChar char="●"/>
            </a:pPr>
            <a:r>
              <a:rPr b="1" i="0" lang="en-US" sz="1950" u="none" cap="none" strike="noStrike">
                <a:solidFill>
                  <a:srgbClr val="0070C0"/>
                </a:solidFill>
                <a:latin typeface="Corbel"/>
                <a:ea typeface="Corbel"/>
                <a:cs typeface="Corbel"/>
                <a:sym typeface="Corbel"/>
              </a:rPr>
              <a:t>Time to Live: </a:t>
            </a:r>
            <a:r>
              <a:rPr b="0" i="0" lang="en-US" sz="2000" u="none" cap="none" strike="noStrike">
                <a:solidFill>
                  <a:schemeClr val="dk1"/>
                </a:solidFill>
                <a:latin typeface="Corbel"/>
                <a:ea typeface="Corbel"/>
                <a:cs typeface="Corbel"/>
                <a:sym typeface="Corbel"/>
              </a:rPr>
              <a:t>maximum number of </a:t>
            </a:r>
            <a:r>
              <a:rPr b="1" i="0" lang="en-US" sz="2000" u="none" cap="none" strike="noStrike">
                <a:solidFill>
                  <a:srgbClr val="7D28CD"/>
                </a:solidFill>
                <a:latin typeface="Corbel"/>
                <a:ea typeface="Corbel"/>
                <a:cs typeface="Corbel"/>
                <a:sym typeface="Corbel"/>
              </a:rPr>
              <a:t>hops</a:t>
            </a:r>
            <a:r>
              <a:rPr b="0" i="0" lang="en-US" sz="2000" u="none" cap="none" strike="noStrike">
                <a:solidFill>
                  <a:schemeClr val="dk1"/>
                </a:solidFill>
                <a:latin typeface="Corbel"/>
                <a:ea typeface="Corbel"/>
                <a:cs typeface="Corbel"/>
                <a:sym typeface="Corbel"/>
              </a:rPr>
              <a:t> (routers) a packet can travel </a:t>
            </a:r>
            <a:endParaRPr b="0" i="0" sz="1850" u="none" cap="none" strike="noStrike">
              <a:solidFill>
                <a:schemeClr val="dk1"/>
              </a:solidFill>
              <a:latin typeface="Corbel"/>
              <a:ea typeface="Corbel"/>
              <a:cs typeface="Corbel"/>
              <a:sym typeface="Corbel"/>
            </a:endParaRPr>
          </a:p>
        </p:txBody>
      </p:sp>
      <p:sp>
        <p:nvSpPr>
          <p:cNvPr id="1519" name="Google Shape;1519;p32"/>
          <p:cNvSpPr/>
          <p:nvPr/>
        </p:nvSpPr>
        <p:spPr>
          <a:xfrm>
            <a:off x="720491" y="3178166"/>
            <a:ext cx="1773600" cy="798000"/>
          </a:xfrm>
          <a:prstGeom prst="ellipse">
            <a:avLst/>
          </a:prstGeom>
          <a:no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rbel"/>
              <a:ea typeface="Corbel"/>
              <a:cs typeface="Corbel"/>
              <a:sym typeface="Corbel"/>
            </a:endParaRPr>
          </a:p>
        </p:txBody>
      </p:sp>
      <p:sp>
        <p:nvSpPr>
          <p:cNvPr id="1520" name="Google Shape;1520;p32"/>
          <p:cNvSpPr/>
          <p:nvPr/>
        </p:nvSpPr>
        <p:spPr>
          <a:xfrm>
            <a:off x="2686587" y="3099255"/>
            <a:ext cx="1773600" cy="798000"/>
          </a:xfrm>
          <a:prstGeom prst="ellipse">
            <a:avLst/>
          </a:prstGeom>
          <a:no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rbel"/>
              <a:ea typeface="Corbel"/>
              <a:cs typeface="Corbel"/>
              <a:sym typeface="Corbel"/>
            </a:endParaRPr>
          </a:p>
        </p:txBody>
      </p:sp>
      <p:sp>
        <p:nvSpPr>
          <p:cNvPr id="1521" name="Google Shape;1521;p32"/>
          <p:cNvSpPr txBox="1"/>
          <p:nvPr/>
        </p:nvSpPr>
        <p:spPr>
          <a:xfrm>
            <a:off x="6921550" y="2939876"/>
            <a:ext cx="5270450" cy="1219919"/>
          </a:xfrm>
          <a:prstGeom prst="rect">
            <a:avLst/>
          </a:prstGeom>
          <a:noFill/>
          <a:ln>
            <a:noFill/>
          </a:ln>
        </p:spPr>
        <p:txBody>
          <a:bodyPr anchorCtr="0" anchor="t" bIns="91425" lIns="91425" spcFirstLastPara="1" rIns="91425" wrap="square" tIns="91425">
            <a:spAutoFit/>
          </a:bodyPr>
          <a:lstStyle/>
          <a:p>
            <a:pPr indent="-333375" lvl="0" marL="457200" marR="0" rtl="0" algn="l">
              <a:lnSpc>
                <a:spcPct val="115000"/>
              </a:lnSpc>
              <a:spcBef>
                <a:spcPts val="0"/>
              </a:spcBef>
              <a:spcAft>
                <a:spcPts val="0"/>
              </a:spcAft>
              <a:buClr>
                <a:srgbClr val="0070C0"/>
              </a:buClr>
              <a:buSzPts val="2340"/>
              <a:buFont typeface="Corbel"/>
              <a:buChar char="●"/>
            </a:pPr>
            <a:r>
              <a:rPr b="1" i="0" lang="en-US" sz="1950" u="none" cap="none" strike="noStrike">
                <a:solidFill>
                  <a:srgbClr val="0070C0"/>
                </a:solidFill>
                <a:latin typeface="Corbel"/>
                <a:ea typeface="Corbel"/>
                <a:cs typeface="Corbel"/>
                <a:sym typeface="Corbel"/>
              </a:rPr>
              <a:t>Protocol:</a:t>
            </a:r>
            <a:r>
              <a:rPr b="1" i="0" lang="en-US" sz="1950" u="none" cap="none" strike="noStrike">
                <a:solidFill>
                  <a:schemeClr val="dk1"/>
                </a:solidFill>
                <a:latin typeface="Corbel"/>
                <a:ea typeface="Corbel"/>
                <a:cs typeface="Corbel"/>
                <a:sym typeface="Corbel"/>
              </a:rPr>
              <a:t> </a:t>
            </a:r>
            <a:r>
              <a:rPr b="0" i="0" lang="en-US" sz="1950" u="none" cap="none" strike="noStrike">
                <a:solidFill>
                  <a:schemeClr val="dk1"/>
                </a:solidFill>
                <a:latin typeface="Corbel"/>
                <a:ea typeface="Corbel"/>
                <a:cs typeface="Corbel"/>
                <a:sym typeface="Corbel"/>
              </a:rPr>
              <a:t>value tells us which upper layer protocol is present, for example </a:t>
            </a:r>
            <a:r>
              <a:rPr b="1" i="0" lang="en-US" sz="1950" u="none" cap="none" strike="noStrike">
                <a:solidFill>
                  <a:srgbClr val="7D28CD"/>
                </a:solidFill>
                <a:latin typeface="Corbel"/>
                <a:ea typeface="Corbel"/>
                <a:cs typeface="Corbel"/>
                <a:sym typeface="Corbel"/>
              </a:rPr>
              <a:t>TCP</a:t>
            </a:r>
            <a:r>
              <a:rPr b="0" i="0" lang="en-US" sz="1950" u="none" cap="none" strike="noStrike">
                <a:solidFill>
                  <a:srgbClr val="7D28CD"/>
                </a:solidFill>
                <a:latin typeface="Corbel"/>
                <a:ea typeface="Corbel"/>
                <a:cs typeface="Corbel"/>
                <a:sym typeface="Corbel"/>
              </a:rPr>
              <a:t> has value </a:t>
            </a:r>
            <a:r>
              <a:rPr b="1" i="0" lang="en-US" sz="1950" u="none" cap="none" strike="noStrike">
                <a:solidFill>
                  <a:srgbClr val="7D28CD"/>
                </a:solidFill>
                <a:latin typeface="Corbel"/>
                <a:ea typeface="Corbel"/>
                <a:cs typeface="Corbel"/>
                <a:sym typeface="Corbel"/>
              </a:rPr>
              <a:t>6</a:t>
            </a:r>
            <a:r>
              <a:rPr b="0" i="0" lang="en-US" sz="1950" u="none" cap="none" strike="noStrike">
                <a:solidFill>
                  <a:schemeClr val="dk1"/>
                </a:solidFill>
                <a:latin typeface="Corbel"/>
                <a:ea typeface="Corbel"/>
                <a:cs typeface="Corbel"/>
                <a:sym typeface="Corbel"/>
              </a:rPr>
              <a:t> and </a:t>
            </a:r>
            <a:r>
              <a:rPr b="1" i="0" lang="en-US" sz="1950" u="none" cap="none" strike="noStrike">
                <a:solidFill>
                  <a:srgbClr val="7D28CD"/>
                </a:solidFill>
                <a:latin typeface="Corbel"/>
                <a:ea typeface="Corbel"/>
                <a:cs typeface="Corbel"/>
                <a:sym typeface="Corbel"/>
              </a:rPr>
              <a:t>UDP</a:t>
            </a:r>
            <a:r>
              <a:rPr b="0" i="0" lang="en-US" sz="1950" u="none" cap="none" strike="noStrike">
                <a:solidFill>
                  <a:srgbClr val="7D28CD"/>
                </a:solidFill>
                <a:latin typeface="Corbel"/>
                <a:ea typeface="Corbel"/>
                <a:cs typeface="Corbel"/>
                <a:sym typeface="Corbel"/>
              </a:rPr>
              <a:t> has value </a:t>
            </a:r>
            <a:r>
              <a:rPr b="1" i="0" lang="en-US" sz="1950" u="none" cap="none" strike="noStrike">
                <a:solidFill>
                  <a:srgbClr val="7D28CD"/>
                </a:solidFill>
                <a:latin typeface="Corbel"/>
                <a:ea typeface="Corbel"/>
                <a:cs typeface="Corbel"/>
                <a:sym typeface="Corbel"/>
              </a:rPr>
              <a:t>17</a:t>
            </a:r>
            <a:r>
              <a:rPr b="0" i="0" lang="en-US" sz="1950" u="none" cap="none" strike="noStrike">
                <a:solidFill>
                  <a:srgbClr val="7D28CD"/>
                </a:solidFill>
                <a:latin typeface="Corbel"/>
                <a:ea typeface="Corbel"/>
                <a:cs typeface="Corbel"/>
                <a:sym typeface="Corbel"/>
              </a:rPr>
              <a:t>.</a:t>
            </a:r>
            <a:endParaRPr b="0" i="0" sz="1400" u="none" cap="none" strike="noStrike">
              <a:solidFill>
                <a:srgbClr val="000000"/>
              </a:solidFill>
              <a:latin typeface="Arial"/>
              <a:ea typeface="Arial"/>
              <a:cs typeface="Arial"/>
              <a:sym typeface="Arial"/>
            </a:endParaRPr>
          </a:p>
        </p:txBody>
      </p:sp>
      <p:sp>
        <p:nvSpPr>
          <p:cNvPr id="1522" name="Google Shape;1522;p32"/>
          <p:cNvSpPr txBox="1"/>
          <p:nvPr/>
        </p:nvSpPr>
        <p:spPr>
          <a:xfrm>
            <a:off x="6847742" y="4386284"/>
            <a:ext cx="5270450" cy="874825"/>
          </a:xfrm>
          <a:prstGeom prst="rect">
            <a:avLst/>
          </a:prstGeom>
          <a:noFill/>
          <a:ln>
            <a:noFill/>
          </a:ln>
        </p:spPr>
        <p:txBody>
          <a:bodyPr anchorCtr="0" anchor="t" bIns="91425" lIns="91425" spcFirstLastPara="1" rIns="91425" wrap="square" tIns="91425">
            <a:spAutoFit/>
          </a:bodyPr>
          <a:lstStyle/>
          <a:p>
            <a:pPr indent="-333375" lvl="0" marL="457200" marR="0" rtl="0" algn="l">
              <a:lnSpc>
                <a:spcPct val="115000"/>
              </a:lnSpc>
              <a:spcBef>
                <a:spcPts val="0"/>
              </a:spcBef>
              <a:spcAft>
                <a:spcPts val="0"/>
              </a:spcAft>
              <a:buClr>
                <a:srgbClr val="0070C0"/>
              </a:buClr>
              <a:buSzPts val="2340"/>
              <a:buFont typeface="Corbel"/>
              <a:buChar char="●"/>
            </a:pPr>
            <a:r>
              <a:rPr b="1" i="0" lang="en-US" sz="1950" u="none" cap="none" strike="noStrike">
                <a:solidFill>
                  <a:srgbClr val="0070C0"/>
                </a:solidFill>
                <a:latin typeface="Corbel"/>
                <a:ea typeface="Corbel"/>
                <a:cs typeface="Corbel"/>
                <a:sym typeface="Corbel"/>
              </a:rPr>
              <a:t>Header Checksum</a:t>
            </a:r>
            <a:r>
              <a:rPr b="0" i="0" lang="en-US" sz="1950" u="none" cap="none" strike="noStrike">
                <a:solidFill>
                  <a:srgbClr val="0070C0"/>
                </a:solidFill>
                <a:latin typeface="Corbel"/>
                <a:ea typeface="Corbel"/>
                <a:cs typeface="Corbel"/>
                <a:sym typeface="Corbel"/>
              </a:rPr>
              <a:t>: </a:t>
            </a:r>
            <a:r>
              <a:rPr b="0" i="0" lang="en-US" sz="1950" u="none" cap="none" strike="noStrike">
                <a:solidFill>
                  <a:schemeClr val="dk1"/>
                </a:solidFill>
                <a:latin typeface="Corbel"/>
                <a:ea typeface="Corbel"/>
                <a:cs typeface="Corbel"/>
                <a:sym typeface="Corbel"/>
              </a:rPr>
              <a:t>to check if there are any errors in the header.</a:t>
            </a:r>
            <a:endParaRPr b="0" i="0" sz="1400" u="none" cap="none" strike="noStrike">
              <a:solidFill>
                <a:srgbClr val="000000"/>
              </a:solidFill>
              <a:latin typeface="Arial"/>
              <a:ea typeface="Arial"/>
              <a:cs typeface="Arial"/>
              <a:sym typeface="Arial"/>
            </a:endParaRPr>
          </a:p>
        </p:txBody>
      </p:sp>
      <p:sp>
        <p:nvSpPr>
          <p:cNvPr id="1523" name="Google Shape;1523;p32"/>
          <p:cNvSpPr/>
          <p:nvPr/>
        </p:nvSpPr>
        <p:spPr>
          <a:xfrm>
            <a:off x="4588445" y="3100086"/>
            <a:ext cx="1773600" cy="798000"/>
          </a:xfrm>
          <a:prstGeom prst="ellipse">
            <a:avLst/>
          </a:prstGeom>
          <a:no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rbel"/>
              <a:ea typeface="Corbel"/>
              <a:cs typeface="Corbel"/>
              <a:sym typeface="Corbel"/>
            </a:endParaRPr>
          </a:p>
        </p:txBody>
      </p:sp>
      <p:sp>
        <p:nvSpPr>
          <p:cNvPr id="1524" name="Google Shape;1524;p32"/>
          <p:cNvSpPr/>
          <p:nvPr/>
        </p:nvSpPr>
        <p:spPr>
          <a:xfrm>
            <a:off x="2494091" y="5136567"/>
            <a:ext cx="2094354" cy="778696"/>
          </a:xfrm>
          <a:prstGeom prst="ellipse">
            <a:avLst/>
          </a:prstGeom>
          <a:no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rbel"/>
              <a:ea typeface="Corbel"/>
              <a:cs typeface="Corbel"/>
              <a:sym typeface="Corbel"/>
            </a:endParaRPr>
          </a:p>
        </p:txBody>
      </p:sp>
      <p:sp>
        <p:nvSpPr>
          <p:cNvPr id="1525" name="Google Shape;1525;p32"/>
          <p:cNvSpPr txBox="1"/>
          <p:nvPr/>
        </p:nvSpPr>
        <p:spPr>
          <a:xfrm>
            <a:off x="6921550" y="5323321"/>
            <a:ext cx="5270450" cy="529730"/>
          </a:xfrm>
          <a:prstGeom prst="rect">
            <a:avLst/>
          </a:prstGeom>
          <a:noFill/>
          <a:ln>
            <a:noFill/>
          </a:ln>
        </p:spPr>
        <p:txBody>
          <a:bodyPr anchorCtr="0" anchor="t" bIns="91425" lIns="91425" spcFirstLastPara="1" rIns="91425" wrap="square" tIns="91425">
            <a:spAutoFit/>
          </a:bodyPr>
          <a:lstStyle/>
          <a:p>
            <a:pPr indent="-333375" lvl="0" marL="457200" marR="0" rtl="0" algn="l">
              <a:lnSpc>
                <a:spcPct val="115000"/>
              </a:lnSpc>
              <a:spcBef>
                <a:spcPts val="0"/>
              </a:spcBef>
              <a:spcAft>
                <a:spcPts val="0"/>
              </a:spcAft>
              <a:buClr>
                <a:srgbClr val="0070C0"/>
              </a:buClr>
              <a:buSzPts val="2340"/>
              <a:buFont typeface="Corbel"/>
              <a:buChar char="●"/>
            </a:pPr>
            <a:r>
              <a:rPr b="1" i="0" lang="en-US" sz="1950" u="none" cap="none" strike="noStrike">
                <a:solidFill>
                  <a:srgbClr val="0070C0"/>
                </a:solidFill>
                <a:latin typeface="Corbel"/>
                <a:ea typeface="Corbel"/>
                <a:cs typeface="Corbel"/>
                <a:sym typeface="Corbel"/>
              </a:rPr>
              <a:t>Options:</a:t>
            </a:r>
            <a:r>
              <a:rPr b="1" i="0" lang="en-US" sz="1950" u="none" cap="none" strike="noStrike">
                <a:solidFill>
                  <a:schemeClr val="dk1"/>
                </a:solidFill>
                <a:latin typeface="Corbel"/>
                <a:ea typeface="Corbel"/>
                <a:cs typeface="Corbel"/>
                <a:sym typeface="Corbel"/>
              </a:rPr>
              <a:t> </a:t>
            </a:r>
            <a:r>
              <a:rPr b="0" i="0" lang="en-US" sz="1950" u="none" cap="none" strike="noStrike">
                <a:solidFill>
                  <a:schemeClr val="dk1"/>
                </a:solidFill>
                <a:latin typeface="Corbel"/>
                <a:ea typeface="Corbel"/>
                <a:cs typeface="Corbel"/>
                <a:sym typeface="Corbel"/>
              </a:rPr>
              <a:t>value of any extra information</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519"/>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5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520"/>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5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523"/>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5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52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9" name="Shape 1529"/>
        <p:cNvGrpSpPr/>
        <p:nvPr/>
      </p:nvGrpSpPr>
      <p:grpSpPr>
        <a:xfrm>
          <a:off x="0" y="0"/>
          <a:ext cx="0" cy="0"/>
          <a:chOff x="0" y="0"/>
          <a:chExt cx="0" cy="0"/>
        </a:xfrm>
      </p:grpSpPr>
      <p:sp>
        <p:nvSpPr>
          <p:cNvPr id="1530" name="Google Shape;1530;p33"/>
          <p:cNvSpPr txBox="1"/>
          <p:nvPr>
            <p:ph type="title"/>
          </p:nvPr>
        </p:nvSpPr>
        <p:spPr>
          <a:xfrm>
            <a:off x="1484311" y="221817"/>
            <a:ext cx="10018713" cy="590983"/>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50000"/>
              <a:buNone/>
            </a:pPr>
            <a:r>
              <a:rPr lang="en-US"/>
              <a:t>Time to Live - TTL</a:t>
            </a:r>
            <a:endParaRPr/>
          </a:p>
        </p:txBody>
      </p:sp>
      <p:pic>
        <p:nvPicPr>
          <p:cNvPr id="1531" name="Google Shape;1531;p33"/>
          <p:cNvPicPr preferRelativeResize="0"/>
          <p:nvPr/>
        </p:nvPicPr>
        <p:blipFill rotWithShape="1">
          <a:blip r:embed="rId3">
            <a:alphaModFix/>
          </a:blip>
          <a:srcRect b="0" l="0" r="0" t="0"/>
          <a:stretch/>
        </p:blipFill>
        <p:spPr>
          <a:xfrm>
            <a:off x="2346036" y="2703699"/>
            <a:ext cx="7287491" cy="3916685"/>
          </a:xfrm>
          <a:prstGeom prst="rect">
            <a:avLst/>
          </a:prstGeom>
          <a:noFill/>
          <a:ln>
            <a:noFill/>
          </a:ln>
        </p:spPr>
      </p:pic>
      <p:sp>
        <p:nvSpPr>
          <p:cNvPr id="1532" name="Google Shape;1532;p33"/>
          <p:cNvSpPr txBox="1"/>
          <p:nvPr/>
        </p:nvSpPr>
        <p:spPr>
          <a:xfrm>
            <a:off x="1484311" y="892656"/>
            <a:ext cx="10054887" cy="2210960"/>
          </a:xfrm>
          <a:prstGeom prst="rect">
            <a:avLst/>
          </a:prstGeom>
          <a:noFill/>
          <a:ln>
            <a:noFill/>
          </a:ln>
        </p:spPr>
        <p:txBody>
          <a:bodyPr anchorCtr="0" anchor="t" bIns="91425" lIns="91425" spcFirstLastPara="1" rIns="91425" wrap="square" tIns="91425">
            <a:spAutoFit/>
          </a:bodyPr>
          <a:lstStyle/>
          <a:p>
            <a:pPr indent="-333375" lvl="0" marL="457200" marR="0" rtl="0" algn="l">
              <a:lnSpc>
                <a:spcPct val="115000"/>
              </a:lnSpc>
              <a:spcBef>
                <a:spcPts val="0"/>
              </a:spcBef>
              <a:spcAft>
                <a:spcPts val="0"/>
              </a:spcAft>
              <a:buClr>
                <a:srgbClr val="0070C0"/>
              </a:buClr>
              <a:buSzPts val="2880"/>
              <a:buFont typeface="Corbel"/>
              <a:buChar char="●"/>
            </a:pPr>
            <a:r>
              <a:rPr b="0" i="0" lang="en-US" sz="2400" u="none" cap="none" strike="noStrike">
                <a:solidFill>
                  <a:schemeClr val="dk1"/>
                </a:solidFill>
                <a:latin typeface="Corbel"/>
                <a:ea typeface="Corbel"/>
                <a:cs typeface="Corbel"/>
                <a:sym typeface="Corbel"/>
              </a:rPr>
              <a:t>Maximum number of </a:t>
            </a:r>
            <a:r>
              <a:rPr b="1" i="0" lang="en-US" sz="2400" u="none" cap="none" strike="noStrike">
                <a:solidFill>
                  <a:srgbClr val="7D28CD"/>
                </a:solidFill>
                <a:latin typeface="Corbel"/>
                <a:ea typeface="Corbel"/>
                <a:cs typeface="Corbel"/>
                <a:sym typeface="Corbel"/>
              </a:rPr>
              <a:t>hops</a:t>
            </a:r>
            <a:r>
              <a:rPr b="0" i="0" lang="en-US" sz="2400" u="none" cap="none" strike="noStrike">
                <a:solidFill>
                  <a:schemeClr val="dk1"/>
                </a:solidFill>
                <a:latin typeface="Corbel"/>
                <a:ea typeface="Corbel"/>
                <a:cs typeface="Corbel"/>
                <a:sym typeface="Corbel"/>
              </a:rPr>
              <a:t> (routers) a packet can before being discarded.</a:t>
            </a:r>
            <a:endParaRPr b="0" i="0" sz="1400" u="none" cap="none" strike="noStrike">
              <a:solidFill>
                <a:srgbClr val="000000"/>
              </a:solidFill>
              <a:latin typeface="Arial"/>
              <a:ea typeface="Arial"/>
              <a:cs typeface="Arial"/>
              <a:sym typeface="Arial"/>
            </a:endParaRPr>
          </a:p>
          <a:p>
            <a:pPr indent="-333375" lvl="0" marL="457200" marR="0" rtl="0" algn="l">
              <a:lnSpc>
                <a:spcPct val="115000"/>
              </a:lnSpc>
              <a:spcBef>
                <a:spcPts val="0"/>
              </a:spcBef>
              <a:spcAft>
                <a:spcPts val="0"/>
              </a:spcAft>
              <a:buClr>
                <a:srgbClr val="0070C0"/>
              </a:buClr>
              <a:buSzPts val="2880"/>
              <a:buFont typeface="Corbel"/>
              <a:buChar char="●"/>
            </a:pPr>
            <a:r>
              <a:rPr b="0" i="0" lang="en-US" sz="2400" u="none" cap="none" strike="noStrike">
                <a:solidFill>
                  <a:schemeClr val="dk1"/>
                </a:solidFill>
                <a:latin typeface="Corbel"/>
                <a:ea typeface="Corbel"/>
                <a:cs typeface="Corbel"/>
                <a:sym typeface="Corbel"/>
              </a:rPr>
              <a:t> At each hop, the TTL is decreased by </a:t>
            </a:r>
            <a:r>
              <a:rPr b="1" i="0" lang="en-US" sz="2400" u="none" cap="none" strike="noStrike">
                <a:solidFill>
                  <a:srgbClr val="7D28CD"/>
                </a:solidFill>
                <a:latin typeface="Corbel"/>
                <a:ea typeface="Corbel"/>
                <a:cs typeface="Corbel"/>
                <a:sym typeface="Corbel"/>
              </a:rPr>
              <a:t>1</a:t>
            </a:r>
            <a:r>
              <a:rPr b="0" i="0" lang="en-US" sz="2400" u="none" cap="none" strike="noStrike">
                <a:solidFill>
                  <a:schemeClr val="dk1"/>
                </a:solidFill>
                <a:latin typeface="Corbel"/>
                <a:ea typeface="Corbel"/>
                <a:cs typeface="Corbel"/>
                <a:sym typeface="Corbel"/>
              </a:rPr>
              <a:t>. </a:t>
            </a:r>
            <a:endParaRPr b="0" i="0" sz="1400" u="none" cap="none" strike="noStrike">
              <a:solidFill>
                <a:srgbClr val="000000"/>
              </a:solidFill>
              <a:latin typeface="Arial"/>
              <a:ea typeface="Arial"/>
              <a:cs typeface="Arial"/>
              <a:sym typeface="Arial"/>
            </a:endParaRPr>
          </a:p>
          <a:p>
            <a:pPr indent="-333375" lvl="0" marL="457200" marR="0" rtl="0" algn="l">
              <a:lnSpc>
                <a:spcPct val="115000"/>
              </a:lnSpc>
              <a:spcBef>
                <a:spcPts val="0"/>
              </a:spcBef>
              <a:spcAft>
                <a:spcPts val="0"/>
              </a:spcAft>
              <a:buClr>
                <a:srgbClr val="0070C0"/>
              </a:buClr>
              <a:buSzPts val="2880"/>
              <a:buFont typeface="Corbel"/>
              <a:buChar char="●"/>
            </a:pPr>
            <a:r>
              <a:rPr b="0" i="0" lang="en-US" sz="2400" u="none" cap="none" strike="noStrike">
                <a:solidFill>
                  <a:schemeClr val="dk1"/>
                </a:solidFill>
                <a:latin typeface="Corbel"/>
                <a:ea typeface="Corbel"/>
                <a:cs typeface="Corbel"/>
                <a:sym typeface="Corbel"/>
              </a:rPr>
              <a:t>When the </a:t>
            </a:r>
            <a:r>
              <a:rPr b="0" i="0" lang="en-US" sz="2400" u="none" cap="none" strike="noStrike">
                <a:solidFill>
                  <a:srgbClr val="7D28CD"/>
                </a:solidFill>
                <a:latin typeface="Corbel"/>
                <a:ea typeface="Corbel"/>
                <a:cs typeface="Corbel"/>
                <a:sym typeface="Corbel"/>
              </a:rPr>
              <a:t>TTL reaches </a:t>
            </a:r>
            <a:r>
              <a:rPr b="1" i="0" lang="en-US" sz="2400" u="none" cap="none" strike="noStrike">
                <a:solidFill>
                  <a:srgbClr val="7D28CD"/>
                </a:solidFill>
                <a:latin typeface="Corbel"/>
                <a:ea typeface="Corbel"/>
                <a:cs typeface="Corbel"/>
                <a:sym typeface="Corbel"/>
              </a:rPr>
              <a:t>0</a:t>
            </a:r>
            <a:r>
              <a:rPr b="0" i="0" lang="en-US" sz="2400" u="none" cap="none" strike="noStrike">
                <a:solidFill>
                  <a:schemeClr val="dk1"/>
                </a:solidFill>
                <a:latin typeface="Corbel"/>
                <a:ea typeface="Corbel"/>
                <a:cs typeface="Corbel"/>
                <a:sym typeface="Corbel"/>
              </a:rPr>
              <a:t>, the packet is dropped.</a:t>
            </a:r>
            <a:endParaRPr b="0" i="0" sz="1400" u="none" cap="none" strike="noStrike">
              <a:solidFill>
                <a:srgbClr val="000000"/>
              </a:solidFill>
              <a:latin typeface="Arial"/>
              <a:ea typeface="Arial"/>
              <a:cs typeface="Arial"/>
              <a:sym typeface="Arial"/>
            </a:endParaRPr>
          </a:p>
          <a:p>
            <a:pPr indent="-333375" lvl="0" marL="457200" marR="0" rtl="0" algn="l">
              <a:lnSpc>
                <a:spcPct val="115000"/>
              </a:lnSpc>
              <a:spcBef>
                <a:spcPts val="0"/>
              </a:spcBef>
              <a:spcAft>
                <a:spcPts val="0"/>
              </a:spcAft>
              <a:buClr>
                <a:srgbClr val="0070C0"/>
              </a:buClr>
              <a:buSzPts val="2880"/>
              <a:buFont typeface="Corbel"/>
              <a:buChar char="●"/>
            </a:pPr>
            <a:r>
              <a:rPr b="0" i="0" lang="en-US" sz="2400" u="none" cap="none" strike="noStrike">
                <a:solidFill>
                  <a:schemeClr val="dk1"/>
                </a:solidFill>
                <a:latin typeface="Corbel"/>
                <a:ea typeface="Corbel"/>
                <a:cs typeface="Corbel"/>
                <a:sym typeface="Corbel"/>
              </a:rPr>
              <a:t>And an error message is sent back to the sender. </a:t>
            </a:r>
            <a:endParaRPr b="0" i="0" sz="1400" u="none" cap="none" strike="noStrike">
              <a:solidFill>
                <a:srgbClr val="000000"/>
              </a:solidFill>
              <a:latin typeface="Arial"/>
              <a:ea typeface="Arial"/>
              <a:cs typeface="Arial"/>
              <a:sym typeface="Arial"/>
            </a:endParaRPr>
          </a:p>
          <a:p>
            <a:pPr indent="-192405" lvl="0" marL="457200" marR="0" rtl="0" algn="l">
              <a:lnSpc>
                <a:spcPct val="115000"/>
              </a:lnSpc>
              <a:spcBef>
                <a:spcPts val="0"/>
              </a:spcBef>
              <a:spcAft>
                <a:spcPts val="0"/>
              </a:spcAft>
              <a:buClr>
                <a:srgbClr val="0070C0"/>
              </a:buClr>
              <a:buSzPts val="2220"/>
              <a:buFont typeface="Corbel"/>
              <a:buNone/>
            </a:pPr>
            <a:r>
              <a:t/>
            </a:r>
            <a:endParaRPr b="0" i="0" sz="1850" u="none" cap="none" strike="noStrike">
              <a:solidFill>
                <a:schemeClr val="dk1"/>
              </a:solidFill>
              <a:latin typeface="Corbel"/>
              <a:ea typeface="Corbel"/>
              <a:cs typeface="Corbel"/>
              <a:sym typeface="Corbe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6" name="Shape 1536"/>
        <p:cNvGrpSpPr/>
        <p:nvPr/>
      </p:nvGrpSpPr>
      <p:grpSpPr>
        <a:xfrm>
          <a:off x="0" y="0"/>
          <a:ext cx="0" cy="0"/>
          <a:chOff x="0" y="0"/>
          <a:chExt cx="0" cy="0"/>
        </a:xfrm>
      </p:grpSpPr>
      <p:pic>
        <p:nvPicPr>
          <p:cNvPr id="1537" name="Google Shape;1537;p34"/>
          <p:cNvPicPr preferRelativeResize="0"/>
          <p:nvPr/>
        </p:nvPicPr>
        <p:blipFill rotWithShape="1">
          <a:blip r:embed="rId3">
            <a:alphaModFix/>
          </a:blip>
          <a:srcRect b="0" l="0" r="0" t="0"/>
          <a:stretch/>
        </p:blipFill>
        <p:spPr>
          <a:xfrm>
            <a:off x="1484311" y="2720442"/>
            <a:ext cx="9159860" cy="3717272"/>
          </a:xfrm>
          <a:prstGeom prst="rect">
            <a:avLst/>
          </a:prstGeom>
          <a:noFill/>
          <a:ln>
            <a:noFill/>
          </a:ln>
        </p:spPr>
      </p:pic>
      <p:sp>
        <p:nvSpPr>
          <p:cNvPr id="1538" name="Google Shape;1538;p34"/>
          <p:cNvSpPr/>
          <p:nvPr/>
        </p:nvSpPr>
        <p:spPr>
          <a:xfrm>
            <a:off x="1635370" y="3974123"/>
            <a:ext cx="738553" cy="307731"/>
          </a:xfrm>
          <a:prstGeom prst="roundRect">
            <a:avLst>
              <a:gd fmla="val 16667" name="adj"/>
            </a:avLst>
          </a:prstGeom>
          <a:solidFill>
            <a:schemeClr val="accent1"/>
          </a:solidFill>
          <a:ln cap="flat" cmpd="sng" w="25400">
            <a:solidFill>
              <a:srgbClr val="237DA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chemeClr val="lt1"/>
                </a:solidFill>
                <a:latin typeface="Arial"/>
                <a:ea typeface="Arial"/>
                <a:cs typeface="Arial"/>
                <a:sym typeface="Arial"/>
              </a:rPr>
              <a:t>TTL=64</a:t>
            </a:r>
            <a:endParaRPr b="0" i="0" sz="1400" u="none" cap="none" strike="noStrike">
              <a:solidFill>
                <a:srgbClr val="000000"/>
              </a:solidFill>
              <a:latin typeface="Arial"/>
              <a:ea typeface="Arial"/>
              <a:cs typeface="Arial"/>
              <a:sym typeface="Arial"/>
            </a:endParaRPr>
          </a:p>
        </p:txBody>
      </p:sp>
      <p:sp>
        <p:nvSpPr>
          <p:cNvPr id="1539" name="Google Shape;1539;p34"/>
          <p:cNvSpPr/>
          <p:nvPr/>
        </p:nvSpPr>
        <p:spPr>
          <a:xfrm>
            <a:off x="8924192" y="4202723"/>
            <a:ext cx="1652954" cy="1485900"/>
          </a:xfrm>
          <a:prstGeom prst="noSmoking">
            <a:avLst>
              <a:gd fmla="val 18750" name="adj"/>
            </a:avLst>
          </a:prstGeom>
          <a:solidFill>
            <a:srgbClr val="FF0000"/>
          </a:solid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540" name="Google Shape;1540;p34"/>
          <p:cNvSpPr/>
          <p:nvPr/>
        </p:nvSpPr>
        <p:spPr>
          <a:xfrm>
            <a:off x="3025443" y="3974122"/>
            <a:ext cx="738553" cy="307731"/>
          </a:xfrm>
          <a:prstGeom prst="roundRect">
            <a:avLst>
              <a:gd fmla="val 16667" name="adj"/>
            </a:avLst>
          </a:prstGeom>
          <a:solidFill>
            <a:schemeClr val="accent1"/>
          </a:solidFill>
          <a:ln cap="flat" cmpd="sng" w="25400">
            <a:solidFill>
              <a:srgbClr val="237DA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chemeClr val="lt1"/>
                </a:solidFill>
                <a:latin typeface="Arial"/>
                <a:ea typeface="Arial"/>
                <a:cs typeface="Arial"/>
                <a:sym typeface="Arial"/>
              </a:rPr>
              <a:t>TTL=64</a:t>
            </a:r>
            <a:endParaRPr b="0" i="0" sz="1400" u="none" cap="none" strike="noStrike">
              <a:solidFill>
                <a:srgbClr val="000000"/>
              </a:solidFill>
              <a:latin typeface="Arial"/>
              <a:ea typeface="Arial"/>
              <a:cs typeface="Arial"/>
              <a:sym typeface="Arial"/>
            </a:endParaRPr>
          </a:p>
        </p:txBody>
      </p:sp>
      <p:sp>
        <p:nvSpPr>
          <p:cNvPr id="1541" name="Google Shape;1541;p34"/>
          <p:cNvSpPr/>
          <p:nvPr/>
        </p:nvSpPr>
        <p:spPr>
          <a:xfrm>
            <a:off x="4263116" y="3018159"/>
            <a:ext cx="738553" cy="307731"/>
          </a:xfrm>
          <a:prstGeom prst="roundRect">
            <a:avLst>
              <a:gd fmla="val 16667" name="adj"/>
            </a:avLst>
          </a:prstGeom>
          <a:solidFill>
            <a:schemeClr val="accent1"/>
          </a:solidFill>
          <a:ln cap="flat" cmpd="sng" w="25400">
            <a:solidFill>
              <a:srgbClr val="237DA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chemeClr val="lt1"/>
                </a:solidFill>
                <a:latin typeface="Arial"/>
                <a:ea typeface="Arial"/>
                <a:cs typeface="Arial"/>
                <a:sym typeface="Arial"/>
              </a:rPr>
              <a:t>TTL=63</a:t>
            </a:r>
            <a:endParaRPr b="0" i="0" sz="1400" u="none" cap="none" strike="noStrike">
              <a:solidFill>
                <a:srgbClr val="000000"/>
              </a:solidFill>
              <a:latin typeface="Arial"/>
              <a:ea typeface="Arial"/>
              <a:cs typeface="Arial"/>
              <a:sym typeface="Arial"/>
            </a:endParaRPr>
          </a:p>
        </p:txBody>
      </p:sp>
      <p:sp>
        <p:nvSpPr>
          <p:cNvPr id="1542" name="Google Shape;1542;p34"/>
          <p:cNvSpPr/>
          <p:nvPr/>
        </p:nvSpPr>
        <p:spPr>
          <a:xfrm>
            <a:off x="6221224" y="3666391"/>
            <a:ext cx="738553" cy="307731"/>
          </a:xfrm>
          <a:prstGeom prst="roundRect">
            <a:avLst>
              <a:gd fmla="val 16667" name="adj"/>
            </a:avLst>
          </a:prstGeom>
          <a:solidFill>
            <a:schemeClr val="accent1"/>
          </a:solidFill>
          <a:ln cap="flat" cmpd="sng" w="25400">
            <a:solidFill>
              <a:srgbClr val="237DA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chemeClr val="lt1"/>
                </a:solidFill>
                <a:latin typeface="Arial"/>
                <a:ea typeface="Arial"/>
                <a:cs typeface="Arial"/>
                <a:sym typeface="Arial"/>
              </a:rPr>
              <a:t>TTL=62</a:t>
            </a:r>
            <a:endParaRPr b="0" i="0" sz="1400" u="none" cap="none" strike="noStrike">
              <a:solidFill>
                <a:srgbClr val="000000"/>
              </a:solidFill>
              <a:latin typeface="Arial"/>
              <a:ea typeface="Arial"/>
              <a:cs typeface="Arial"/>
              <a:sym typeface="Arial"/>
            </a:endParaRPr>
          </a:p>
        </p:txBody>
      </p:sp>
      <p:sp>
        <p:nvSpPr>
          <p:cNvPr id="1543" name="Google Shape;1543;p34"/>
          <p:cNvSpPr/>
          <p:nvPr/>
        </p:nvSpPr>
        <p:spPr>
          <a:xfrm>
            <a:off x="7754461" y="4202723"/>
            <a:ext cx="738553" cy="307731"/>
          </a:xfrm>
          <a:prstGeom prst="roundRect">
            <a:avLst>
              <a:gd fmla="val 16667" name="adj"/>
            </a:avLst>
          </a:prstGeom>
          <a:solidFill>
            <a:schemeClr val="accent1"/>
          </a:solidFill>
          <a:ln cap="flat" cmpd="sng" w="25400">
            <a:solidFill>
              <a:srgbClr val="237DA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chemeClr val="lt1"/>
                </a:solidFill>
                <a:latin typeface="Arial"/>
                <a:ea typeface="Arial"/>
                <a:cs typeface="Arial"/>
                <a:sym typeface="Arial"/>
              </a:rPr>
              <a:t>TTL=61</a:t>
            </a:r>
            <a:endParaRPr b="0" i="0" sz="1400" u="none" cap="none" strike="noStrike">
              <a:solidFill>
                <a:srgbClr val="000000"/>
              </a:solidFill>
              <a:latin typeface="Arial"/>
              <a:ea typeface="Arial"/>
              <a:cs typeface="Arial"/>
              <a:sym typeface="Arial"/>
            </a:endParaRPr>
          </a:p>
        </p:txBody>
      </p:sp>
      <p:sp>
        <p:nvSpPr>
          <p:cNvPr id="1544" name="Google Shape;1544;p34"/>
          <p:cNvSpPr/>
          <p:nvPr/>
        </p:nvSpPr>
        <p:spPr>
          <a:xfrm>
            <a:off x="6590500" y="5786759"/>
            <a:ext cx="738553" cy="307731"/>
          </a:xfrm>
          <a:prstGeom prst="roundRect">
            <a:avLst>
              <a:gd fmla="val 16667" name="adj"/>
            </a:avLst>
          </a:prstGeom>
          <a:solidFill>
            <a:schemeClr val="accent1"/>
          </a:solidFill>
          <a:ln cap="flat" cmpd="sng" w="25400">
            <a:solidFill>
              <a:srgbClr val="237DA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chemeClr val="lt1"/>
                </a:solidFill>
                <a:latin typeface="Arial"/>
                <a:ea typeface="Arial"/>
                <a:cs typeface="Arial"/>
                <a:sym typeface="Arial"/>
              </a:rPr>
              <a:t>TTL=60</a:t>
            </a:r>
            <a:endParaRPr b="0" i="0" sz="1400" u="none" cap="none" strike="noStrike">
              <a:solidFill>
                <a:srgbClr val="000000"/>
              </a:solidFill>
              <a:latin typeface="Arial"/>
              <a:ea typeface="Arial"/>
              <a:cs typeface="Arial"/>
              <a:sym typeface="Arial"/>
            </a:endParaRPr>
          </a:p>
        </p:txBody>
      </p:sp>
      <p:sp>
        <p:nvSpPr>
          <p:cNvPr id="1545" name="Google Shape;1545;p34"/>
          <p:cNvSpPr/>
          <p:nvPr/>
        </p:nvSpPr>
        <p:spPr>
          <a:xfrm>
            <a:off x="4263115" y="5232578"/>
            <a:ext cx="738553" cy="307731"/>
          </a:xfrm>
          <a:prstGeom prst="roundRect">
            <a:avLst>
              <a:gd fmla="val 16667" name="adj"/>
            </a:avLst>
          </a:prstGeom>
          <a:solidFill>
            <a:schemeClr val="accent1"/>
          </a:solidFill>
          <a:ln cap="flat" cmpd="sng" w="25400">
            <a:solidFill>
              <a:srgbClr val="237DA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chemeClr val="lt1"/>
                </a:solidFill>
                <a:latin typeface="Arial"/>
                <a:ea typeface="Arial"/>
                <a:cs typeface="Arial"/>
                <a:sym typeface="Arial"/>
              </a:rPr>
              <a:t>TTL=60</a:t>
            </a:r>
            <a:endParaRPr b="0" i="0" sz="1400" u="none" cap="none" strike="noStrike">
              <a:solidFill>
                <a:srgbClr val="000000"/>
              </a:solidFill>
              <a:latin typeface="Arial"/>
              <a:ea typeface="Arial"/>
              <a:cs typeface="Arial"/>
              <a:sym typeface="Arial"/>
            </a:endParaRPr>
          </a:p>
        </p:txBody>
      </p:sp>
      <p:sp>
        <p:nvSpPr>
          <p:cNvPr id="1546" name="Google Shape;1546;p34"/>
          <p:cNvSpPr/>
          <p:nvPr/>
        </p:nvSpPr>
        <p:spPr>
          <a:xfrm>
            <a:off x="3763996" y="4027442"/>
            <a:ext cx="738553" cy="307731"/>
          </a:xfrm>
          <a:prstGeom prst="roundRect">
            <a:avLst>
              <a:gd fmla="val 16667" name="adj"/>
            </a:avLst>
          </a:prstGeom>
          <a:solidFill>
            <a:schemeClr val="accent1"/>
          </a:solidFill>
          <a:ln cap="flat" cmpd="sng" w="25400">
            <a:solidFill>
              <a:srgbClr val="237DA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t/>
            </a:r>
            <a:endParaRPr b="1" i="0" sz="1100" u="none" cap="none" strike="noStrike">
              <a:solidFill>
                <a:schemeClr val="lt1"/>
              </a:solidFill>
              <a:latin typeface="Arial"/>
              <a:ea typeface="Arial"/>
              <a:cs typeface="Arial"/>
              <a:sym typeface="Arial"/>
            </a:endParaRPr>
          </a:p>
        </p:txBody>
      </p:sp>
      <p:sp>
        <p:nvSpPr>
          <p:cNvPr id="1547" name="Google Shape;1547;p34"/>
          <p:cNvSpPr txBox="1"/>
          <p:nvPr>
            <p:ph type="title"/>
          </p:nvPr>
        </p:nvSpPr>
        <p:spPr>
          <a:xfrm>
            <a:off x="1484311" y="221817"/>
            <a:ext cx="10018713" cy="590983"/>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50000"/>
              <a:buNone/>
            </a:pPr>
            <a:r>
              <a:rPr lang="en-US"/>
              <a:t>Time to Live - TTL</a:t>
            </a:r>
            <a:endParaRPr/>
          </a:p>
        </p:txBody>
      </p:sp>
      <p:sp>
        <p:nvSpPr>
          <p:cNvPr id="1548" name="Google Shape;1548;p34"/>
          <p:cNvSpPr txBox="1"/>
          <p:nvPr/>
        </p:nvSpPr>
        <p:spPr>
          <a:xfrm>
            <a:off x="1484310" y="897406"/>
            <a:ext cx="10310525" cy="2175565"/>
          </a:xfrm>
          <a:prstGeom prst="rect">
            <a:avLst/>
          </a:prstGeom>
          <a:noFill/>
          <a:ln>
            <a:noFill/>
          </a:ln>
        </p:spPr>
        <p:txBody>
          <a:bodyPr anchorCtr="0" anchor="t" bIns="91425" lIns="91425" spcFirstLastPara="1" rIns="91425" wrap="square" tIns="91425">
            <a:spAutoFit/>
          </a:bodyPr>
          <a:lstStyle/>
          <a:p>
            <a:pPr indent="-333375" lvl="0" marL="457200" marR="0" rtl="0" algn="l">
              <a:lnSpc>
                <a:spcPct val="115000"/>
              </a:lnSpc>
              <a:spcBef>
                <a:spcPts val="0"/>
              </a:spcBef>
              <a:spcAft>
                <a:spcPts val="0"/>
              </a:spcAft>
              <a:buClr>
                <a:srgbClr val="0070C0"/>
              </a:buClr>
              <a:buSzPts val="2880"/>
              <a:buFont typeface="Corbel"/>
              <a:buChar char="●"/>
            </a:pPr>
            <a:r>
              <a:rPr b="1" i="0" lang="en-US" sz="2400" u="none" cap="none" strike="noStrike">
                <a:solidFill>
                  <a:srgbClr val="0070C0"/>
                </a:solidFill>
                <a:latin typeface="Corbel"/>
                <a:ea typeface="Corbel"/>
                <a:cs typeface="Corbel"/>
                <a:sym typeface="Corbel"/>
              </a:rPr>
              <a:t>Not </a:t>
            </a:r>
            <a:r>
              <a:rPr b="0" i="0" lang="en-US" sz="2800" u="none" cap="none" strike="noStrike">
                <a:solidFill>
                  <a:schemeClr val="dk1"/>
                </a:solidFill>
                <a:latin typeface="Corbel"/>
                <a:ea typeface="Corbel"/>
                <a:cs typeface="Corbel"/>
                <a:sym typeface="Corbel"/>
              </a:rPr>
              <a:t>just the "value of hops“</a:t>
            </a:r>
            <a:endParaRPr b="0" i="0" sz="1400" u="none" cap="none" strike="noStrike">
              <a:solidFill>
                <a:srgbClr val="000000"/>
              </a:solidFill>
              <a:latin typeface="Arial"/>
              <a:ea typeface="Arial"/>
              <a:cs typeface="Arial"/>
              <a:sym typeface="Arial"/>
            </a:endParaRPr>
          </a:p>
          <a:p>
            <a:pPr indent="-333375" lvl="0" marL="457200" marR="0" rtl="0" algn="l">
              <a:lnSpc>
                <a:spcPct val="115000"/>
              </a:lnSpc>
              <a:spcBef>
                <a:spcPts val="0"/>
              </a:spcBef>
              <a:spcAft>
                <a:spcPts val="0"/>
              </a:spcAft>
              <a:buClr>
                <a:srgbClr val="0070C0"/>
              </a:buClr>
              <a:buSzPts val="2880"/>
              <a:buFont typeface="Corbel"/>
              <a:buChar char="●"/>
            </a:pPr>
            <a:r>
              <a:rPr b="0" i="0" lang="en-US" sz="2400" u="none" cap="none" strike="noStrike">
                <a:solidFill>
                  <a:schemeClr val="dk1"/>
                </a:solidFill>
                <a:latin typeface="Corbel"/>
                <a:ea typeface="Corbel"/>
                <a:cs typeface="Corbel"/>
                <a:sym typeface="Corbel"/>
              </a:rPr>
              <a:t>It's a mechanism to prevent packets from </a:t>
            </a:r>
            <a:r>
              <a:rPr b="1" i="0" lang="en-US" sz="2400" u="none" cap="none" strike="noStrike">
                <a:solidFill>
                  <a:srgbClr val="7D28CD"/>
                </a:solidFill>
                <a:latin typeface="Corbel"/>
                <a:ea typeface="Corbel"/>
                <a:cs typeface="Corbel"/>
                <a:sym typeface="Corbel"/>
              </a:rPr>
              <a:t>looping endlessly </a:t>
            </a:r>
            <a:r>
              <a:rPr b="0" i="0" lang="en-US" sz="2400" u="none" cap="none" strike="noStrike">
                <a:solidFill>
                  <a:schemeClr val="dk1"/>
                </a:solidFill>
                <a:latin typeface="Corbel"/>
                <a:ea typeface="Corbel"/>
                <a:cs typeface="Corbel"/>
                <a:sym typeface="Corbel"/>
              </a:rPr>
              <a:t>in the network.</a:t>
            </a:r>
            <a:endParaRPr b="0" i="0" sz="1400" u="none" cap="none" strike="noStrike">
              <a:solidFill>
                <a:srgbClr val="000000"/>
              </a:solidFill>
              <a:latin typeface="Arial"/>
              <a:ea typeface="Arial"/>
              <a:cs typeface="Arial"/>
              <a:sym typeface="Arial"/>
            </a:endParaRPr>
          </a:p>
          <a:p>
            <a:pPr indent="-333375" lvl="0" marL="457200" marR="0" rtl="0" algn="l">
              <a:lnSpc>
                <a:spcPct val="115000"/>
              </a:lnSpc>
              <a:spcBef>
                <a:spcPts val="0"/>
              </a:spcBef>
              <a:spcAft>
                <a:spcPts val="0"/>
              </a:spcAft>
              <a:buClr>
                <a:srgbClr val="0070C0"/>
              </a:buClr>
              <a:buSzPts val="2880"/>
              <a:buFont typeface="Corbel"/>
              <a:buChar char="●"/>
            </a:pPr>
            <a:r>
              <a:rPr b="0" i="0" lang="en-US" sz="2400" u="none" cap="none" strike="noStrike">
                <a:solidFill>
                  <a:schemeClr val="dk1"/>
                </a:solidFill>
                <a:latin typeface="Corbel"/>
                <a:ea typeface="Corbel"/>
                <a:cs typeface="Corbel"/>
                <a:sym typeface="Corbel"/>
              </a:rPr>
              <a:t>Ensure finite packet lifetimes. </a:t>
            </a:r>
            <a:endParaRPr b="0" i="0" sz="1400" u="none" cap="none" strike="noStrike">
              <a:solidFill>
                <a:srgbClr val="000000"/>
              </a:solidFill>
              <a:latin typeface="Arial"/>
              <a:ea typeface="Arial"/>
              <a:cs typeface="Arial"/>
              <a:sym typeface="Arial"/>
            </a:endParaRPr>
          </a:p>
          <a:p>
            <a:pPr indent="-196215" lvl="0" marL="457200" marR="0" rtl="0" algn="l">
              <a:lnSpc>
                <a:spcPct val="115000"/>
              </a:lnSpc>
              <a:spcBef>
                <a:spcPts val="0"/>
              </a:spcBef>
              <a:spcAft>
                <a:spcPts val="0"/>
              </a:spcAft>
              <a:buClr>
                <a:srgbClr val="0070C0"/>
              </a:buClr>
              <a:buSzPts val="2160"/>
              <a:buFont typeface="Corbel"/>
              <a:buNone/>
            </a:pPr>
            <a:r>
              <a:t/>
            </a:r>
            <a:endParaRPr b="0" i="0" sz="1800" u="none" cap="none" strike="noStrike">
              <a:solidFill>
                <a:schemeClr val="dk1"/>
              </a:solidFill>
              <a:latin typeface="Arial"/>
              <a:ea typeface="Arial"/>
              <a:cs typeface="Arial"/>
              <a:sym typeface="Arial"/>
            </a:endParaRPr>
          </a:p>
          <a:p>
            <a:pPr indent="-192405" lvl="0" marL="457200" marR="0" rtl="0" algn="l">
              <a:lnSpc>
                <a:spcPct val="115000"/>
              </a:lnSpc>
              <a:spcBef>
                <a:spcPts val="0"/>
              </a:spcBef>
              <a:spcAft>
                <a:spcPts val="0"/>
              </a:spcAft>
              <a:buClr>
                <a:srgbClr val="0070C0"/>
              </a:buClr>
              <a:buSzPts val="2220"/>
              <a:buFont typeface="Corbel"/>
              <a:buNone/>
            </a:pPr>
            <a:r>
              <a:t/>
            </a:r>
            <a:endParaRPr b="0" i="0" sz="1850" u="none" cap="none" strike="noStrike">
              <a:solidFill>
                <a:schemeClr val="dk1"/>
              </a:solidFill>
              <a:latin typeface="Corbel"/>
              <a:ea typeface="Corbel"/>
              <a:cs typeface="Corbel"/>
              <a:sym typeface="Corbe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53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54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54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54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54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54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54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54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2" name="Shape 1552"/>
        <p:cNvGrpSpPr/>
        <p:nvPr/>
      </p:nvGrpSpPr>
      <p:grpSpPr>
        <a:xfrm>
          <a:off x="0" y="0"/>
          <a:ext cx="0" cy="0"/>
          <a:chOff x="0" y="0"/>
          <a:chExt cx="0" cy="0"/>
        </a:xfrm>
      </p:grpSpPr>
      <p:sp>
        <p:nvSpPr>
          <p:cNvPr id="1553" name="Google Shape;1553;p12"/>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IPv4 Datagram Format</a:t>
            </a:r>
            <a:endParaRPr/>
          </a:p>
        </p:txBody>
      </p:sp>
      <p:pic>
        <p:nvPicPr>
          <p:cNvPr id="1554" name="Google Shape;1554;p12"/>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descr="Introduction to IPv4 Datagram Header - GeeksforGeeks" id="1555" name="Google Shape;1555;p12"/>
          <p:cNvPicPr preferRelativeResize="0"/>
          <p:nvPr/>
        </p:nvPicPr>
        <p:blipFill rotWithShape="1">
          <a:blip r:embed="rId4">
            <a:alphaModFix/>
          </a:blip>
          <a:srcRect b="0" l="0" r="0" t="0"/>
          <a:stretch/>
        </p:blipFill>
        <p:spPr>
          <a:xfrm>
            <a:off x="1353365" y="1670844"/>
            <a:ext cx="10149658" cy="3982610"/>
          </a:xfrm>
          <a:prstGeom prst="rect">
            <a:avLst/>
          </a:prstGeom>
          <a:noFill/>
          <a:ln>
            <a:noFill/>
          </a:ln>
        </p:spPr>
      </p:pic>
      <p:sp>
        <p:nvSpPr>
          <p:cNvPr id="1556" name="Google Shape;1556;p12"/>
          <p:cNvSpPr/>
          <p:nvPr/>
        </p:nvSpPr>
        <p:spPr>
          <a:xfrm>
            <a:off x="1643682" y="3006969"/>
            <a:ext cx="6770555" cy="536331"/>
          </a:xfrm>
          <a:prstGeom prst="ellipse">
            <a:avLst/>
          </a:prstGeom>
          <a:no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rbel"/>
              <a:ea typeface="Corbel"/>
              <a:cs typeface="Corbel"/>
              <a:sym typeface="Corbe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55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Objectives</a:t>
            </a:r>
            <a:endParaRPr/>
          </a:p>
        </p:txBody>
      </p:sp>
      <p:sp>
        <p:nvSpPr>
          <p:cNvPr id="155" name="Google Shape;155;p2"/>
          <p:cNvSpPr txBox="1"/>
          <p:nvPr>
            <p:ph idx="1" type="body"/>
          </p:nvPr>
        </p:nvSpPr>
        <p:spPr>
          <a:xfrm>
            <a:off x="1484310" y="1066801"/>
            <a:ext cx="10018713" cy="4724400"/>
          </a:xfrm>
          <a:prstGeom prst="rect">
            <a:avLst/>
          </a:prstGeom>
          <a:noFill/>
          <a:ln>
            <a:noFill/>
          </a:ln>
        </p:spPr>
        <p:txBody>
          <a:bodyPr anchorCtr="0" anchor="ctr" bIns="45700" lIns="91425" spcFirstLastPara="1" rIns="91425" wrap="square" tIns="45700">
            <a:normAutofit/>
          </a:bodyPr>
          <a:lstStyle/>
          <a:p>
            <a:pPr indent="-285750" lvl="0" marL="285750" rtl="0" algn="l">
              <a:lnSpc>
                <a:spcPct val="100000"/>
              </a:lnSpc>
              <a:spcBef>
                <a:spcPts val="0"/>
              </a:spcBef>
              <a:spcAft>
                <a:spcPts val="0"/>
              </a:spcAft>
              <a:buSzPts val="3480"/>
              <a:buChar char="•"/>
            </a:pPr>
            <a:r>
              <a:rPr lang="en-US" sz="3200"/>
              <a:t>Short overview of the Network Layer</a:t>
            </a:r>
            <a:endParaRPr sz="3200"/>
          </a:p>
          <a:p>
            <a:pPr indent="-285750" lvl="0" marL="285750" rtl="0" algn="l">
              <a:lnSpc>
                <a:spcPct val="100000"/>
              </a:lnSpc>
              <a:spcBef>
                <a:spcPts val="1080"/>
              </a:spcBef>
              <a:spcAft>
                <a:spcPts val="0"/>
              </a:spcAft>
              <a:buSzPts val="3480"/>
              <a:buChar char="•"/>
            </a:pPr>
            <a:r>
              <a:rPr lang="en-US" sz="3200"/>
              <a:t>Packet Switching: Virtual Circuits &amp; Datagram Networks</a:t>
            </a:r>
            <a:endParaRPr sz="3200"/>
          </a:p>
          <a:p>
            <a:pPr indent="-285750" lvl="0" marL="285750" rtl="0" algn="l">
              <a:lnSpc>
                <a:spcPct val="100000"/>
              </a:lnSpc>
              <a:spcBef>
                <a:spcPts val="1080"/>
              </a:spcBef>
              <a:spcAft>
                <a:spcPts val="0"/>
              </a:spcAft>
              <a:buSzPts val="3480"/>
              <a:buChar char="•"/>
            </a:pPr>
            <a:r>
              <a:rPr lang="en-US" sz="3200"/>
              <a:t>IPv4 Packet Format</a:t>
            </a:r>
            <a:endParaRPr/>
          </a:p>
          <a:p>
            <a:pPr indent="-285750" lvl="0" marL="285750" rtl="0" algn="l">
              <a:lnSpc>
                <a:spcPct val="100000"/>
              </a:lnSpc>
              <a:spcBef>
                <a:spcPts val="1080"/>
              </a:spcBef>
              <a:spcAft>
                <a:spcPts val="0"/>
              </a:spcAft>
              <a:buSzPts val="3480"/>
              <a:buChar char="•"/>
            </a:pPr>
            <a:r>
              <a:rPr lang="en-US" sz="3200"/>
              <a:t>IP Fragmentation &amp; Reassembly</a:t>
            </a:r>
            <a:endParaRPr sz="3200"/>
          </a:p>
          <a:p>
            <a:pPr indent="-285750" lvl="0" marL="285750" rtl="0" algn="l">
              <a:lnSpc>
                <a:spcPct val="100000"/>
              </a:lnSpc>
              <a:spcBef>
                <a:spcPts val="1080"/>
              </a:spcBef>
              <a:spcAft>
                <a:spcPts val="0"/>
              </a:spcAft>
              <a:buSzPts val="3480"/>
              <a:buChar char="•"/>
            </a:pPr>
            <a:r>
              <a:rPr lang="en-US" sz="3200"/>
              <a:t>ICMP</a:t>
            </a:r>
            <a:endParaRPr sz="3200"/>
          </a:p>
          <a:p>
            <a:pPr indent="-285750" lvl="1" marL="742950" rtl="0" algn="l">
              <a:lnSpc>
                <a:spcPct val="100000"/>
              </a:lnSpc>
              <a:spcBef>
                <a:spcPts val="1000"/>
              </a:spcBef>
              <a:spcAft>
                <a:spcPts val="0"/>
              </a:spcAft>
              <a:buSzPts val="2900"/>
              <a:buChar char="•"/>
            </a:pPr>
            <a:r>
              <a:rPr lang="en-US" sz="3200"/>
              <a:t>Ping</a:t>
            </a:r>
            <a:endParaRPr sz="3200"/>
          </a:p>
          <a:p>
            <a:pPr indent="-285750" lvl="1" marL="742950" rtl="0" algn="l">
              <a:lnSpc>
                <a:spcPct val="100000"/>
              </a:lnSpc>
              <a:spcBef>
                <a:spcPts val="1000"/>
              </a:spcBef>
              <a:spcAft>
                <a:spcPts val="0"/>
              </a:spcAft>
              <a:buSzPts val="2900"/>
              <a:buChar char="•"/>
            </a:pPr>
            <a:r>
              <a:rPr lang="en-US" sz="3200"/>
              <a:t>Traceroute</a:t>
            </a:r>
            <a:endParaRPr sz="3200"/>
          </a:p>
        </p:txBody>
      </p:sp>
      <p:pic>
        <p:nvPicPr>
          <p:cNvPr id="156" name="Google Shape;156;p2"/>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0" name="Shape 1560"/>
        <p:cNvGrpSpPr/>
        <p:nvPr/>
      </p:nvGrpSpPr>
      <p:grpSpPr>
        <a:xfrm>
          <a:off x="0" y="0"/>
          <a:ext cx="0" cy="0"/>
          <a:chOff x="0" y="0"/>
          <a:chExt cx="0" cy="0"/>
        </a:xfrm>
      </p:grpSpPr>
      <p:sp>
        <p:nvSpPr>
          <p:cNvPr id="1561" name="Google Shape;1561;p13"/>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IP Fragmentation &amp; Reassembly</a:t>
            </a:r>
            <a:endParaRPr/>
          </a:p>
        </p:txBody>
      </p:sp>
      <p:sp>
        <p:nvSpPr>
          <p:cNvPr id="1562" name="Google Shape;1562;p13"/>
          <p:cNvSpPr txBox="1"/>
          <p:nvPr>
            <p:ph idx="1" type="body"/>
          </p:nvPr>
        </p:nvSpPr>
        <p:spPr>
          <a:xfrm>
            <a:off x="730491" y="1545526"/>
            <a:ext cx="5640461" cy="2817533"/>
          </a:xfrm>
          <a:prstGeom prst="rect">
            <a:avLst/>
          </a:prstGeom>
          <a:noFill/>
          <a:ln>
            <a:noFill/>
          </a:ln>
        </p:spPr>
        <p:txBody>
          <a:bodyPr anchorCtr="0" anchor="t" bIns="45700" lIns="91425" spcFirstLastPara="1" rIns="91425" wrap="square" tIns="45700">
            <a:noAutofit/>
          </a:bodyPr>
          <a:lstStyle/>
          <a:p>
            <a:pPr indent="-285750" lvl="0" marL="285750" rtl="0" algn="l">
              <a:lnSpc>
                <a:spcPct val="100000"/>
              </a:lnSpc>
              <a:spcBef>
                <a:spcPts val="0"/>
              </a:spcBef>
              <a:spcAft>
                <a:spcPts val="0"/>
              </a:spcAft>
              <a:buSzPts val="3480"/>
              <a:buChar char="•"/>
            </a:pPr>
            <a:r>
              <a:rPr lang="en-US" sz="3200">
                <a:latin typeface="Corbel"/>
                <a:ea typeface="Corbel"/>
                <a:cs typeface="Corbel"/>
                <a:sym typeface="Corbel"/>
              </a:rPr>
              <a:t>Network links have </a:t>
            </a:r>
            <a:r>
              <a:rPr b="1" lang="en-US" sz="3200">
                <a:solidFill>
                  <a:srgbClr val="7D28CD"/>
                </a:solidFill>
                <a:latin typeface="Corbel"/>
                <a:ea typeface="Corbel"/>
                <a:cs typeface="Corbel"/>
                <a:sym typeface="Corbel"/>
              </a:rPr>
              <a:t>MTU</a:t>
            </a:r>
            <a:r>
              <a:rPr b="1" lang="en-US" sz="3200">
                <a:latin typeface="Corbel"/>
                <a:ea typeface="Corbel"/>
                <a:cs typeface="Corbel"/>
                <a:sym typeface="Corbel"/>
              </a:rPr>
              <a:t> </a:t>
            </a:r>
            <a:endParaRPr/>
          </a:p>
          <a:p>
            <a:pPr indent="-285750" lvl="1" marL="742950" rtl="0" algn="l">
              <a:lnSpc>
                <a:spcPct val="100000"/>
              </a:lnSpc>
              <a:spcBef>
                <a:spcPts val="0"/>
              </a:spcBef>
              <a:spcAft>
                <a:spcPts val="0"/>
              </a:spcAft>
              <a:buSzPts val="3480"/>
              <a:buChar char="•"/>
            </a:pPr>
            <a:r>
              <a:rPr lang="en-US" sz="2800">
                <a:latin typeface="Corbel"/>
                <a:ea typeface="Corbel"/>
                <a:cs typeface="Corbel"/>
                <a:sym typeface="Corbel"/>
              </a:rPr>
              <a:t>Maximum transmission unit or maximum transfer size</a:t>
            </a:r>
            <a:endParaRPr sz="2800">
              <a:latin typeface="Corbel"/>
              <a:ea typeface="Corbel"/>
              <a:cs typeface="Corbel"/>
              <a:sym typeface="Corbel"/>
            </a:endParaRPr>
          </a:p>
          <a:p>
            <a:pPr indent="-285750" lvl="1" marL="742950" rtl="0" algn="l">
              <a:lnSpc>
                <a:spcPct val="100000"/>
              </a:lnSpc>
              <a:spcBef>
                <a:spcPts val="1000"/>
              </a:spcBef>
              <a:spcAft>
                <a:spcPts val="0"/>
              </a:spcAft>
              <a:buSzPts val="2900"/>
              <a:buChar char="•"/>
            </a:pPr>
            <a:r>
              <a:rPr lang="en-US" sz="3200">
                <a:latin typeface="Corbel"/>
                <a:ea typeface="Corbel"/>
                <a:cs typeface="Corbel"/>
                <a:sym typeface="Corbel"/>
              </a:rPr>
              <a:t>Different link types have different MTUs </a:t>
            </a:r>
            <a:endParaRPr sz="3200">
              <a:latin typeface="Corbel"/>
              <a:ea typeface="Corbel"/>
              <a:cs typeface="Corbel"/>
              <a:sym typeface="Corbel"/>
            </a:endParaRPr>
          </a:p>
        </p:txBody>
      </p:sp>
      <p:pic>
        <p:nvPicPr>
          <p:cNvPr id="1563" name="Google Shape;1563;p13"/>
          <p:cNvPicPr preferRelativeResize="0"/>
          <p:nvPr/>
        </p:nvPicPr>
        <p:blipFill rotWithShape="1">
          <a:blip r:embed="rId4">
            <a:alphaModFix/>
          </a:blip>
          <a:srcRect b="0" l="0" r="0" t="0"/>
          <a:stretch/>
        </p:blipFill>
        <p:spPr>
          <a:xfrm>
            <a:off x="11029276" y="0"/>
            <a:ext cx="1162724" cy="1066799"/>
          </a:xfrm>
          <a:prstGeom prst="rect">
            <a:avLst/>
          </a:prstGeom>
          <a:noFill/>
          <a:ln>
            <a:noFill/>
          </a:ln>
        </p:spPr>
      </p:pic>
      <p:sp>
        <p:nvSpPr>
          <p:cNvPr id="1564" name="Google Shape;1564;p13"/>
          <p:cNvSpPr/>
          <p:nvPr/>
        </p:nvSpPr>
        <p:spPr>
          <a:xfrm>
            <a:off x="7522136" y="1420769"/>
            <a:ext cx="2436813" cy="2255838"/>
          </a:xfrm>
          <a:custGeom>
            <a:rect b="b" l="l" r="r" t="t"/>
            <a:pathLst>
              <a:path extrusionOk="0" h="1255" w="1292">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1565" name="Google Shape;1565;p13"/>
          <p:cNvSpPr/>
          <p:nvPr/>
        </p:nvSpPr>
        <p:spPr>
          <a:xfrm>
            <a:off x="7522136" y="3822657"/>
            <a:ext cx="1976438" cy="1987550"/>
          </a:xfrm>
          <a:custGeom>
            <a:rect b="b" l="l" r="r" t="t"/>
            <a:pathLst>
              <a:path extrusionOk="0" h="940" w="873">
                <a:moveTo>
                  <a:pt x="2" y="405"/>
                </a:moveTo>
                <a:cubicBezTo>
                  <a:pt x="17" y="290"/>
                  <a:pt x="138" y="129"/>
                  <a:pt x="230" y="65"/>
                </a:cubicBezTo>
                <a:cubicBezTo>
                  <a:pt x="322" y="1"/>
                  <a:pt x="460" y="0"/>
                  <a:pt x="555" y="22"/>
                </a:cubicBezTo>
                <a:cubicBezTo>
                  <a:pt x="650" y="44"/>
                  <a:pt x="748" y="143"/>
                  <a:pt x="800" y="197"/>
                </a:cubicBezTo>
                <a:cubicBezTo>
                  <a:pt x="852" y="251"/>
                  <a:pt x="859" y="292"/>
                  <a:pt x="866" y="347"/>
                </a:cubicBezTo>
                <a:cubicBezTo>
                  <a:pt x="873" y="402"/>
                  <a:pt x="855" y="457"/>
                  <a:pt x="842" y="527"/>
                </a:cubicBezTo>
                <a:cubicBezTo>
                  <a:pt x="829" y="597"/>
                  <a:pt x="827" y="714"/>
                  <a:pt x="788" y="767"/>
                </a:cubicBezTo>
                <a:cubicBezTo>
                  <a:pt x="749" y="820"/>
                  <a:pt x="670" y="819"/>
                  <a:pt x="608" y="845"/>
                </a:cubicBezTo>
                <a:cubicBezTo>
                  <a:pt x="546" y="871"/>
                  <a:pt x="496" y="940"/>
                  <a:pt x="418" y="925"/>
                </a:cubicBezTo>
                <a:cubicBezTo>
                  <a:pt x="340" y="910"/>
                  <a:pt x="208" y="840"/>
                  <a:pt x="139" y="754"/>
                </a:cubicBezTo>
                <a:cubicBezTo>
                  <a:pt x="69" y="667"/>
                  <a:pt x="0" y="546"/>
                  <a:pt x="2" y="405"/>
                </a:cubicBezTo>
                <a:close/>
              </a:path>
            </a:pathLst>
          </a:custGeom>
          <a:solidFill>
            <a:srgbClr val="00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grpSp>
        <p:nvGrpSpPr>
          <p:cNvPr id="1566" name="Google Shape;1566;p13"/>
          <p:cNvGrpSpPr/>
          <p:nvPr/>
        </p:nvGrpSpPr>
        <p:grpSpPr>
          <a:xfrm>
            <a:off x="7115736" y="1800182"/>
            <a:ext cx="649288" cy="1247775"/>
            <a:chOff x="3314" y="1248"/>
            <a:chExt cx="344" cy="694"/>
          </a:xfrm>
        </p:grpSpPr>
        <p:graphicFrame>
          <p:nvGraphicFramePr>
            <p:cNvPr id="1567" name="Google Shape;1567;p13"/>
            <p:cNvGraphicFramePr/>
            <p:nvPr/>
          </p:nvGraphicFramePr>
          <p:xfrm>
            <a:off x="3314" y="1248"/>
            <a:ext cx="299" cy="248"/>
          </p:xfrm>
          <a:graphic>
            <a:graphicData uri="http://schemas.openxmlformats.org/presentationml/2006/ole">
              <mc:AlternateContent>
                <mc:Choice Requires="v">
                  <p:oleObj r:id="rId5" imgH="248" imgW="299" progId="MS_ClipArt_Gallery.2" spid="_x0000_s1">
                    <p:embed/>
                  </p:oleObj>
                </mc:Choice>
                <mc:Fallback>
                  <p:oleObj r:id="rId6" imgH="248" imgW="299" progId="MS_ClipArt_Gallery.2">
                    <p:embed/>
                    <p:pic>
                      <p:nvPicPr>
                        <p:cNvPr id="1567" name="Google Shape;1567;p13"/>
                        <p:cNvPicPr preferRelativeResize="0"/>
                        <p:nvPr/>
                      </p:nvPicPr>
                      <p:blipFill rotWithShape="1">
                        <a:blip r:embed="rId7">
                          <a:alphaModFix/>
                        </a:blip>
                        <a:srcRect b="0" l="0" r="0" t="0"/>
                        <a:stretch/>
                      </p:blipFill>
                      <p:spPr>
                        <a:xfrm>
                          <a:off x="3314" y="1248"/>
                          <a:ext cx="299" cy="248"/>
                        </a:xfrm>
                        <a:prstGeom prst="rect">
                          <a:avLst/>
                        </a:prstGeom>
                        <a:noFill/>
                        <a:ln>
                          <a:noFill/>
                        </a:ln>
                      </p:spPr>
                    </p:pic>
                  </p:oleObj>
                </mc:Fallback>
              </mc:AlternateContent>
            </a:graphicData>
          </a:graphic>
        </p:graphicFrame>
        <p:cxnSp>
          <p:nvCxnSpPr>
            <p:cNvPr id="1568" name="Google Shape;1568;p13"/>
            <p:cNvCxnSpPr/>
            <p:nvPr/>
          </p:nvCxnSpPr>
          <p:spPr>
            <a:xfrm flipH="1" rot="10800000">
              <a:off x="3606" y="1433"/>
              <a:ext cx="52" cy="5"/>
            </a:xfrm>
            <a:prstGeom prst="straightConnector1">
              <a:avLst/>
            </a:prstGeom>
            <a:noFill/>
            <a:ln cap="flat" cmpd="sng" w="19050">
              <a:solidFill>
                <a:schemeClr val="dk1"/>
              </a:solidFill>
              <a:prstDash val="solid"/>
              <a:round/>
              <a:headEnd len="sm" w="sm" type="none"/>
              <a:tailEnd len="sm" w="sm" type="none"/>
            </a:ln>
          </p:spPr>
        </p:cxnSp>
        <p:graphicFrame>
          <p:nvGraphicFramePr>
            <p:cNvPr id="1569" name="Google Shape;1569;p13"/>
            <p:cNvGraphicFramePr/>
            <p:nvPr/>
          </p:nvGraphicFramePr>
          <p:xfrm>
            <a:off x="3314" y="1694"/>
            <a:ext cx="299" cy="248"/>
          </p:xfrm>
          <a:graphic>
            <a:graphicData uri="http://schemas.openxmlformats.org/presentationml/2006/ole">
              <mc:AlternateContent>
                <mc:Choice Requires="v">
                  <p:oleObj r:id="rId8" imgH="248" imgW="299" progId="MS_ClipArt_Gallery.2" spid="_x0000_s2">
                    <p:embed/>
                  </p:oleObj>
                </mc:Choice>
                <mc:Fallback>
                  <p:oleObj r:id="rId9" imgH="248" imgW="299" progId="MS_ClipArt_Gallery.2">
                    <p:embed/>
                    <p:pic>
                      <p:nvPicPr>
                        <p:cNvPr id="1569" name="Google Shape;1569;p13"/>
                        <p:cNvPicPr preferRelativeResize="0"/>
                        <p:nvPr/>
                      </p:nvPicPr>
                      <p:blipFill rotWithShape="1">
                        <a:blip r:embed="rId7">
                          <a:alphaModFix/>
                        </a:blip>
                        <a:srcRect b="0" l="0" r="0" t="0"/>
                        <a:stretch/>
                      </p:blipFill>
                      <p:spPr>
                        <a:xfrm>
                          <a:off x="3314" y="1694"/>
                          <a:ext cx="299" cy="248"/>
                        </a:xfrm>
                        <a:prstGeom prst="rect">
                          <a:avLst/>
                        </a:prstGeom>
                        <a:noFill/>
                        <a:ln>
                          <a:noFill/>
                        </a:ln>
                      </p:spPr>
                    </p:pic>
                  </p:oleObj>
                </mc:Fallback>
              </mc:AlternateContent>
            </a:graphicData>
          </a:graphic>
        </p:graphicFrame>
        <p:cxnSp>
          <p:nvCxnSpPr>
            <p:cNvPr id="1570" name="Google Shape;1570;p13"/>
            <p:cNvCxnSpPr/>
            <p:nvPr/>
          </p:nvCxnSpPr>
          <p:spPr>
            <a:xfrm flipH="1" rot="10800000">
              <a:off x="3606" y="1882"/>
              <a:ext cx="52" cy="2"/>
            </a:xfrm>
            <a:prstGeom prst="straightConnector1">
              <a:avLst/>
            </a:prstGeom>
            <a:noFill/>
            <a:ln cap="flat" cmpd="sng" w="19050">
              <a:solidFill>
                <a:schemeClr val="dk1"/>
              </a:solidFill>
              <a:prstDash val="solid"/>
              <a:round/>
              <a:headEnd len="sm" w="sm" type="none"/>
              <a:tailEnd len="sm" w="sm" type="none"/>
            </a:ln>
          </p:spPr>
        </p:cxnSp>
        <p:grpSp>
          <p:nvGrpSpPr>
            <p:cNvPr id="1571" name="Google Shape;1571;p13"/>
            <p:cNvGrpSpPr/>
            <p:nvPr/>
          </p:nvGrpSpPr>
          <p:grpSpPr>
            <a:xfrm>
              <a:off x="3404" y="1504"/>
              <a:ext cx="51" cy="167"/>
              <a:chOff x="3842" y="406"/>
              <a:chExt cx="51" cy="167"/>
            </a:xfrm>
          </p:grpSpPr>
          <p:sp>
            <p:nvSpPr>
              <p:cNvPr id="1572" name="Google Shape;1572;p13"/>
              <p:cNvSpPr/>
              <p:nvPr/>
            </p:nvSpPr>
            <p:spPr>
              <a:xfrm>
                <a:off x="3842" y="406"/>
                <a:ext cx="47" cy="4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sp>
            <p:nvSpPr>
              <p:cNvPr id="1573" name="Google Shape;1573;p13"/>
              <p:cNvSpPr/>
              <p:nvPr/>
            </p:nvSpPr>
            <p:spPr>
              <a:xfrm>
                <a:off x="3844" y="466"/>
                <a:ext cx="47" cy="4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sp>
            <p:nvSpPr>
              <p:cNvPr id="1574" name="Google Shape;1574;p13"/>
              <p:cNvSpPr/>
              <p:nvPr/>
            </p:nvSpPr>
            <p:spPr>
              <a:xfrm>
                <a:off x="3846" y="526"/>
                <a:ext cx="47" cy="4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grpSp>
        <p:cxnSp>
          <p:nvCxnSpPr>
            <p:cNvPr id="1575" name="Google Shape;1575;p13"/>
            <p:cNvCxnSpPr/>
            <p:nvPr/>
          </p:nvCxnSpPr>
          <p:spPr>
            <a:xfrm>
              <a:off x="3654" y="1431"/>
              <a:ext cx="0" cy="450"/>
            </a:xfrm>
            <a:prstGeom prst="straightConnector1">
              <a:avLst/>
            </a:prstGeom>
            <a:noFill/>
            <a:ln cap="flat" cmpd="sng" w="12700">
              <a:solidFill>
                <a:schemeClr val="dk1"/>
              </a:solidFill>
              <a:prstDash val="solid"/>
              <a:round/>
              <a:headEnd len="sm" w="sm" type="none"/>
              <a:tailEnd len="sm" w="sm" type="none"/>
            </a:ln>
          </p:spPr>
        </p:cxnSp>
      </p:grpSp>
      <p:cxnSp>
        <p:nvCxnSpPr>
          <p:cNvPr id="1576" name="Google Shape;1576;p13"/>
          <p:cNvCxnSpPr/>
          <p:nvPr/>
        </p:nvCxnSpPr>
        <p:spPr>
          <a:xfrm flipH="1" rot="10800000">
            <a:off x="7595161" y="2376444"/>
            <a:ext cx="127000" cy="3175"/>
          </a:xfrm>
          <a:prstGeom prst="straightConnector1">
            <a:avLst/>
          </a:prstGeom>
          <a:noFill/>
          <a:ln cap="flat" cmpd="sng" w="12700">
            <a:solidFill>
              <a:schemeClr val="dk1"/>
            </a:solidFill>
            <a:prstDash val="solid"/>
            <a:round/>
            <a:headEnd len="sm" w="sm" type="none"/>
            <a:tailEnd len="sm" w="sm" type="none"/>
          </a:ln>
        </p:spPr>
      </p:cxnSp>
      <p:cxnSp>
        <p:nvCxnSpPr>
          <p:cNvPr id="1577" name="Google Shape;1577;p13"/>
          <p:cNvCxnSpPr/>
          <p:nvPr/>
        </p:nvCxnSpPr>
        <p:spPr>
          <a:xfrm>
            <a:off x="8171424" y="1701757"/>
            <a:ext cx="658812" cy="279400"/>
          </a:xfrm>
          <a:prstGeom prst="straightConnector1">
            <a:avLst/>
          </a:prstGeom>
          <a:noFill/>
          <a:ln cap="flat" cmpd="sng" w="12700">
            <a:solidFill>
              <a:schemeClr val="dk1"/>
            </a:solidFill>
            <a:prstDash val="solid"/>
            <a:round/>
            <a:headEnd len="sm" w="sm" type="none"/>
            <a:tailEnd len="sm" w="sm" type="none"/>
          </a:ln>
        </p:spPr>
      </p:cxnSp>
      <p:cxnSp>
        <p:nvCxnSpPr>
          <p:cNvPr id="1578" name="Google Shape;1578;p13"/>
          <p:cNvCxnSpPr/>
          <p:nvPr/>
        </p:nvCxnSpPr>
        <p:spPr>
          <a:xfrm>
            <a:off x="9017561" y="2038307"/>
            <a:ext cx="196850" cy="669925"/>
          </a:xfrm>
          <a:prstGeom prst="straightConnector1">
            <a:avLst/>
          </a:prstGeom>
          <a:noFill/>
          <a:ln cap="flat" cmpd="sng" w="12700">
            <a:solidFill>
              <a:schemeClr val="dk1"/>
            </a:solidFill>
            <a:prstDash val="solid"/>
            <a:round/>
            <a:headEnd len="sm" w="sm" type="none"/>
            <a:tailEnd len="sm" w="sm" type="none"/>
          </a:ln>
        </p:spPr>
      </p:cxnSp>
      <p:cxnSp>
        <p:nvCxnSpPr>
          <p:cNvPr id="1579" name="Google Shape;1579;p13"/>
          <p:cNvCxnSpPr/>
          <p:nvPr/>
        </p:nvCxnSpPr>
        <p:spPr>
          <a:xfrm>
            <a:off x="7920599" y="1814469"/>
            <a:ext cx="1587" cy="582613"/>
          </a:xfrm>
          <a:prstGeom prst="straightConnector1">
            <a:avLst/>
          </a:prstGeom>
          <a:noFill/>
          <a:ln cap="flat" cmpd="sng" w="12700">
            <a:solidFill>
              <a:schemeClr val="dk1"/>
            </a:solidFill>
            <a:prstDash val="solid"/>
            <a:round/>
            <a:headEnd len="sm" w="sm" type="none"/>
            <a:tailEnd len="sm" w="sm" type="none"/>
          </a:ln>
        </p:spPr>
      </p:cxnSp>
      <p:cxnSp>
        <p:nvCxnSpPr>
          <p:cNvPr id="1580" name="Google Shape;1580;p13"/>
          <p:cNvCxnSpPr/>
          <p:nvPr/>
        </p:nvCxnSpPr>
        <p:spPr>
          <a:xfrm>
            <a:off x="7945999" y="2462169"/>
            <a:ext cx="971550" cy="401638"/>
          </a:xfrm>
          <a:prstGeom prst="straightConnector1">
            <a:avLst/>
          </a:prstGeom>
          <a:noFill/>
          <a:ln cap="flat" cmpd="sng" w="12700">
            <a:solidFill>
              <a:schemeClr val="dk1"/>
            </a:solidFill>
            <a:prstDash val="solid"/>
            <a:round/>
            <a:headEnd len="sm" w="sm" type="none"/>
            <a:tailEnd len="sm" w="sm" type="none"/>
          </a:ln>
        </p:spPr>
      </p:cxnSp>
      <p:cxnSp>
        <p:nvCxnSpPr>
          <p:cNvPr id="1581" name="Google Shape;1581;p13"/>
          <p:cNvCxnSpPr/>
          <p:nvPr/>
        </p:nvCxnSpPr>
        <p:spPr>
          <a:xfrm rot="10800000">
            <a:off x="9473174" y="2954294"/>
            <a:ext cx="476250" cy="687388"/>
          </a:xfrm>
          <a:prstGeom prst="straightConnector1">
            <a:avLst/>
          </a:prstGeom>
          <a:noFill/>
          <a:ln cap="flat" cmpd="sng" w="12700">
            <a:solidFill>
              <a:schemeClr val="dk1"/>
            </a:solidFill>
            <a:prstDash val="solid"/>
            <a:round/>
            <a:headEnd len="sm" w="sm" type="none"/>
            <a:tailEnd len="sm" w="sm" type="none"/>
          </a:ln>
        </p:spPr>
      </p:cxnSp>
      <p:cxnSp>
        <p:nvCxnSpPr>
          <p:cNvPr id="1582" name="Google Shape;1582;p13"/>
          <p:cNvCxnSpPr/>
          <p:nvPr/>
        </p:nvCxnSpPr>
        <p:spPr>
          <a:xfrm flipH="1">
            <a:off x="8179361" y="2006557"/>
            <a:ext cx="758825" cy="517525"/>
          </a:xfrm>
          <a:prstGeom prst="straightConnector1">
            <a:avLst/>
          </a:prstGeom>
          <a:noFill/>
          <a:ln cap="flat" cmpd="sng" w="12700">
            <a:solidFill>
              <a:schemeClr val="dk1"/>
            </a:solidFill>
            <a:prstDash val="solid"/>
            <a:round/>
            <a:headEnd len="sm" w="sm" type="none"/>
            <a:tailEnd len="sm" w="sm" type="none"/>
          </a:ln>
        </p:spPr>
      </p:cxnSp>
      <p:cxnSp>
        <p:nvCxnSpPr>
          <p:cNvPr id="1583" name="Google Shape;1583;p13"/>
          <p:cNvCxnSpPr/>
          <p:nvPr/>
        </p:nvCxnSpPr>
        <p:spPr>
          <a:xfrm flipH="1">
            <a:off x="8188886" y="1446169"/>
            <a:ext cx="476250" cy="342900"/>
          </a:xfrm>
          <a:prstGeom prst="straightConnector1">
            <a:avLst/>
          </a:prstGeom>
          <a:noFill/>
          <a:ln cap="flat" cmpd="sng" w="12700">
            <a:solidFill>
              <a:schemeClr val="dk1"/>
            </a:solidFill>
            <a:prstDash val="solid"/>
            <a:round/>
            <a:headEnd len="sm" w="sm" type="none"/>
            <a:tailEnd len="sm" w="sm" type="none"/>
          </a:ln>
        </p:spPr>
      </p:cxnSp>
      <p:cxnSp>
        <p:nvCxnSpPr>
          <p:cNvPr id="1584" name="Google Shape;1584;p13"/>
          <p:cNvCxnSpPr/>
          <p:nvPr/>
        </p:nvCxnSpPr>
        <p:spPr>
          <a:xfrm flipH="1">
            <a:off x="8906436" y="1622382"/>
            <a:ext cx="273050" cy="236537"/>
          </a:xfrm>
          <a:prstGeom prst="straightConnector1">
            <a:avLst/>
          </a:prstGeom>
          <a:noFill/>
          <a:ln cap="flat" cmpd="sng" w="12700">
            <a:solidFill>
              <a:schemeClr val="dk1"/>
            </a:solidFill>
            <a:prstDash val="solid"/>
            <a:round/>
            <a:headEnd len="sm" w="sm" type="none"/>
            <a:tailEnd len="sm" w="sm" type="none"/>
          </a:ln>
        </p:spPr>
      </p:cxnSp>
      <p:grpSp>
        <p:nvGrpSpPr>
          <p:cNvPr id="1585" name="Google Shape;1585;p13"/>
          <p:cNvGrpSpPr/>
          <p:nvPr/>
        </p:nvGrpSpPr>
        <p:grpSpPr>
          <a:xfrm>
            <a:off x="7669774" y="1585869"/>
            <a:ext cx="679450" cy="314325"/>
            <a:chOff x="3600" y="219"/>
            <a:chExt cx="360" cy="175"/>
          </a:xfrm>
        </p:grpSpPr>
        <p:sp>
          <p:nvSpPr>
            <p:cNvPr id="1586" name="Google Shape;1586;p13"/>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cxnSp>
          <p:nvCxnSpPr>
            <p:cNvPr id="1587" name="Google Shape;1587;p13"/>
            <p:cNvCxnSpPr/>
            <p:nvPr/>
          </p:nvCxnSpPr>
          <p:spPr>
            <a:xfrm>
              <a:off x="3603" y="289"/>
              <a:ext cx="0" cy="60"/>
            </a:xfrm>
            <a:prstGeom prst="straightConnector1">
              <a:avLst/>
            </a:prstGeom>
            <a:noFill/>
            <a:ln cap="flat" cmpd="sng" w="12700">
              <a:solidFill>
                <a:schemeClr val="dk1"/>
              </a:solidFill>
              <a:prstDash val="solid"/>
              <a:round/>
              <a:headEnd len="sm" w="sm" type="none"/>
              <a:tailEnd len="sm" w="sm" type="none"/>
            </a:ln>
          </p:spPr>
        </p:cxnSp>
        <p:cxnSp>
          <p:nvCxnSpPr>
            <p:cNvPr id="1588" name="Google Shape;1588;p13"/>
            <p:cNvCxnSpPr/>
            <p:nvPr/>
          </p:nvCxnSpPr>
          <p:spPr>
            <a:xfrm>
              <a:off x="3960" y="289"/>
              <a:ext cx="0" cy="60"/>
            </a:xfrm>
            <a:prstGeom prst="straightConnector1">
              <a:avLst/>
            </a:prstGeom>
            <a:noFill/>
            <a:ln cap="flat" cmpd="sng" w="12700">
              <a:solidFill>
                <a:schemeClr val="dk1"/>
              </a:solidFill>
              <a:prstDash val="solid"/>
              <a:round/>
              <a:headEnd len="sm" w="sm" type="none"/>
              <a:tailEnd len="sm" w="sm" type="none"/>
            </a:ln>
          </p:spPr>
        </p:cxnSp>
        <p:sp>
          <p:nvSpPr>
            <p:cNvPr id="1589" name="Google Shape;1589;p13"/>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590" name="Google Shape;1590;p13"/>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grpSp>
          <p:nvGrpSpPr>
            <p:cNvPr id="1591" name="Google Shape;1591;p13"/>
            <p:cNvGrpSpPr/>
            <p:nvPr/>
          </p:nvGrpSpPr>
          <p:grpSpPr>
            <a:xfrm>
              <a:off x="3686" y="244"/>
              <a:ext cx="177" cy="66"/>
              <a:chOff x="2848" y="848"/>
              <a:chExt cx="140" cy="98"/>
            </a:xfrm>
          </p:grpSpPr>
          <p:cxnSp>
            <p:nvCxnSpPr>
              <p:cNvPr id="1592" name="Google Shape;1592;p13"/>
              <p:cNvCxnSpPr/>
              <p:nvPr/>
            </p:nvCxnSpPr>
            <p:spPr>
              <a:xfrm flipH="1" rot="10800000">
                <a:off x="2848" y="848"/>
                <a:ext cx="50" cy="2"/>
              </a:xfrm>
              <a:prstGeom prst="straightConnector1">
                <a:avLst/>
              </a:prstGeom>
              <a:noFill/>
              <a:ln cap="flat" cmpd="sng" w="28575">
                <a:solidFill>
                  <a:schemeClr val="dk1"/>
                </a:solidFill>
                <a:prstDash val="solid"/>
                <a:round/>
                <a:headEnd len="sm" w="sm" type="none"/>
                <a:tailEnd len="sm" w="sm" type="none"/>
              </a:ln>
            </p:spPr>
          </p:cxnSp>
          <p:cxnSp>
            <p:nvCxnSpPr>
              <p:cNvPr id="1593" name="Google Shape;1593;p13"/>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1594" name="Google Shape;1594;p13"/>
              <p:cNvCxnSpPr/>
              <p:nvPr/>
            </p:nvCxnSpPr>
            <p:spPr>
              <a:xfrm>
                <a:off x="2894" y="850"/>
                <a:ext cx="52" cy="96"/>
              </a:xfrm>
              <a:prstGeom prst="straightConnector1">
                <a:avLst/>
              </a:prstGeom>
              <a:noFill/>
              <a:ln cap="flat" cmpd="sng" w="28575">
                <a:solidFill>
                  <a:schemeClr val="dk1"/>
                </a:solidFill>
                <a:prstDash val="solid"/>
                <a:round/>
                <a:headEnd len="sm" w="sm" type="none"/>
                <a:tailEnd len="sm" w="sm" type="none"/>
              </a:ln>
            </p:spPr>
          </p:cxnSp>
        </p:grpSp>
        <p:grpSp>
          <p:nvGrpSpPr>
            <p:cNvPr id="1595" name="Google Shape;1595;p13"/>
            <p:cNvGrpSpPr/>
            <p:nvPr/>
          </p:nvGrpSpPr>
          <p:grpSpPr>
            <a:xfrm flipH="1" rot="10800000">
              <a:off x="3686" y="243"/>
              <a:ext cx="177" cy="66"/>
              <a:chOff x="2848" y="848"/>
              <a:chExt cx="140" cy="98"/>
            </a:xfrm>
          </p:grpSpPr>
          <p:cxnSp>
            <p:nvCxnSpPr>
              <p:cNvPr id="1596" name="Google Shape;1596;p13"/>
              <p:cNvCxnSpPr/>
              <p:nvPr/>
            </p:nvCxnSpPr>
            <p:spPr>
              <a:xfrm flipH="1" rot="10800000">
                <a:off x="2848" y="848"/>
                <a:ext cx="50" cy="2"/>
              </a:xfrm>
              <a:prstGeom prst="straightConnector1">
                <a:avLst/>
              </a:prstGeom>
              <a:noFill/>
              <a:ln cap="flat" cmpd="sng" w="28575">
                <a:solidFill>
                  <a:schemeClr val="dk1"/>
                </a:solidFill>
                <a:prstDash val="solid"/>
                <a:round/>
                <a:headEnd len="sm" w="sm" type="none"/>
                <a:tailEnd len="sm" w="sm" type="none"/>
              </a:ln>
            </p:spPr>
          </p:cxnSp>
          <p:cxnSp>
            <p:nvCxnSpPr>
              <p:cNvPr id="1597" name="Google Shape;1597;p13"/>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1598" name="Google Shape;1598;p13"/>
              <p:cNvCxnSpPr/>
              <p:nvPr/>
            </p:nvCxnSpPr>
            <p:spPr>
              <a:xfrm>
                <a:off x="2894" y="850"/>
                <a:ext cx="52" cy="96"/>
              </a:xfrm>
              <a:prstGeom prst="straightConnector1">
                <a:avLst/>
              </a:prstGeom>
              <a:noFill/>
              <a:ln cap="flat" cmpd="sng" w="28575">
                <a:solidFill>
                  <a:schemeClr val="dk1"/>
                </a:solidFill>
                <a:prstDash val="solid"/>
                <a:round/>
                <a:headEnd len="sm" w="sm" type="none"/>
                <a:tailEnd len="sm" w="sm" type="none"/>
              </a:ln>
            </p:spPr>
          </p:cxnSp>
        </p:grpSp>
      </p:grpSp>
      <p:grpSp>
        <p:nvGrpSpPr>
          <p:cNvPr id="1599" name="Google Shape;1599;p13"/>
          <p:cNvGrpSpPr/>
          <p:nvPr/>
        </p:nvGrpSpPr>
        <p:grpSpPr>
          <a:xfrm>
            <a:off x="7687236" y="2243094"/>
            <a:ext cx="679450" cy="314325"/>
            <a:chOff x="3600" y="219"/>
            <a:chExt cx="360" cy="175"/>
          </a:xfrm>
        </p:grpSpPr>
        <p:sp>
          <p:nvSpPr>
            <p:cNvPr id="1600" name="Google Shape;1600;p13"/>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cxnSp>
          <p:nvCxnSpPr>
            <p:cNvPr id="1601" name="Google Shape;1601;p13"/>
            <p:cNvCxnSpPr/>
            <p:nvPr/>
          </p:nvCxnSpPr>
          <p:spPr>
            <a:xfrm>
              <a:off x="3603" y="289"/>
              <a:ext cx="0" cy="60"/>
            </a:xfrm>
            <a:prstGeom prst="straightConnector1">
              <a:avLst/>
            </a:prstGeom>
            <a:noFill/>
            <a:ln cap="flat" cmpd="sng" w="12700">
              <a:solidFill>
                <a:schemeClr val="dk1"/>
              </a:solidFill>
              <a:prstDash val="solid"/>
              <a:round/>
              <a:headEnd len="sm" w="sm" type="none"/>
              <a:tailEnd len="sm" w="sm" type="none"/>
            </a:ln>
          </p:spPr>
        </p:cxnSp>
        <p:cxnSp>
          <p:nvCxnSpPr>
            <p:cNvPr id="1602" name="Google Shape;1602;p13"/>
            <p:cNvCxnSpPr/>
            <p:nvPr/>
          </p:nvCxnSpPr>
          <p:spPr>
            <a:xfrm>
              <a:off x="3960" y="289"/>
              <a:ext cx="0" cy="60"/>
            </a:xfrm>
            <a:prstGeom prst="straightConnector1">
              <a:avLst/>
            </a:prstGeom>
            <a:noFill/>
            <a:ln cap="flat" cmpd="sng" w="12700">
              <a:solidFill>
                <a:schemeClr val="dk1"/>
              </a:solidFill>
              <a:prstDash val="solid"/>
              <a:round/>
              <a:headEnd len="sm" w="sm" type="none"/>
              <a:tailEnd len="sm" w="sm" type="none"/>
            </a:ln>
          </p:spPr>
        </p:cxnSp>
        <p:sp>
          <p:nvSpPr>
            <p:cNvPr id="1603" name="Google Shape;1603;p13"/>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604" name="Google Shape;1604;p13"/>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grpSp>
          <p:nvGrpSpPr>
            <p:cNvPr id="1605" name="Google Shape;1605;p13"/>
            <p:cNvGrpSpPr/>
            <p:nvPr/>
          </p:nvGrpSpPr>
          <p:grpSpPr>
            <a:xfrm>
              <a:off x="3686" y="244"/>
              <a:ext cx="177" cy="66"/>
              <a:chOff x="2848" y="848"/>
              <a:chExt cx="140" cy="98"/>
            </a:xfrm>
          </p:grpSpPr>
          <p:cxnSp>
            <p:nvCxnSpPr>
              <p:cNvPr id="1606" name="Google Shape;1606;p13"/>
              <p:cNvCxnSpPr/>
              <p:nvPr/>
            </p:nvCxnSpPr>
            <p:spPr>
              <a:xfrm flipH="1" rot="10800000">
                <a:off x="2848" y="848"/>
                <a:ext cx="50" cy="2"/>
              </a:xfrm>
              <a:prstGeom prst="straightConnector1">
                <a:avLst/>
              </a:prstGeom>
              <a:noFill/>
              <a:ln cap="flat" cmpd="sng" w="28575">
                <a:solidFill>
                  <a:schemeClr val="dk1"/>
                </a:solidFill>
                <a:prstDash val="solid"/>
                <a:round/>
                <a:headEnd len="sm" w="sm" type="none"/>
                <a:tailEnd len="sm" w="sm" type="none"/>
              </a:ln>
            </p:spPr>
          </p:cxnSp>
          <p:cxnSp>
            <p:nvCxnSpPr>
              <p:cNvPr id="1607" name="Google Shape;1607;p13"/>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1608" name="Google Shape;1608;p13"/>
              <p:cNvCxnSpPr/>
              <p:nvPr/>
            </p:nvCxnSpPr>
            <p:spPr>
              <a:xfrm>
                <a:off x="2894" y="850"/>
                <a:ext cx="52" cy="96"/>
              </a:xfrm>
              <a:prstGeom prst="straightConnector1">
                <a:avLst/>
              </a:prstGeom>
              <a:noFill/>
              <a:ln cap="flat" cmpd="sng" w="28575">
                <a:solidFill>
                  <a:schemeClr val="dk1"/>
                </a:solidFill>
                <a:prstDash val="solid"/>
                <a:round/>
                <a:headEnd len="sm" w="sm" type="none"/>
                <a:tailEnd len="sm" w="sm" type="none"/>
              </a:ln>
            </p:spPr>
          </p:cxnSp>
        </p:grpSp>
        <p:grpSp>
          <p:nvGrpSpPr>
            <p:cNvPr id="1609" name="Google Shape;1609;p13"/>
            <p:cNvGrpSpPr/>
            <p:nvPr/>
          </p:nvGrpSpPr>
          <p:grpSpPr>
            <a:xfrm flipH="1" rot="10800000">
              <a:off x="3686" y="243"/>
              <a:ext cx="177" cy="66"/>
              <a:chOff x="2848" y="848"/>
              <a:chExt cx="140" cy="98"/>
            </a:xfrm>
          </p:grpSpPr>
          <p:cxnSp>
            <p:nvCxnSpPr>
              <p:cNvPr id="1610" name="Google Shape;1610;p13"/>
              <p:cNvCxnSpPr/>
              <p:nvPr/>
            </p:nvCxnSpPr>
            <p:spPr>
              <a:xfrm flipH="1" rot="10800000">
                <a:off x="2848" y="848"/>
                <a:ext cx="50" cy="2"/>
              </a:xfrm>
              <a:prstGeom prst="straightConnector1">
                <a:avLst/>
              </a:prstGeom>
              <a:noFill/>
              <a:ln cap="flat" cmpd="sng" w="28575">
                <a:solidFill>
                  <a:schemeClr val="dk1"/>
                </a:solidFill>
                <a:prstDash val="solid"/>
                <a:round/>
                <a:headEnd len="sm" w="sm" type="none"/>
                <a:tailEnd len="sm" w="sm" type="none"/>
              </a:ln>
            </p:spPr>
          </p:cxnSp>
          <p:cxnSp>
            <p:nvCxnSpPr>
              <p:cNvPr id="1611" name="Google Shape;1611;p13"/>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1612" name="Google Shape;1612;p13"/>
              <p:cNvCxnSpPr/>
              <p:nvPr/>
            </p:nvCxnSpPr>
            <p:spPr>
              <a:xfrm>
                <a:off x="2894" y="850"/>
                <a:ext cx="52" cy="96"/>
              </a:xfrm>
              <a:prstGeom prst="straightConnector1">
                <a:avLst/>
              </a:prstGeom>
              <a:noFill/>
              <a:ln cap="flat" cmpd="sng" w="28575">
                <a:solidFill>
                  <a:schemeClr val="dk1"/>
                </a:solidFill>
                <a:prstDash val="solid"/>
                <a:round/>
                <a:headEnd len="sm" w="sm" type="none"/>
                <a:tailEnd len="sm" w="sm" type="none"/>
              </a:ln>
            </p:spPr>
          </p:cxnSp>
        </p:grpSp>
      </p:grpSp>
      <p:grpSp>
        <p:nvGrpSpPr>
          <p:cNvPr id="1613" name="Google Shape;1613;p13"/>
          <p:cNvGrpSpPr/>
          <p:nvPr/>
        </p:nvGrpSpPr>
        <p:grpSpPr>
          <a:xfrm>
            <a:off x="8657199" y="1793832"/>
            <a:ext cx="676275" cy="314325"/>
            <a:chOff x="3600" y="219"/>
            <a:chExt cx="360" cy="175"/>
          </a:xfrm>
        </p:grpSpPr>
        <p:sp>
          <p:nvSpPr>
            <p:cNvPr id="1614" name="Google Shape;1614;p13"/>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cxnSp>
          <p:nvCxnSpPr>
            <p:cNvPr id="1615" name="Google Shape;1615;p13"/>
            <p:cNvCxnSpPr/>
            <p:nvPr/>
          </p:nvCxnSpPr>
          <p:spPr>
            <a:xfrm>
              <a:off x="3603" y="289"/>
              <a:ext cx="0" cy="60"/>
            </a:xfrm>
            <a:prstGeom prst="straightConnector1">
              <a:avLst/>
            </a:prstGeom>
            <a:noFill/>
            <a:ln cap="flat" cmpd="sng" w="12700">
              <a:solidFill>
                <a:schemeClr val="dk1"/>
              </a:solidFill>
              <a:prstDash val="solid"/>
              <a:round/>
              <a:headEnd len="sm" w="sm" type="none"/>
              <a:tailEnd len="sm" w="sm" type="none"/>
            </a:ln>
          </p:spPr>
        </p:cxnSp>
        <p:cxnSp>
          <p:nvCxnSpPr>
            <p:cNvPr id="1616" name="Google Shape;1616;p13"/>
            <p:cNvCxnSpPr/>
            <p:nvPr/>
          </p:nvCxnSpPr>
          <p:spPr>
            <a:xfrm>
              <a:off x="3960" y="289"/>
              <a:ext cx="0" cy="60"/>
            </a:xfrm>
            <a:prstGeom prst="straightConnector1">
              <a:avLst/>
            </a:prstGeom>
            <a:noFill/>
            <a:ln cap="flat" cmpd="sng" w="12700">
              <a:solidFill>
                <a:schemeClr val="dk1"/>
              </a:solidFill>
              <a:prstDash val="solid"/>
              <a:round/>
              <a:headEnd len="sm" w="sm" type="none"/>
              <a:tailEnd len="sm" w="sm" type="none"/>
            </a:ln>
          </p:spPr>
        </p:cxnSp>
        <p:sp>
          <p:nvSpPr>
            <p:cNvPr id="1617" name="Google Shape;1617;p13"/>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618" name="Google Shape;1618;p13"/>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grpSp>
          <p:nvGrpSpPr>
            <p:cNvPr id="1619" name="Google Shape;1619;p13"/>
            <p:cNvGrpSpPr/>
            <p:nvPr/>
          </p:nvGrpSpPr>
          <p:grpSpPr>
            <a:xfrm>
              <a:off x="3686" y="244"/>
              <a:ext cx="177" cy="66"/>
              <a:chOff x="2848" y="848"/>
              <a:chExt cx="140" cy="98"/>
            </a:xfrm>
          </p:grpSpPr>
          <p:cxnSp>
            <p:nvCxnSpPr>
              <p:cNvPr id="1620" name="Google Shape;1620;p13"/>
              <p:cNvCxnSpPr/>
              <p:nvPr/>
            </p:nvCxnSpPr>
            <p:spPr>
              <a:xfrm flipH="1" rot="10800000">
                <a:off x="2848" y="848"/>
                <a:ext cx="50" cy="2"/>
              </a:xfrm>
              <a:prstGeom prst="straightConnector1">
                <a:avLst/>
              </a:prstGeom>
              <a:noFill/>
              <a:ln cap="flat" cmpd="sng" w="28575">
                <a:solidFill>
                  <a:schemeClr val="dk1"/>
                </a:solidFill>
                <a:prstDash val="solid"/>
                <a:round/>
                <a:headEnd len="sm" w="sm" type="none"/>
                <a:tailEnd len="sm" w="sm" type="none"/>
              </a:ln>
            </p:spPr>
          </p:cxnSp>
          <p:cxnSp>
            <p:nvCxnSpPr>
              <p:cNvPr id="1621" name="Google Shape;1621;p13"/>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1622" name="Google Shape;1622;p13"/>
              <p:cNvCxnSpPr/>
              <p:nvPr/>
            </p:nvCxnSpPr>
            <p:spPr>
              <a:xfrm>
                <a:off x="2894" y="850"/>
                <a:ext cx="52" cy="96"/>
              </a:xfrm>
              <a:prstGeom prst="straightConnector1">
                <a:avLst/>
              </a:prstGeom>
              <a:noFill/>
              <a:ln cap="flat" cmpd="sng" w="28575">
                <a:solidFill>
                  <a:schemeClr val="dk1"/>
                </a:solidFill>
                <a:prstDash val="solid"/>
                <a:round/>
                <a:headEnd len="sm" w="sm" type="none"/>
                <a:tailEnd len="sm" w="sm" type="none"/>
              </a:ln>
            </p:spPr>
          </p:cxnSp>
        </p:grpSp>
        <p:grpSp>
          <p:nvGrpSpPr>
            <p:cNvPr id="1623" name="Google Shape;1623;p13"/>
            <p:cNvGrpSpPr/>
            <p:nvPr/>
          </p:nvGrpSpPr>
          <p:grpSpPr>
            <a:xfrm flipH="1" rot="10800000">
              <a:off x="3686" y="243"/>
              <a:ext cx="177" cy="66"/>
              <a:chOff x="2848" y="848"/>
              <a:chExt cx="140" cy="98"/>
            </a:xfrm>
          </p:grpSpPr>
          <p:cxnSp>
            <p:nvCxnSpPr>
              <p:cNvPr id="1624" name="Google Shape;1624;p13"/>
              <p:cNvCxnSpPr/>
              <p:nvPr/>
            </p:nvCxnSpPr>
            <p:spPr>
              <a:xfrm flipH="1" rot="10800000">
                <a:off x="2848" y="848"/>
                <a:ext cx="50" cy="2"/>
              </a:xfrm>
              <a:prstGeom prst="straightConnector1">
                <a:avLst/>
              </a:prstGeom>
              <a:noFill/>
              <a:ln cap="flat" cmpd="sng" w="28575">
                <a:solidFill>
                  <a:schemeClr val="dk1"/>
                </a:solidFill>
                <a:prstDash val="solid"/>
                <a:round/>
                <a:headEnd len="sm" w="sm" type="none"/>
                <a:tailEnd len="sm" w="sm" type="none"/>
              </a:ln>
            </p:spPr>
          </p:cxnSp>
          <p:cxnSp>
            <p:nvCxnSpPr>
              <p:cNvPr id="1625" name="Google Shape;1625;p13"/>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1626" name="Google Shape;1626;p13"/>
              <p:cNvCxnSpPr/>
              <p:nvPr/>
            </p:nvCxnSpPr>
            <p:spPr>
              <a:xfrm>
                <a:off x="2894" y="850"/>
                <a:ext cx="52" cy="96"/>
              </a:xfrm>
              <a:prstGeom prst="straightConnector1">
                <a:avLst/>
              </a:prstGeom>
              <a:noFill/>
              <a:ln cap="flat" cmpd="sng" w="28575">
                <a:solidFill>
                  <a:schemeClr val="dk1"/>
                </a:solidFill>
                <a:prstDash val="solid"/>
                <a:round/>
                <a:headEnd len="sm" w="sm" type="none"/>
                <a:tailEnd len="sm" w="sm" type="none"/>
              </a:ln>
            </p:spPr>
          </p:cxnSp>
        </p:grpSp>
      </p:grpSp>
      <p:grpSp>
        <p:nvGrpSpPr>
          <p:cNvPr id="1627" name="Google Shape;1627;p13"/>
          <p:cNvGrpSpPr/>
          <p:nvPr/>
        </p:nvGrpSpPr>
        <p:grpSpPr>
          <a:xfrm>
            <a:off x="8901674" y="2700294"/>
            <a:ext cx="679450" cy="314325"/>
            <a:chOff x="3600" y="219"/>
            <a:chExt cx="360" cy="175"/>
          </a:xfrm>
        </p:grpSpPr>
        <p:sp>
          <p:nvSpPr>
            <p:cNvPr id="1628" name="Google Shape;1628;p13"/>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cxnSp>
          <p:nvCxnSpPr>
            <p:cNvPr id="1629" name="Google Shape;1629;p13"/>
            <p:cNvCxnSpPr/>
            <p:nvPr/>
          </p:nvCxnSpPr>
          <p:spPr>
            <a:xfrm>
              <a:off x="3603" y="289"/>
              <a:ext cx="0" cy="60"/>
            </a:xfrm>
            <a:prstGeom prst="straightConnector1">
              <a:avLst/>
            </a:prstGeom>
            <a:noFill/>
            <a:ln cap="flat" cmpd="sng" w="12700">
              <a:solidFill>
                <a:schemeClr val="dk1"/>
              </a:solidFill>
              <a:prstDash val="solid"/>
              <a:round/>
              <a:headEnd len="sm" w="sm" type="none"/>
              <a:tailEnd len="sm" w="sm" type="none"/>
            </a:ln>
          </p:spPr>
        </p:cxnSp>
        <p:cxnSp>
          <p:nvCxnSpPr>
            <p:cNvPr id="1630" name="Google Shape;1630;p13"/>
            <p:cNvCxnSpPr/>
            <p:nvPr/>
          </p:nvCxnSpPr>
          <p:spPr>
            <a:xfrm>
              <a:off x="3960" y="289"/>
              <a:ext cx="0" cy="60"/>
            </a:xfrm>
            <a:prstGeom prst="straightConnector1">
              <a:avLst/>
            </a:prstGeom>
            <a:noFill/>
            <a:ln cap="flat" cmpd="sng" w="12700">
              <a:solidFill>
                <a:schemeClr val="dk1"/>
              </a:solidFill>
              <a:prstDash val="solid"/>
              <a:round/>
              <a:headEnd len="sm" w="sm" type="none"/>
              <a:tailEnd len="sm" w="sm" type="none"/>
            </a:ln>
          </p:spPr>
        </p:cxnSp>
        <p:sp>
          <p:nvSpPr>
            <p:cNvPr id="1631" name="Google Shape;1631;p13"/>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632" name="Google Shape;1632;p13"/>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grpSp>
          <p:nvGrpSpPr>
            <p:cNvPr id="1633" name="Google Shape;1633;p13"/>
            <p:cNvGrpSpPr/>
            <p:nvPr/>
          </p:nvGrpSpPr>
          <p:grpSpPr>
            <a:xfrm>
              <a:off x="3686" y="244"/>
              <a:ext cx="177" cy="66"/>
              <a:chOff x="2848" y="848"/>
              <a:chExt cx="140" cy="98"/>
            </a:xfrm>
          </p:grpSpPr>
          <p:cxnSp>
            <p:nvCxnSpPr>
              <p:cNvPr id="1634" name="Google Shape;1634;p13"/>
              <p:cNvCxnSpPr/>
              <p:nvPr/>
            </p:nvCxnSpPr>
            <p:spPr>
              <a:xfrm flipH="1" rot="10800000">
                <a:off x="2848" y="848"/>
                <a:ext cx="50" cy="2"/>
              </a:xfrm>
              <a:prstGeom prst="straightConnector1">
                <a:avLst/>
              </a:prstGeom>
              <a:noFill/>
              <a:ln cap="flat" cmpd="sng" w="28575">
                <a:solidFill>
                  <a:schemeClr val="dk1"/>
                </a:solidFill>
                <a:prstDash val="solid"/>
                <a:round/>
                <a:headEnd len="sm" w="sm" type="none"/>
                <a:tailEnd len="sm" w="sm" type="none"/>
              </a:ln>
            </p:spPr>
          </p:cxnSp>
          <p:cxnSp>
            <p:nvCxnSpPr>
              <p:cNvPr id="1635" name="Google Shape;1635;p13"/>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1636" name="Google Shape;1636;p13"/>
              <p:cNvCxnSpPr/>
              <p:nvPr/>
            </p:nvCxnSpPr>
            <p:spPr>
              <a:xfrm>
                <a:off x="2894" y="850"/>
                <a:ext cx="52" cy="96"/>
              </a:xfrm>
              <a:prstGeom prst="straightConnector1">
                <a:avLst/>
              </a:prstGeom>
              <a:noFill/>
              <a:ln cap="flat" cmpd="sng" w="28575">
                <a:solidFill>
                  <a:schemeClr val="dk1"/>
                </a:solidFill>
                <a:prstDash val="solid"/>
                <a:round/>
                <a:headEnd len="sm" w="sm" type="none"/>
                <a:tailEnd len="sm" w="sm" type="none"/>
              </a:ln>
            </p:spPr>
          </p:cxnSp>
        </p:grpSp>
        <p:grpSp>
          <p:nvGrpSpPr>
            <p:cNvPr id="1637" name="Google Shape;1637;p13"/>
            <p:cNvGrpSpPr/>
            <p:nvPr/>
          </p:nvGrpSpPr>
          <p:grpSpPr>
            <a:xfrm flipH="1" rot="10800000">
              <a:off x="3686" y="243"/>
              <a:ext cx="177" cy="66"/>
              <a:chOff x="2848" y="848"/>
              <a:chExt cx="140" cy="98"/>
            </a:xfrm>
          </p:grpSpPr>
          <p:cxnSp>
            <p:nvCxnSpPr>
              <p:cNvPr id="1638" name="Google Shape;1638;p13"/>
              <p:cNvCxnSpPr/>
              <p:nvPr/>
            </p:nvCxnSpPr>
            <p:spPr>
              <a:xfrm flipH="1" rot="10800000">
                <a:off x="2848" y="848"/>
                <a:ext cx="50" cy="2"/>
              </a:xfrm>
              <a:prstGeom prst="straightConnector1">
                <a:avLst/>
              </a:prstGeom>
              <a:noFill/>
              <a:ln cap="flat" cmpd="sng" w="28575">
                <a:solidFill>
                  <a:schemeClr val="dk1"/>
                </a:solidFill>
                <a:prstDash val="solid"/>
                <a:round/>
                <a:headEnd len="sm" w="sm" type="none"/>
                <a:tailEnd len="sm" w="sm" type="none"/>
              </a:ln>
            </p:spPr>
          </p:cxnSp>
          <p:cxnSp>
            <p:nvCxnSpPr>
              <p:cNvPr id="1639" name="Google Shape;1639;p13"/>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1640" name="Google Shape;1640;p13"/>
              <p:cNvCxnSpPr/>
              <p:nvPr/>
            </p:nvCxnSpPr>
            <p:spPr>
              <a:xfrm>
                <a:off x="2894" y="850"/>
                <a:ext cx="52" cy="96"/>
              </a:xfrm>
              <a:prstGeom prst="straightConnector1">
                <a:avLst/>
              </a:prstGeom>
              <a:noFill/>
              <a:ln cap="flat" cmpd="sng" w="28575">
                <a:solidFill>
                  <a:schemeClr val="dk1"/>
                </a:solidFill>
                <a:prstDash val="solid"/>
                <a:round/>
                <a:headEnd len="sm" w="sm" type="none"/>
                <a:tailEnd len="sm" w="sm" type="none"/>
              </a:ln>
            </p:spPr>
          </p:cxnSp>
        </p:grpSp>
      </p:grpSp>
      <p:grpSp>
        <p:nvGrpSpPr>
          <p:cNvPr id="1641" name="Google Shape;1641;p13"/>
          <p:cNvGrpSpPr/>
          <p:nvPr/>
        </p:nvGrpSpPr>
        <p:grpSpPr>
          <a:xfrm>
            <a:off x="8669899" y="4692607"/>
            <a:ext cx="715962" cy="311150"/>
            <a:chOff x="3600" y="219"/>
            <a:chExt cx="360" cy="175"/>
          </a:xfrm>
        </p:grpSpPr>
        <p:sp>
          <p:nvSpPr>
            <p:cNvPr id="1642" name="Google Shape;1642;p13"/>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cxnSp>
          <p:nvCxnSpPr>
            <p:cNvPr id="1643" name="Google Shape;1643;p13"/>
            <p:cNvCxnSpPr/>
            <p:nvPr/>
          </p:nvCxnSpPr>
          <p:spPr>
            <a:xfrm>
              <a:off x="3603" y="289"/>
              <a:ext cx="0" cy="60"/>
            </a:xfrm>
            <a:prstGeom prst="straightConnector1">
              <a:avLst/>
            </a:prstGeom>
            <a:noFill/>
            <a:ln cap="flat" cmpd="sng" w="12700">
              <a:solidFill>
                <a:schemeClr val="dk1"/>
              </a:solidFill>
              <a:prstDash val="solid"/>
              <a:round/>
              <a:headEnd len="sm" w="sm" type="none"/>
              <a:tailEnd len="sm" w="sm" type="none"/>
            </a:ln>
          </p:spPr>
        </p:cxnSp>
        <p:cxnSp>
          <p:nvCxnSpPr>
            <p:cNvPr id="1644" name="Google Shape;1644;p13"/>
            <p:cNvCxnSpPr/>
            <p:nvPr/>
          </p:nvCxnSpPr>
          <p:spPr>
            <a:xfrm>
              <a:off x="3960" y="289"/>
              <a:ext cx="0" cy="60"/>
            </a:xfrm>
            <a:prstGeom prst="straightConnector1">
              <a:avLst/>
            </a:prstGeom>
            <a:noFill/>
            <a:ln cap="flat" cmpd="sng" w="12700">
              <a:solidFill>
                <a:schemeClr val="dk1"/>
              </a:solidFill>
              <a:prstDash val="solid"/>
              <a:round/>
              <a:headEnd len="sm" w="sm" type="none"/>
              <a:tailEnd len="sm" w="sm" type="none"/>
            </a:ln>
          </p:spPr>
        </p:cxnSp>
        <p:sp>
          <p:nvSpPr>
            <p:cNvPr id="1645" name="Google Shape;1645;p13"/>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646" name="Google Shape;1646;p13"/>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grpSp>
          <p:nvGrpSpPr>
            <p:cNvPr id="1647" name="Google Shape;1647;p13"/>
            <p:cNvGrpSpPr/>
            <p:nvPr/>
          </p:nvGrpSpPr>
          <p:grpSpPr>
            <a:xfrm>
              <a:off x="3686" y="244"/>
              <a:ext cx="177" cy="66"/>
              <a:chOff x="2848" y="848"/>
              <a:chExt cx="140" cy="98"/>
            </a:xfrm>
          </p:grpSpPr>
          <p:cxnSp>
            <p:nvCxnSpPr>
              <p:cNvPr id="1648" name="Google Shape;1648;p13"/>
              <p:cNvCxnSpPr/>
              <p:nvPr/>
            </p:nvCxnSpPr>
            <p:spPr>
              <a:xfrm flipH="1" rot="10800000">
                <a:off x="2848" y="848"/>
                <a:ext cx="50" cy="2"/>
              </a:xfrm>
              <a:prstGeom prst="straightConnector1">
                <a:avLst/>
              </a:prstGeom>
              <a:noFill/>
              <a:ln cap="flat" cmpd="sng" w="28575">
                <a:solidFill>
                  <a:schemeClr val="dk1"/>
                </a:solidFill>
                <a:prstDash val="solid"/>
                <a:round/>
                <a:headEnd len="sm" w="sm" type="none"/>
                <a:tailEnd len="sm" w="sm" type="none"/>
              </a:ln>
            </p:spPr>
          </p:cxnSp>
          <p:cxnSp>
            <p:nvCxnSpPr>
              <p:cNvPr id="1649" name="Google Shape;1649;p13"/>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1650" name="Google Shape;1650;p13"/>
              <p:cNvCxnSpPr/>
              <p:nvPr/>
            </p:nvCxnSpPr>
            <p:spPr>
              <a:xfrm>
                <a:off x="2894" y="850"/>
                <a:ext cx="52" cy="96"/>
              </a:xfrm>
              <a:prstGeom prst="straightConnector1">
                <a:avLst/>
              </a:prstGeom>
              <a:noFill/>
              <a:ln cap="flat" cmpd="sng" w="28575">
                <a:solidFill>
                  <a:schemeClr val="dk1"/>
                </a:solidFill>
                <a:prstDash val="solid"/>
                <a:round/>
                <a:headEnd len="sm" w="sm" type="none"/>
                <a:tailEnd len="sm" w="sm" type="none"/>
              </a:ln>
            </p:spPr>
          </p:cxnSp>
        </p:grpSp>
        <p:grpSp>
          <p:nvGrpSpPr>
            <p:cNvPr id="1651" name="Google Shape;1651;p13"/>
            <p:cNvGrpSpPr/>
            <p:nvPr/>
          </p:nvGrpSpPr>
          <p:grpSpPr>
            <a:xfrm flipH="1" rot="10800000">
              <a:off x="3686" y="243"/>
              <a:ext cx="177" cy="66"/>
              <a:chOff x="2848" y="848"/>
              <a:chExt cx="140" cy="98"/>
            </a:xfrm>
          </p:grpSpPr>
          <p:cxnSp>
            <p:nvCxnSpPr>
              <p:cNvPr id="1652" name="Google Shape;1652;p13"/>
              <p:cNvCxnSpPr/>
              <p:nvPr/>
            </p:nvCxnSpPr>
            <p:spPr>
              <a:xfrm flipH="1" rot="10800000">
                <a:off x="2848" y="848"/>
                <a:ext cx="50" cy="2"/>
              </a:xfrm>
              <a:prstGeom prst="straightConnector1">
                <a:avLst/>
              </a:prstGeom>
              <a:noFill/>
              <a:ln cap="flat" cmpd="sng" w="28575">
                <a:solidFill>
                  <a:schemeClr val="dk1"/>
                </a:solidFill>
                <a:prstDash val="solid"/>
                <a:round/>
                <a:headEnd len="sm" w="sm" type="none"/>
                <a:tailEnd len="sm" w="sm" type="none"/>
              </a:ln>
            </p:spPr>
          </p:cxnSp>
          <p:cxnSp>
            <p:nvCxnSpPr>
              <p:cNvPr id="1653" name="Google Shape;1653;p13"/>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1654" name="Google Shape;1654;p13"/>
              <p:cNvCxnSpPr/>
              <p:nvPr/>
            </p:nvCxnSpPr>
            <p:spPr>
              <a:xfrm>
                <a:off x="2894" y="850"/>
                <a:ext cx="52" cy="96"/>
              </a:xfrm>
              <a:prstGeom prst="straightConnector1">
                <a:avLst/>
              </a:prstGeom>
              <a:noFill/>
              <a:ln cap="flat" cmpd="sng" w="28575">
                <a:solidFill>
                  <a:schemeClr val="dk1"/>
                </a:solidFill>
                <a:prstDash val="solid"/>
                <a:round/>
                <a:headEnd len="sm" w="sm" type="none"/>
                <a:tailEnd len="sm" w="sm" type="none"/>
              </a:ln>
            </p:spPr>
          </p:cxnSp>
        </p:grpSp>
      </p:grpSp>
      <p:grpSp>
        <p:nvGrpSpPr>
          <p:cNvPr id="1655" name="Google Shape;1655;p13"/>
          <p:cNvGrpSpPr/>
          <p:nvPr/>
        </p:nvGrpSpPr>
        <p:grpSpPr>
          <a:xfrm>
            <a:off x="9663674" y="3681369"/>
            <a:ext cx="679450" cy="314325"/>
            <a:chOff x="3600" y="219"/>
            <a:chExt cx="360" cy="175"/>
          </a:xfrm>
        </p:grpSpPr>
        <p:sp>
          <p:nvSpPr>
            <p:cNvPr id="1656" name="Google Shape;1656;p13"/>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cxnSp>
          <p:nvCxnSpPr>
            <p:cNvPr id="1657" name="Google Shape;1657;p13"/>
            <p:cNvCxnSpPr/>
            <p:nvPr/>
          </p:nvCxnSpPr>
          <p:spPr>
            <a:xfrm>
              <a:off x="3603" y="289"/>
              <a:ext cx="0" cy="60"/>
            </a:xfrm>
            <a:prstGeom prst="straightConnector1">
              <a:avLst/>
            </a:prstGeom>
            <a:noFill/>
            <a:ln cap="flat" cmpd="sng" w="12700">
              <a:solidFill>
                <a:schemeClr val="dk1"/>
              </a:solidFill>
              <a:prstDash val="solid"/>
              <a:round/>
              <a:headEnd len="sm" w="sm" type="none"/>
              <a:tailEnd len="sm" w="sm" type="none"/>
            </a:ln>
          </p:spPr>
        </p:cxnSp>
        <p:cxnSp>
          <p:nvCxnSpPr>
            <p:cNvPr id="1658" name="Google Shape;1658;p13"/>
            <p:cNvCxnSpPr/>
            <p:nvPr/>
          </p:nvCxnSpPr>
          <p:spPr>
            <a:xfrm>
              <a:off x="3960" y="289"/>
              <a:ext cx="0" cy="60"/>
            </a:xfrm>
            <a:prstGeom prst="straightConnector1">
              <a:avLst/>
            </a:prstGeom>
            <a:noFill/>
            <a:ln cap="flat" cmpd="sng" w="12700">
              <a:solidFill>
                <a:schemeClr val="dk1"/>
              </a:solidFill>
              <a:prstDash val="solid"/>
              <a:round/>
              <a:headEnd len="sm" w="sm" type="none"/>
              <a:tailEnd len="sm" w="sm" type="none"/>
            </a:ln>
          </p:spPr>
        </p:cxnSp>
        <p:sp>
          <p:nvSpPr>
            <p:cNvPr id="1659" name="Google Shape;1659;p13"/>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660" name="Google Shape;1660;p13"/>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grpSp>
          <p:nvGrpSpPr>
            <p:cNvPr id="1661" name="Google Shape;1661;p13"/>
            <p:cNvGrpSpPr/>
            <p:nvPr/>
          </p:nvGrpSpPr>
          <p:grpSpPr>
            <a:xfrm>
              <a:off x="3686" y="244"/>
              <a:ext cx="177" cy="66"/>
              <a:chOff x="2848" y="848"/>
              <a:chExt cx="140" cy="98"/>
            </a:xfrm>
          </p:grpSpPr>
          <p:cxnSp>
            <p:nvCxnSpPr>
              <p:cNvPr id="1662" name="Google Shape;1662;p13"/>
              <p:cNvCxnSpPr/>
              <p:nvPr/>
            </p:nvCxnSpPr>
            <p:spPr>
              <a:xfrm flipH="1" rot="10800000">
                <a:off x="2848" y="848"/>
                <a:ext cx="50" cy="2"/>
              </a:xfrm>
              <a:prstGeom prst="straightConnector1">
                <a:avLst/>
              </a:prstGeom>
              <a:noFill/>
              <a:ln cap="flat" cmpd="sng" w="28575">
                <a:solidFill>
                  <a:schemeClr val="dk1"/>
                </a:solidFill>
                <a:prstDash val="solid"/>
                <a:round/>
                <a:headEnd len="sm" w="sm" type="none"/>
                <a:tailEnd len="sm" w="sm" type="none"/>
              </a:ln>
            </p:spPr>
          </p:cxnSp>
          <p:cxnSp>
            <p:nvCxnSpPr>
              <p:cNvPr id="1663" name="Google Shape;1663;p13"/>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1664" name="Google Shape;1664;p13"/>
              <p:cNvCxnSpPr/>
              <p:nvPr/>
            </p:nvCxnSpPr>
            <p:spPr>
              <a:xfrm>
                <a:off x="2894" y="850"/>
                <a:ext cx="52" cy="96"/>
              </a:xfrm>
              <a:prstGeom prst="straightConnector1">
                <a:avLst/>
              </a:prstGeom>
              <a:noFill/>
              <a:ln cap="flat" cmpd="sng" w="28575">
                <a:solidFill>
                  <a:schemeClr val="dk1"/>
                </a:solidFill>
                <a:prstDash val="solid"/>
                <a:round/>
                <a:headEnd len="sm" w="sm" type="none"/>
                <a:tailEnd len="sm" w="sm" type="none"/>
              </a:ln>
            </p:spPr>
          </p:cxnSp>
        </p:grpSp>
        <p:grpSp>
          <p:nvGrpSpPr>
            <p:cNvPr id="1665" name="Google Shape;1665;p13"/>
            <p:cNvGrpSpPr/>
            <p:nvPr/>
          </p:nvGrpSpPr>
          <p:grpSpPr>
            <a:xfrm flipH="1" rot="10800000">
              <a:off x="3686" y="243"/>
              <a:ext cx="177" cy="66"/>
              <a:chOff x="2848" y="848"/>
              <a:chExt cx="140" cy="98"/>
            </a:xfrm>
          </p:grpSpPr>
          <p:cxnSp>
            <p:nvCxnSpPr>
              <p:cNvPr id="1666" name="Google Shape;1666;p13"/>
              <p:cNvCxnSpPr/>
              <p:nvPr/>
            </p:nvCxnSpPr>
            <p:spPr>
              <a:xfrm flipH="1" rot="10800000">
                <a:off x="2848" y="848"/>
                <a:ext cx="50" cy="2"/>
              </a:xfrm>
              <a:prstGeom prst="straightConnector1">
                <a:avLst/>
              </a:prstGeom>
              <a:noFill/>
              <a:ln cap="flat" cmpd="sng" w="28575">
                <a:solidFill>
                  <a:schemeClr val="dk1"/>
                </a:solidFill>
                <a:prstDash val="solid"/>
                <a:round/>
                <a:headEnd len="sm" w="sm" type="none"/>
                <a:tailEnd len="sm" w="sm" type="none"/>
              </a:ln>
            </p:spPr>
          </p:cxnSp>
          <p:cxnSp>
            <p:nvCxnSpPr>
              <p:cNvPr id="1667" name="Google Shape;1667;p13"/>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1668" name="Google Shape;1668;p13"/>
              <p:cNvCxnSpPr/>
              <p:nvPr/>
            </p:nvCxnSpPr>
            <p:spPr>
              <a:xfrm>
                <a:off x="2894" y="850"/>
                <a:ext cx="52" cy="96"/>
              </a:xfrm>
              <a:prstGeom prst="straightConnector1">
                <a:avLst/>
              </a:prstGeom>
              <a:noFill/>
              <a:ln cap="flat" cmpd="sng" w="28575">
                <a:solidFill>
                  <a:schemeClr val="dk1"/>
                </a:solidFill>
                <a:prstDash val="solid"/>
                <a:round/>
                <a:headEnd len="sm" w="sm" type="none"/>
                <a:tailEnd len="sm" w="sm" type="none"/>
              </a:ln>
            </p:spPr>
          </p:cxnSp>
        </p:grpSp>
      </p:grpSp>
      <p:graphicFrame>
        <p:nvGraphicFramePr>
          <p:cNvPr id="1669" name="Google Shape;1669;p13"/>
          <p:cNvGraphicFramePr/>
          <p:nvPr/>
        </p:nvGraphicFramePr>
        <p:xfrm>
          <a:off x="7630086" y="4184607"/>
          <a:ext cx="563563" cy="446087"/>
        </p:xfrm>
        <a:graphic>
          <a:graphicData uri="http://schemas.openxmlformats.org/presentationml/2006/ole">
            <mc:AlternateContent>
              <mc:Choice Requires="v">
                <p:oleObj r:id="rId10" imgH="446087" imgW="563563" progId="MS_ClipArt_Gallery.2" spid="_x0000_s3">
                  <p:embed/>
                </p:oleObj>
              </mc:Choice>
              <mc:Fallback>
                <p:oleObj r:id="rId11" imgH="446087" imgW="563563" progId="MS_ClipArt_Gallery.2">
                  <p:embed/>
                  <p:pic>
                    <p:nvPicPr>
                      <p:cNvPr id="1669" name="Google Shape;1669;p13"/>
                      <p:cNvPicPr preferRelativeResize="0"/>
                      <p:nvPr/>
                    </p:nvPicPr>
                    <p:blipFill rotWithShape="1">
                      <a:blip r:embed="rId12">
                        <a:alphaModFix/>
                      </a:blip>
                      <a:srcRect b="0" l="0" r="0" t="0"/>
                      <a:stretch/>
                    </p:blipFill>
                    <p:spPr>
                      <a:xfrm>
                        <a:off x="7630086" y="4184607"/>
                        <a:ext cx="563563" cy="446087"/>
                      </a:xfrm>
                      <a:prstGeom prst="rect">
                        <a:avLst/>
                      </a:prstGeom>
                      <a:noFill/>
                      <a:ln>
                        <a:noFill/>
                      </a:ln>
                    </p:spPr>
                  </p:pic>
                </p:oleObj>
              </mc:Fallback>
            </mc:AlternateContent>
          </a:graphicData>
        </a:graphic>
      </p:graphicFrame>
      <p:cxnSp>
        <p:nvCxnSpPr>
          <p:cNvPr id="1670" name="Google Shape;1670;p13"/>
          <p:cNvCxnSpPr/>
          <p:nvPr/>
        </p:nvCxnSpPr>
        <p:spPr>
          <a:xfrm>
            <a:off x="8174599" y="4513219"/>
            <a:ext cx="314325" cy="1588"/>
          </a:xfrm>
          <a:prstGeom prst="straightConnector1">
            <a:avLst/>
          </a:prstGeom>
          <a:noFill/>
          <a:ln cap="flat" cmpd="sng" w="19050">
            <a:solidFill>
              <a:schemeClr val="dk1"/>
            </a:solidFill>
            <a:prstDash val="solid"/>
            <a:round/>
            <a:headEnd len="sm" w="sm" type="none"/>
            <a:tailEnd len="sm" w="sm" type="none"/>
          </a:ln>
        </p:spPr>
      </p:cxnSp>
      <p:graphicFrame>
        <p:nvGraphicFramePr>
          <p:cNvPr id="1671" name="Google Shape;1671;p13"/>
          <p:cNvGraphicFramePr/>
          <p:nvPr/>
        </p:nvGraphicFramePr>
        <p:xfrm>
          <a:off x="7839636" y="4983119"/>
          <a:ext cx="563563" cy="446088"/>
        </p:xfrm>
        <a:graphic>
          <a:graphicData uri="http://schemas.openxmlformats.org/presentationml/2006/ole">
            <mc:AlternateContent>
              <mc:Choice Requires="v">
                <p:oleObj r:id="rId13" imgH="446088" imgW="563563" progId="MS_ClipArt_Gallery.2" spid="_x0000_s4">
                  <p:embed/>
                </p:oleObj>
              </mc:Choice>
              <mc:Fallback>
                <p:oleObj r:id="rId14" imgH="446088" imgW="563563" progId="MS_ClipArt_Gallery.2">
                  <p:embed/>
                  <p:pic>
                    <p:nvPicPr>
                      <p:cNvPr id="1671" name="Google Shape;1671;p13"/>
                      <p:cNvPicPr preferRelativeResize="0"/>
                      <p:nvPr/>
                    </p:nvPicPr>
                    <p:blipFill rotWithShape="1">
                      <a:blip r:embed="rId12">
                        <a:alphaModFix/>
                      </a:blip>
                      <a:srcRect b="0" l="0" r="0" t="0"/>
                      <a:stretch/>
                    </p:blipFill>
                    <p:spPr>
                      <a:xfrm>
                        <a:off x="7839636" y="4983119"/>
                        <a:ext cx="563563" cy="446088"/>
                      </a:xfrm>
                      <a:prstGeom prst="rect">
                        <a:avLst/>
                      </a:prstGeom>
                      <a:noFill/>
                      <a:ln>
                        <a:noFill/>
                      </a:ln>
                    </p:spPr>
                  </p:pic>
                </p:oleObj>
              </mc:Fallback>
            </mc:AlternateContent>
          </a:graphicData>
        </a:graphic>
      </p:graphicFrame>
      <p:cxnSp>
        <p:nvCxnSpPr>
          <p:cNvPr id="1672" name="Google Shape;1672;p13"/>
          <p:cNvCxnSpPr/>
          <p:nvPr/>
        </p:nvCxnSpPr>
        <p:spPr>
          <a:xfrm flipH="1" rot="10800000">
            <a:off x="8390499" y="5321257"/>
            <a:ext cx="98425" cy="3175"/>
          </a:xfrm>
          <a:prstGeom prst="straightConnector1">
            <a:avLst/>
          </a:prstGeom>
          <a:noFill/>
          <a:ln cap="flat" cmpd="sng" w="19050">
            <a:solidFill>
              <a:schemeClr val="dk1"/>
            </a:solidFill>
            <a:prstDash val="solid"/>
            <a:round/>
            <a:headEnd len="sm" w="sm" type="none"/>
            <a:tailEnd len="sm" w="sm" type="none"/>
          </a:ln>
        </p:spPr>
      </p:cxnSp>
      <p:grpSp>
        <p:nvGrpSpPr>
          <p:cNvPr id="1673" name="Google Shape;1673;p13"/>
          <p:cNvGrpSpPr/>
          <p:nvPr/>
        </p:nvGrpSpPr>
        <p:grpSpPr>
          <a:xfrm>
            <a:off x="8009499" y="4641807"/>
            <a:ext cx="96837" cy="300037"/>
            <a:chOff x="3842" y="406"/>
            <a:chExt cx="51" cy="167"/>
          </a:xfrm>
        </p:grpSpPr>
        <p:sp>
          <p:nvSpPr>
            <p:cNvPr id="1674" name="Google Shape;1674;p13"/>
            <p:cNvSpPr/>
            <p:nvPr/>
          </p:nvSpPr>
          <p:spPr>
            <a:xfrm>
              <a:off x="3842" y="406"/>
              <a:ext cx="47" cy="4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sp>
          <p:nvSpPr>
            <p:cNvPr id="1675" name="Google Shape;1675;p13"/>
            <p:cNvSpPr/>
            <p:nvPr/>
          </p:nvSpPr>
          <p:spPr>
            <a:xfrm>
              <a:off x="3844" y="466"/>
              <a:ext cx="47" cy="4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sp>
          <p:nvSpPr>
            <p:cNvPr id="1676" name="Google Shape;1676;p13"/>
            <p:cNvSpPr/>
            <p:nvPr/>
          </p:nvSpPr>
          <p:spPr>
            <a:xfrm>
              <a:off x="3846" y="526"/>
              <a:ext cx="47" cy="4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grpSp>
      <p:cxnSp>
        <p:nvCxnSpPr>
          <p:cNvPr id="1677" name="Google Shape;1677;p13"/>
          <p:cNvCxnSpPr/>
          <p:nvPr/>
        </p:nvCxnSpPr>
        <p:spPr>
          <a:xfrm>
            <a:off x="8480986" y="4510044"/>
            <a:ext cx="0" cy="809625"/>
          </a:xfrm>
          <a:prstGeom prst="straightConnector1">
            <a:avLst/>
          </a:prstGeom>
          <a:noFill/>
          <a:ln cap="flat" cmpd="sng" w="12700">
            <a:solidFill>
              <a:schemeClr val="dk1"/>
            </a:solidFill>
            <a:prstDash val="solid"/>
            <a:round/>
            <a:headEnd len="sm" w="sm" type="none"/>
            <a:tailEnd len="sm" w="sm" type="none"/>
          </a:ln>
        </p:spPr>
      </p:cxnSp>
      <p:cxnSp>
        <p:nvCxnSpPr>
          <p:cNvPr id="1678" name="Google Shape;1678;p13"/>
          <p:cNvCxnSpPr/>
          <p:nvPr/>
        </p:nvCxnSpPr>
        <p:spPr>
          <a:xfrm>
            <a:off x="8480986" y="4859294"/>
            <a:ext cx="187325" cy="3175"/>
          </a:xfrm>
          <a:prstGeom prst="straightConnector1">
            <a:avLst/>
          </a:prstGeom>
          <a:noFill/>
          <a:ln cap="flat" cmpd="sng" w="12700">
            <a:solidFill>
              <a:schemeClr val="dk1"/>
            </a:solidFill>
            <a:prstDash val="solid"/>
            <a:round/>
            <a:headEnd len="sm" w="sm" type="none"/>
            <a:tailEnd len="sm" w="sm" type="none"/>
          </a:ln>
        </p:spPr>
      </p:cxnSp>
      <p:cxnSp>
        <p:nvCxnSpPr>
          <p:cNvPr id="1679" name="Google Shape;1679;p13"/>
          <p:cNvCxnSpPr/>
          <p:nvPr/>
        </p:nvCxnSpPr>
        <p:spPr>
          <a:xfrm flipH="1">
            <a:off x="9385861" y="3998869"/>
            <a:ext cx="636588" cy="877888"/>
          </a:xfrm>
          <a:prstGeom prst="straightConnector1">
            <a:avLst/>
          </a:prstGeom>
          <a:noFill/>
          <a:ln cap="flat" cmpd="sng" w="12700">
            <a:solidFill>
              <a:schemeClr val="dk1"/>
            </a:solidFill>
            <a:prstDash val="solid"/>
            <a:round/>
            <a:headEnd len="sm" w="sm" type="none"/>
            <a:tailEnd len="sm" w="sm" type="none"/>
          </a:ln>
        </p:spPr>
      </p:cxnSp>
      <p:grpSp>
        <p:nvGrpSpPr>
          <p:cNvPr id="1680" name="Google Shape;1680;p13"/>
          <p:cNvGrpSpPr/>
          <p:nvPr/>
        </p:nvGrpSpPr>
        <p:grpSpPr>
          <a:xfrm rot="1433392">
            <a:off x="7503916" y="2297906"/>
            <a:ext cx="1028700" cy="171450"/>
            <a:chOff x="4712" y="1742"/>
            <a:chExt cx="648" cy="108"/>
          </a:xfrm>
        </p:grpSpPr>
        <p:sp>
          <p:nvSpPr>
            <p:cNvPr id="1681" name="Google Shape;1681;p13"/>
            <p:cNvSpPr/>
            <p:nvPr/>
          </p:nvSpPr>
          <p:spPr>
            <a:xfrm>
              <a:off x="4712" y="1742"/>
              <a:ext cx="648" cy="10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sp>
          <p:nvSpPr>
            <p:cNvPr id="1682" name="Google Shape;1682;p13"/>
            <p:cNvSpPr/>
            <p:nvPr/>
          </p:nvSpPr>
          <p:spPr>
            <a:xfrm>
              <a:off x="4712" y="1742"/>
              <a:ext cx="534" cy="108"/>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grpSp>
      <p:grpSp>
        <p:nvGrpSpPr>
          <p:cNvPr id="1683" name="Google Shape;1683;p13"/>
          <p:cNvGrpSpPr/>
          <p:nvPr/>
        </p:nvGrpSpPr>
        <p:grpSpPr>
          <a:xfrm rot="3346875">
            <a:off x="9208061" y="3033670"/>
            <a:ext cx="447675" cy="171450"/>
            <a:chOff x="5078" y="1860"/>
            <a:chExt cx="282" cy="108"/>
          </a:xfrm>
        </p:grpSpPr>
        <p:sp>
          <p:nvSpPr>
            <p:cNvPr id="1684" name="Google Shape;1684;p13"/>
            <p:cNvSpPr/>
            <p:nvPr/>
          </p:nvSpPr>
          <p:spPr>
            <a:xfrm>
              <a:off x="5216" y="1860"/>
              <a:ext cx="144" cy="10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sp>
          <p:nvSpPr>
            <p:cNvPr id="1685" name="Google Shape;1685;p13"/>
            <p:cNvSpPr/>
            <p:nvPr/>
          </p:nvSpPr>
          <p:spPr>
            <a:xfrm>
              <a:off x="5078" y="1860"/>
              <a:ext cx="166" cy="108"/>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grpSp>
      <p:grpSp>
        <p:nvGrpSpPr>
          <p:cNvPr id="1686" name="Google Shape;1686;p13"/>
          <p:cNvGrpSpPr/>
          <p:nvPr/>
        </p:nvGrpSpPr>
        <p:grpSpPr>
          <a:xfrm rot="3215306">
            <a:off x="9525561" y="3138445"/>
            <a:ext cx="447675" cy="171450"/>
            <a:chOff x="5078" y="1860"/>
            <a:chExt cx="282" cy="108"/>
          </a:xfrm>
        </p:grpSpPr>
        <p:sp>
          <p:nvSpPr>
            <p:cNvPr id="1687" name="Google Shape;1687;p13"/>
            <p:cNvSpPr/>
            <p:nvPr/>
          </p:nvSpPr>
          <p:spPr>
            <a:xfrm>
              <a:off x="5216" y="1860"/>
              <a:ext cx="144" cy="10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sp>
          <p:nvSpPr>
            <p:cNvPr id="1688" name="Google Shape;1688;p13"/>
            <p:cNvSpPr/>
            <p:nvPr/>
          </p:nvSpPr>
          <p:spPr>
            <a:xfrm>
              <a:off x="5078" y="1860"/>
              <a:ext cx="166" cy="108"/>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grpSp>
      <p:grpSp>
        <p:nvGrpSpPr>
          <p:cNvPr id="1689" name="Google Shape;1689;p13"/>
          <p:cNvGrpSpPr/>
          <p:nvPr/>
        </p:nvGrpSpPr>
        <p:grpSpPr>
          <a:xfrm rot="3051000">
            <a:off x="9877986" y="3259095"/>
            <a:ext cx="447675" cy="171450"/>
            <a:chOff x="5078" y="1860"/>
            <a:chExt cx="282" cy="108"/>
          </a:xfrm>
        </p:grpSpPr>
        <p:sp>
          <p:nvSpPr>
            <p:cNvPr id="1690" name="Google Shape;1690;p13"/>
            <p:cNvSpPr/>
            <p:nvPr/>
          </p:nvSpPr>
          <p:spPr>
            <a:xfrm>
              <a:off x="5216" y="1860"/>
              <a:ext cx="144" cy="10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sp>
          <p:nvSpPr>
            <p:cNvPr id="1691" name="Google Shape;1691;p13"/>
            <p:cNvSpPr/>
            <p:nvPr/>
          </p:nvSpPr>
          <p:spPr>
            <a:xfrm>
              <a:off x="5078" y="1860"/>
              <a:ext cx="166" cy="108"/>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grpSp>
      <p:cxnSp>
        <p:nvCxnSpPr>
          <p:cNvPr id="1692" name="Google Shape;1692;p13"/>
          <p:cNvCxnSpPr/>
          <p:nvPr/>
        </p:nvCxnSpPr>
        <p:spPr>
          <a:xfrm>
            <a:off x="8507216" y="2618581"/>
            <a:ext cx="219075" cy="69850"/>
          </a:xfrm>
          <a:prstGeom prst="straightConnector1">
            <a:avLst/>
          </a:prstGeom>
          <a:noFill/>
          <a:ln cap="flat" cmpd="sng" w="9525">
            <a:solidFill>
              <a:schemeClr val="dk1"/>
            </a:solidFill>
            <a:prstDash val="solid"/>
            <a:round/>
            <a:headEnd len="sm" w="sm" type="none"/>
            <a:tailEnd len="med" w="med" type="triangle"/>
          </a:ln>
        </p:spPr>
      </p:cxnSp>
      <p:cxnSp>
        <p:nvCxnSpPr>
          <p:cNvPr id="1693" name="Google Shape;1693;p13"/>
          <p:cNvCxnSpPr/>
          <p:nvPr/>
        </p:nvCxnSpPr>
        <p:spPr>
          <a:xfrm>
            <a:off x="9566836" y="3309894"/>
            <a:ext cx="133350" cy="177800"/>
          </a:xfrm>
          <a:prstGeom prst="straightConnector1">
            <a:avLst/>
          </a:prstGeom>
          <a:noFill/>
          <a:ln cap="flat" cmpd="sng" w="9525">
            <a:solidFill>
              <a:schemeClr val="dk1"/>
            </a:solidFill>
            <a:prstDash val="solid"/>
            <a:round/>
            <a:headEnd len="sm" w="sm" type="none"/>
            <a:tailEnd len="med" w="med" type="triangle"/>
          </a:ln>
        </p:spPr>
      </p:cxnSp>
      <p:cxnSp>
        <p:nvCxnSpPr>
          <p:cNvPr id="1694" name="Google Shape;1694;p13"/>
          <p:cNvCxnSpPr/>
          <p:nvPr/>
        </p:nvCxnSpPr>
        <p:spPr>
          <a:xfrm>
            <a:off x="9890686" y="3408319"/>
            <a:ext cx="117475" cy="177800"/>
          </a:xfrm>
          <a:prstGeom prst="straightConnector1">
            <a:avLst/>
          </a:prstGeom>
          <a:noFill/>
          <a:ln cap="flat" cmpd="sng" w="9525">
            <a:solidFill>
              <a:schemeClr val="dk1"/>
            </a:solidFill>
            <a:prstDash val="solid"/>
            <a:round/>
            <a:headEnd len="sm" w="sm" type="none"/>
            <a:tailEnd len="med" w="med" type="triangle"/>
          </a:ln>
        </p:spPr>
      </p:cxnSp>
      <p:cxnSp>
        <p:nvCxnSpPr>
          <p:cNvPr id="1695" name="Google Shape;1695;p13"/>
          <p:cNvCxnSpPr/>
          <p:nvPr/>
        </p:nvCxnSpPr>
        <p:spPr>
          <a:xfrm>
            <a:off x="10258986" y="3522619"/>
            <a:ext cx="101600" cy="187325"/>
          </a:xfrm>
          <a:prstGeom prst="straightConnector1">
            <a:avLst/>
          </a:prstGeom>
          <a:noFill/>
          <a:ln cap="flat" cmpd="sng" w="9525">
            <a:solidFill>
              <a:schemeClr val="dk1"/>
            </a:solidFill>
            <a:prstDash val="solid"/>
            <a:round/>
            <a:headEnd len="sm" w="sm" type="none"/>
            <a:tailEnd len="med" w="med" type="triangle"/>
          </a:ln>
        </p:spPr>
      </p:cxnSp>
      <p:sp>
        <p:nvSpPr>
          <p:cNvPr id="1696" name="Google Shape;1696;p13"/>
          <p:cNvSpPr txBox="1"/>
          <p:nvPr/>
        </p:nvSpPr>
        <p:spPr>
          <a:xfrm>
            <a:off x="9412849" y="1245694"/>
            <a:ext cx="2743200" cy="10779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Comic Sans MS"/>
                <a:ea typeface="Comic Sans MS"/>
                <a:cs typeface="Comic Sans MS"/>
                <a:sym typeface="Comic Sans MS"/>
              </a:rPr>
              <a:t>fragmentation: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accent2"/>
              </a:buClr>
              <a:buSzPts val="1600"/>
              <a:buFont typeface="Arial"/>
              <a:buNone/>
            </a:pPr>
            <a:r>
              <a:rPr b="0" i="0" lang="en-US" sz="1600" u="none" cap="none" strike="noStrike">
                <a:solidFill>
                  <a:schemeClr val="accent2"/>
                </a:solidFill>
                <a:latin typeface="Comic Sans MS"/>
                <a:ea typeface="Comic Sans MS"/>
                <a:cs typeface="Comic Sans MS"/>
                <a:sym typeface="Comic Sans MS"/>
              </a:rPr>
              <a:t>in:</a:t>
            </a:r>
            <a:r>
              <a:rPr b="0" i="0" lang="en-US" sz="1600" u="none" cap="none" strike="noStrike">
                <a:solidFill>
                  <a:schemeClr val="dk1"/>
                </a:solidFill>
                <a:latin typeface="Comic Sans MS"/>
                <a:ea typeface="Comic Sans MS"/>
                <a:cs typeface="Comic Sans MS"/>
                <a:sym typeface="Comic Sans MS"/>
              </a:rPr>
              <a:t> one large datagram (4000 bytes)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accent2"/>
              </a:buClr>
              <a:buSzPts val="1600"/>
              <a:buFont typeface="Arial"/>
              <a:buNone/>
            </a:pPr>
            <a:r>
              <a:rPr b="0" i="0" lang="en-US" sz="1600" u="none" cap="none" strike="noStrike">
                <a:solidFill>
                  <a:schemeClr val="accent2"/>
                </a:solidFill>
                <a:latin typeface="Comic Sans MS"/>
                <a:ea typeface="Comic Sans MS"/>
                <a:cs typeface="Comic Sans MS"/>
                <a:sym typeface="Comic Sans MS"/>
              </a:rPr>
              <a:t>out:</a:t>
            </a:r>
            <a:r>
              <a:rPr b="0" i="0" lang="en-US" sz="1600" u="none" cap="none" strike="noStrike">
                <a:solidFill>
                  <a:schemeClr val="dk1"/>
                </a:solidFill>
                <a:latin typeface="Comic Sans MS"/>
                <a:ea typeface="Comic Sans MS"/>
                <a:cs typeface="Comic Sans MS"/>
                <a:sym typeface="Comic Sans MS"/>
              </a:rPr>
              <a:t> 3 smaller datagrams</a:t>
            </a:r>
            <a:endParaRPr b="0" i="0" sz="1800" u="none" cap="none" strike="noStrike">
              <a:solidFill>
                <a:schemeClr val="dk1"/>
              </a:solidFill>
              <a:latin typeface="Comic Sans MS"/>
              <a:ea typeface="Comic Sans MS"/>
              <a:cs typeface="Comic Sans MS"/>
              <a:sym typeface="Comic Sans MS"/>
            </a:endParaRPr>
          </a:p>
        </p:txBody>
      </p:sp>
      <p:grpSp>
        <p:nvGrpSpPr>
          <p:cNvPr id="1697" name="Google Shape;1697;p13"/>
          <p:cNvGrpSpPr/>
          <p:nvPr/>
        </p:nvGrpSpPr>
        <p:grpSpPr>
          <a:xfrm rot="-10773343">
            <a:off x="8534961" y="4144919"/>
            <a:ext cx="447675" cy="171450"/>
            <a:chOff x="5078" y="1860"/>
            <a:chExt cx="282" cy="108"/>
          </a:xfrm>
        </p:grpSpPr>
        <p:sp>
          <p:nvSpPr>
            <p:cNvPr id="1698" name="Google Shape;1698;p13"/>
            <p:cNvSpPr/>
            <p:nvPr/>
          </p:nvSpPr>
          <p:spPr>
            <a:xfrm>
              <a:off x="5216" y="1860"/>
              <a:ext cx="144" cy="10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sp>
          <p:nvSpPr>
            <p:cNvPr id="1699" name="Google Shape;1699;p13"/>
            <p:cNvSpPr/>
            <p:nvPr/>
          </p:nvSpPr>
          <p:spPr>
            <a:xfrm>
              <a:off x="5078" y="1860"/>
              <a:ext cx="166" cy="108"/>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grpSp>
      <p:grpSp>
        <p:nvGrpSpPr>
          <p:cNvPr id="1700" name="Google Shape;1700;p13"/>
          <p:cNvGrpSpPr/>
          <p:nvPr/>
        </p:nvGrpSpPr>
        <p:grpSpPr>
          <a:xfrm rot="-10773343">
            <a:off x="8538136" y="4338594"/>
            <a:ext cx="447675" cy="171450"/>
            <a:chOff x="5078" y="1860"/>
            <a:chExt cx="282" cy="108"/>
          </a:xfrm>
        </p:grpSpPr>
        <p:sp>
          <p:nvSpPr>
            <p:cNvPr id="1701" name="Google Shape;1701;p13"/>
            <p:cNvSpPr/>
            <p:nvPr/>
          </p:nvSpPr>
          <p:spPr>
            <a:xfrm>
              <a:off x="5216" y="1860"/>
              <a:ext cx="144" cy="10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sp>
          <p:nvSpPr>
            <p:cNvPr id="1702" name="Google Shape;1702;p13"/>
            <p:cNvSpPr/>
            <p:nvPr/>
          </p:nvSpPr>
          <p:spPr>
            <a:xfrm>
              <a:off x="5078" y="1860"/>
              <a:ext cx="166" cy="108"/>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grpSp>
      <p:grpSp>
        <p:nvGrpSpPr>
          <p:cNvPr id="1703" name="Google Shape;1703;p13"/>
          <p:cNvGrpSpPr/>
          <p:nvPr/>
        </p:nvGrpSpPr>
        <p:grpSpPr>
          <a:xfrm rot="-10773343">
            <a:off x="8541311" y="4532269"/>
            <a:ext cx="447675" cy="171450"/>
            <a:chOff x="5078" y="1860"/>
            <a:chExt cx="282" cy="108"/>
          </a:xfrm>
        </p:grpSpPr>
        <p:sp>
          <p:nvSpPr>
            <p:cNvPr id="1704" name="Google Shape;1704;p13"/>
            <p:cNvSpPr/>
            <p:nvPr/>
          </p:nvSpPr>
          <p:spPr>
            <a:xfrm>
              <a:off x="5216" y="1860"/>
              <a:ext cx="144" cy="10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sp>
          <p:nvSpPr>
            <p:cNvPr id="1705" name="Google Shape;1705;p13"/>
            <p:cNvSpPr/>
            <p:nvPr/>
          </p:nvSpPr>
          <p:spPr>
            <a:xfrm>
              <a:off x="5078" y="1860"/>
              <a:ext cx="166" cy="108"/>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grpSp>
      <p:cxnSp>
        <p:nvCxnSpPr>
          <p:cNvPr id="1706" name="Google Shape;1706;p13"/>
          <p:cNvCxnSpPr/>
          <p:nvPr/>
        </p:nvCxnSpPr>
        <p:spPr>
          <a:xfrm rot="9691848">
            <a:off x="8290486" y="4202069"/>
            <a:ext cx="219075" cy="69850"/>
          </a:xfrm>
          <a:prstGeom prst="straightConnector1">
            <a:avLst/>
          </a:prstGeom>
          <a:noFill/>
          <a:ln cap="flat" cmpd="sng" w="9525">
            <a:solidFill>
              <a:schemeClr val="dk1"/>
            </a:solidFill>
            <a:prstDash val="solid"/>
            <a:round/>
            <a:headEnd len="sm" w="sm" type="none"/>
            <a:tailEnd len="med" w="med" type="triangle"/>
          </a:ln>
        </p:spPr>
      </p:cxnSp>
      <p:cxnSp>
        <p:nvCxnSpPr>
          <p:cNvPr id="1707" name="Google Shape;1707;p13"/>
          <p:cNvCxnSpPr/>
          <p:nvPr/>
        </p:nvCxnSpPr>
        <p:spPr>
          <a:xfrm rot="9691848">
            <a:off x="8280961" y="4376694"/>
            <a:ext cx="219075" cy="69850"/>
          </a:xfrm>
          <a:prstGeom prst="straightConnector1">
            <a:avLst/>
          </a:prstGeom>
          <a:noFill/>
          <a:ln cap="flat" cmpd="sng" w="9525">
            <a:solidFill>
              <a:schemeClr val="dk1"/>
            </a:solidFill>
            <a:prstDash val="solid"/>
            <a:round/>
            <a:headEnd len="sm" w="sm" type="none"/>
            <a:tailEnd len="med" w="med" type="triangle"/>
          </a:ln>
        </p:spPr>
      </p:cxnSp>
      <p:cxnSp>
        <p:nvCxnSpPr>
          <p:cNvPr id="1708" name="Google Shape;1708;p13"/>
          <p:cNvCxnSpPr/>
          <p:nvPr/>
        </p:nvCxnSpPr>
        <p:spPr>
          <a:xfrm rot="9691848">
            <a:off x="8284136" y="4583069"/>
            <a:ext cx="219075" cy="69850"/>
          </a:xfrm>
          <a:prstGeom prst="straightConnector1">
            <a:avLst/>
          </a:prstGeom>
          <a:noFill/>
          <a:ln cap="flat" cmpd="sng" w="9525">
            <a:solidFill>
              <a:schemeClr val="dk1"/>
            </a:solidFill>
            <a:prstDash val="solid"/>
            <a:round/>
            <a:headEnd len="sm" w="sm" type="none"/>
            <a:tailEnd len="med" w="med" type="triangle"/>
          </a:ln>
        </p:spPr>
      </p:cxnSp>
      <p:grpSp>
        <p:nvGrpSpPr>
          <p:cNvPr id="1709" name="Google Shape;1709;p13"/>
          <p:cNvGrpSpPr/>
          <p:nvPr/>
        </p:nvGrpSpPr>
        <p:grpSpPr>
          <a:xfrm rot="10793026">
            <a:off x="7206224" y="3981407"/>
            <a:ext cx="1030287" cy="173037"/>
            <a:chOff x="4712" y="1742"/>
            <a:chExt cx="648" cy="108"/>
          </a:xfrm>
        </p:grpSpPr>
        <p:sp>
          <p:nvSpPr>
            <p:cNvPr id="1710" name="Google Shape;1710;p13"/>
            <p:cNvSpPr/>
            <p:nvPr/>
          </p:nvSpPr>
          <p:spPr>
            <a:xfrm>
              <a:off x="4712" y="1742"/>
              <a:ext cx="648" cy="10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sp>
          <p:nvSpPr>
            <p:cNvPr id="1711" name="Google Shape;1711;p13"/>
            <p:cNvSpPr/>
            <p:nvPr/>
          </p:nvSpPr>
          <p:spPr>
            <a:xfrm>
              <a:off x="4712" y="1742"/>
              <a:ext cx="534" cy="108"/>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grpSp>
      <p:sp>
        <p:nvSpPr>
          <p:cNvPr id="1712" name="Google Shape;1712;p13"/>
          <p:cNvSpPr txBox="1"/>
          <p:nvPr/>
        </p:nvSpPr>
        <p:spPr>
          <a:xfrm>
            <a:off x="7596749" y="3635332"/>
            <a:ext cx="1246187"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Comic Sans MS"/>
                <a:ea typeface="Comic Sans MS"/>
                <a:cs typeface="Comic Sans MS"/>
                <a:sym typeface="Comic Sans MS"/>
              </a:rPr>
              <a:t>reassembly</a:t>
            </a:r>
            <a:endParaRPr b="0" i="0" sz="1800" u="none" cap="none" strike="noStrike">
              <a:solidFill>
                <a:schemeClr val="dk1"/>
              </a:solidFill>
              <a:latin typeface="Comic Sans MS"/>
              <a:ea typeface="Comic Sans MS"/>
              <a:cs typeface="Comic Sans MS"/>
              <a:sym typeface="Comic Sans MS"/>
            </a:endParaRPr>
          </a:p>
        </p:txBody>
      </p:sp>
      <p:sp>
        <p:nvSpPr>
          <p:cNvPr id="1713" name="Google Shape;1713;p13"/>
          <p:cNvSpPr txBox="1"/>
          <p:nvPr/>
        </p:nvSpPr>
        <p:spPr>
          <a:xfrm>
            <a:off x="9835124" y="2839994"/>
            <a:ext cx="2233612" cy="3381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600"/>
              <a:buFont typeface="Arial"/>
              <a:buNone/>
            </a:pPr>
            <a:r>
              <a:rPr b="0" i="0" lang="en-US" sz="1600" u="none" cap="none" strike="noStrike">
                <a:solidFill>
                  <a:schemeClr val="accent2"/>
                </a:solidFill>
                <a:latin typeface="Comic Sans MS"/>
                <a:ea typeface="Comic Sans MS"/>
                <a:cs typeface="Comic Sans MS"/>
                <a:sym typeface="Comic Sans MS"/>
              </a:rPr>
              <a:t>Link MTU:</a:t>
            </a:r>
            <a:r>
              <a:rPr b="0" i="0" lang="en-US" sz="1600" u="none" cap="none" strike="noStrike">
                <a:solidFill>
                  <a:schemeClr val="dk1"/>
                </a:solidFill>
                <a:latin typeface="Comic Sans MS"/>
                <a:ea typeface="Comic Sans MS"/>
                <a:cs typeface="Comic Sans MS"/>
                <a:sym typeface="Comic Sans MS"/>
              </a:rPr>
              <a:t> 1500bytes</a:t>
            </a:r>
            <a:endParaRPr b="0" i="0" sz="1400" u="none" cap="none" strike="noStrike">
              <a:solidFill>
                <a:srgbClr val="000000"/>
              </a:solidFill>
              <a:latin typeface="Arial"/>
              <a:ea typeface="Arial"/>
              <a:cs typeface="Arial"/>
              <a:sym typeface="Arial"/>
            </a:endParaRPr>
          </a:p>
        </p:txBody>
      </p:sp>
      <p:pic>
        <p:nvPicPr>
          <p:cNvPr id="1714" name="Google Shape;1714;p13"/>
          <p:cNvPicPr preferRelativeResize="0"/>
          <p:nvPr/>
        </p:nvPicPr>
        <p:blipFill rotWithShape="1">
          <a:blip r:embed="rId7">
            <a:alphaModFix/>
          </a:blip>
          <a:srcRect b="0" l="0" r="0" t="0"/>
          <a:stretch/>
        </p:blipFill>
        <p:spPr>
          <a:xfrm>
            <a:off x="0" y="0"/>
            <a:ext cx="0" cy="0"/>
          </a:xfrm>
          <a:prstGeom prst="rect">
            <a:avLst/>
          </a:prstGeom>
          <a:noFill/>
          <a:ln>
            <a:noFill/>
          </a:ln>
        </p:spPr>
      </p:pic>
      <p:pic>
        <p:nvPicPr>
          <p:cNvPr id="1715" name="Google Shape;1715;p13"/>
          <p:cNvPicPr preferRelativeResize="0"/>
          <p:nvPr/>
        </p:nvPicPr>
        <p:blipFill rotWithShape="1">
          <a:blip r:embed="rId7">
            <a:alphaModFix/>
          </a:blip>
          <a:srcRect b="0" l="0" r="0" t="0"/>
          <a:stretch/>
        </p:blipFill>
        <p:spPr>
          <a:xfrm>
            <a:off x="0" y="0"/>
            <a:ext cx="0" cy="0"/>
          </a:xfrm>
          <a:prstGeom prst="rect">
            <a:avLst/>
          </a:prstGeom>
          <a:noFill/>
          <a:ln>
            <a:noFill/>
          </a:ln>
        </p:spPr>
      </p:pic>
      <p:pic>
        <p:nvPicPr>
          <p:cNvPr descr="rId1" id="1716" name="Google Shape;1716;p13"/>
          <p:cNvPicPr preferRelativeResize="0"/>
          <p:nvPr/>
        </p:nvPicPr>
        <p:blipFill rotWithShape="1">
          <a:blip r:embed="rId7">
            <a:alphaModFix/>
          </a:blip>
          <a:srcRect b="0" l="0" r="0" t="0"/>
          <a:stretch/>
        </p:blipFill>
        <p:spPr>
          <a:xfrm>
            <a:off x="0" y="0"/>
            <a:ext cx="0" cy="0"/>
          </a:xfrm>
          <a:prstGeom prst="rect">
            <a:avLst/>
          </a:prstGeom>
          <a:noFill/>
          <a:ln>
            <a:noFill/>
          </a:ln>
        </p:spPr>
      </p:pic>
      <p:cxnSp>
        <p:nvCxnSpPr>
          <p:cNvPr id="1717" name="Google Shape;1717;p13"/>
          <p:cNvCxnSpPr/>
          <p:nvPr/>
        </p:nvCxnSpPr>
        <p:spPr>
          <a:xfrm>
            <a:off x="9586610" y="2925555"/>
            <a:ext cx="458064" cy="414696"/>
          </a:xfrm>
          <a:prstGeom prst="straightConnector1">
            <a:avLst/>
          </a:prstGeom>
          <a:noFill/>
          <a:ln cap="flat" cmpd="sng" w="38100">
            <a:solidFill>
              <a:srgbClr val="FF0000"/>
            </a:solidFill>
            <a:prstDash val="solid"/>
            <a:round/>
            <a:headEnd len="sm" w="sm" type="none"/>
            <a:tailEnd len="med" w="med" type="triangle"/>
          </a:ln>
        </p:spPr>
      </p:cxnSp>
      <p:pic>
        <p:nvPicPr>
          <p:cNvPr id="1718" name="Google Shape;1718;p13"/>
          <p:cNvPicPr preferRelativeResize="0"/>
          <p:nvPr/>
        </p:nvPicPr>
        <p:blipFill rotWithShape="1">
          <a:blip r:embed="rId7">
            <a:alphaModFix/>
          </a:blip>
          <a:srcRect b="0" l="0" r="0" t="0"/>
          <a:stretch/>
        </p:blipFill>
        <p:spPr>
          <a:xfrm>
            <a:off x="0" y="0"/>
            <a:ext cx="0" cy="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0"/>
                                        </p:tgtEl>
                                        <p:attrNameLst>
                                          <p:attrName>style.visibility</p:attrName>
                                        </p:attrNameLst>
                                      </p:cBhvr>
                                      <p:to>
                                        <p:strVal val="visible"/>
                                      </p:to>
                                    </p:set>
                                    <p:animEffect filter="fade" transition="in">
                                      <p:cBhvr>
                                        <p:cTn dur="500"/>
                                        <p:tgtEl>
                                          <p:spTgt spid="1680"/>
                                        </p:tgtEl>
                                      </p:cBhvr>
                                    </p:animEffect>
                                  </p:childTnLst>
                                </p:cTn>
                              </p:par>
                              <p:par>
                                <p:cTn fill="hold" nodeType="withEffect" presetClass="entr" presetID="10" presetSubtype="0">
                                  <p:stCondLst>
                                    <p:cond delay="0"/>
                                  </p:stCondLst>
                                  <p:childTnLst>
                                    <p:set>
                                      <p:cBhvr>
                                        <p:cTn dur="1" fill="hold">
                                          <p:stCondLst>
                                            <p:cond delay="0"/>
                                          </p:stCondLst>
                                        </p:cTn>
                                        <p:tgtEl>
                                          <p:spTgt spid="1692"/>
                                        </p:tgtEl>
                                        <p:attrNameLst>
                                          <p:attrName>style.visibility</p:attrName>
                                        </p:attrNameLst>
                                      </p:cBhvr>
                                      <p:to>
                                        <p:strVal val="visible"/>
                                      </p:to>
                                    </p:set>
                                    <p:animEffect filter="fade" transition="in">
                                      <p:cBhvr>
                                        <p:cTn dur="500"/>
                                        <p:tgtEl>
                                          <p:spTgt spid="16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562"/>
                                        </p:tgtEl>
                                      </p:cBhvr>
                                    </p:animEffect>
                                    <p:set>
                                      <p:cBhvr>
                                        <p:cTn dur="1" fill="hold">
                                          <p:stCondLst>
                                            <p:cond delay="500"/>
                                          </p:stCondLst>
                                        </p:cTn>
                                        <p:tgtEl>
                                          <p:spTgt spid="156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3"/>
                                        </p:tgtEl>
                                        <p:attrNameLst>
                                          <p:attrName>style.visibility</p:attrName>
                                        </p:attrNameLst>
                                      </p:cBhvr>
                                      <p:to>
                                        <p:strVal val="visible"/>
                                      </p:to>
                                    </p:set>
                                    <p:animEffect filter="fade" transition="in">
                                      <p:cBhvr>
                                        <p:cTn dur="500"/>
                                        <p:tgtEl>
                                          <p:spTgt spid="1683"/>
                                        </p:tgtEl>
                                      </p:cBhvr>
                                    </p:animEffect>
                                  </p:childTnLst>
                                </p:cTn>
                              </p:par>
                              <p:par>
                                <p:cTn fill="hold" nodeType="withEffect" presetClass="entr" presetID="10" presetSubtype="0">
                                  <p:stCondLst>
                                    <p:cond delay="0"/>
                                  </p:stCondLst>
                                  <p:childTnLst>
                                    <p:set>
                                      <p:cBhvr>
                                        <p:cTn dur="1" fill="hold">
                                          <p:stCondLst>
                                            <p:cond delay="0"/>
                                          </p:stCondLst>
                                        </p:cTn>
                                        <p:tgtEl>
                                          <p:spTgt spid="1693"/>
                                        </p:tgtEl>
                                        <p:attrNameLst>
                                          <p:attrName>style.visibility</p:attrName>
                                        </p:attrNameLst>
                                      </p:cBhvr>
                                      <p:to>
                                        <p:strVal val="visible"/>
                                      </p:to>
                                    </p:set>
                                    <p:animEffect filter="fade" transition="in">
                                      <p:cBhvr>
                                        <p:cTn dur="500"/>
                                        <p:tgtEl>
                                          <p:spTgt spid="1693"/>
                                        </p:tgtEl>
                                      </p:cBhvr>
                                    </p:animEffect>
                                  </p:childTnLst>
                                </p:cTn>
                              </p:par>
                              <p:par>
                                <p:cTn fill="hold" nodeType="withEffect" presetClass="entr" presetID="10" presetSubtype="0">
                                  <p:stCondLst>
                                    <p:cond delay="0"/>
                                  </p:stCondLst>
                                  <p:childTnLst>
                                    <p:set>
                                      <p:cBhvr>
                                        <p:cTn dur="1" fill="hold">
                                          <p:stCondLst>
                                            <p:cond delay="0"/>
                                          </p:stCondLst>
                                        </p:cTn>
                                        <p:tgtEl>
                                          <p:spTgt spid="1686"/>
                                        </p:tgtEl>
                                        <p:attrNameLst>
                                          <p:attrName>style.visibility</p:attrName>
                                        </p:attrNameLst>
                                      </p:cBhvr>
                                      <p:to>
                                        <p:strVal val="visible"/>
                                      </p:to>
                                    </p:set>
                                    <p:animEffect filter="fade" transition="in">
                                      <p:cBhvr>
                                        <p:cTn dur="500"/>
                                        <p:tgtEl>
                                          <p:spTgt spid="1686"/>
                                        </p:tgtEl>
                                      </p:cBhvr>
                                    </p:animEffect>
                                  </p:childTnLst>
                                </p:cTn>
                              </p:par>
                              <p:par>
                                <p:cTn fill="hold" nodeType="withEffect" presetClass="entr" presetID="10" presetSubtype="0">
                                  <p:stCondLst>
                                    <p:cond delay="0"/>
                                  </p:stCondLst>
                                  <p:childTnLst>
                                    <p:set>
                                      <p:cBhvr>
                                        <p:cTn dur="1" fill="hold">
                                          <p:stCondLst>
                                            <p:cond delay="0"/>
                                          </p:stCondLst>
                                        </p:cTn>
                                        <p:tgtEl>
                                          <p:spTgt spid="1694"/>
                                        </p:tgtEl>
                                        <p:attrNameLst>
                                          <p:attrName>style.visibility</p:attrName>
                                        </p:attrNameLst>
                                      </p:cBhvr>
                                      <p:to>
                                        <p:strVal val="visible"/>
                                      </p:to>
                                    </p:set>
                                    <p:animEffect filter="fade" transition="in">
                                      <p:cBhvr>
                                        <p:cTn dur="500"/>
                                        <p:tgtEl>
                                          <p:spTgt spid="1694"/>
                                        </p:tgtEl>
                                      </p:cBhvr>
                                    </p:animEffect>
                                  </p:childTnLst>
                                </p:cTn>
                              </p:par>
                              <p:par>
                                <p:cTn fill="hold" nodeType="withEffect" presetClass="entr" presetID="10" presetSubtype="0">
                                  <p:stCondLst>
                                    <p:cond delay="0"/>
                                  </p:stCondLst>
                                  <p:childTnLst>
                                    <p:set>
                                      <p:cBhvr>
                                        <p:cTn dur="1" fill="hold">
                                          <p:stCondLst>
                                            <p:cond delay="0"/>
                                          </p:stCondLst>
                                        </p:cTn>
                                        <p:tgtEl>
                                          <p:spTgt spid="1689"/>
                                        </p:tgtEl>
                                        <p:attrNameLst>
                                          <p:attrName>style.visibility</p:attrName>
                                        </p:attrNameLst>
                                      </p:cBhvr>
                                      <p:to>
                                        <p:strVal val="visible"/>
                                      </p:to>
                                    </p:set>
                                    <p:animEffect filter="fade" transition="in">
                                      <p:cBhvr>
                                        <p:cTn dur="500"/>
                                        <p:tgtEl>
                                          <p:spTgt spid="1689"/>
                                        </p:tgtEl>
                                      </p:cBhvr>
                                    </p:animEffect>
                                  </p:childTnLst>
                                </p:cTn>
                              </p:par>
                              <p:par>
                                <p:cTn fill="hold" nodeType="withEffect" presetClass="entr" presetID="10" presetSubtype="0">
                                  <p:stCondLst>
                                    <p:cond delay="0"/>
                                  </p:stCondLst>
                                  <p:childTnLst>
                                    <p:set>
                                      <p:cBhvr>
                                        <p:cTn dur="1" fill="hold">
                                          <p:stCondLst>
                                            <p:cond delay="0"/>
                                          </p:stCondLst>
                                        </p:cTn>
                                        <p:tgtEl>
                                          <p:spTgt spid="1695"/>
                                        </p:tgtEl>
                                        <p:attrNameLst>
                                          <p:attrName>style.visibility</p:attrName>
                                        </p:attrNameLst>
                                      </p:cBhvr>
                                      <p:to>
                                        <p:strVal val="visible"/>
                                      </p:to>
                                    </p:set>
                                    <p:animEffect filter="fade" transition="in">
                                      <p:cBhvr>
                                        <p:cTn dur="500"/>
                                        <p:tgtEl>
                                          <p:spTgt spid="16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6"/>
                                        </p:tgtEl>
                                        <p:attrNameLst>
                                          <p:attrName>style.visibility</p:attrName>
                                        </p:attrNameLst>
                                      </p:cBhvr>
                                      <p:to>
                                        <p:strVal val="visible"/>
                                      </p:to>
                                    </p:set>
                                    <p:animEffect filter="fade" transition="in">
                                      <p:cBhvr>
                                        <p:cTn dur="500"/>
                                        <p:tgtEl>
                                          <p:spTgt spid="1706"/>
                                        </p:tgtEl>
                                      </p:cBhvr>
                                    </p:animEffect>
                                  </p:childTnLst>
                                </p:cTn>
                              </p:par>
                              <p:par>
                                <p:cTn fill="hold" nodeType="withEffect" presetClass="entr" presetID="10" presetSubtype="0">
                                  <p:stCondLst>
                                    <p:cond delay="0"/>
                                  </p:stCondLst>
                                  <p:childTnLst>
                                    <p:set>
                                      <p:cBhvr>
                                        <p:cTn dur="1" fill="hold">
                                          <p:stCondLst>
                                            <p:cond delay="0"/>
                                          </p:stCondLst>
                                        </p:cTn>
                                        <p:tgtEl>
                                          <p:spTgt spid="1707"/>
                                        </p:tgtEl>
                                        <p:attrNameLst>
                                          <p:attrName>style.visibility</p:attrName>
                                        </p:attrNameLst>
                                      </p:cBhvr>
                                      <p:to>
                                        <p:strVal val="visible"/>
                                      </p:to>
                                    </p:set>
                                    <p:animEffect filter="fade" transition="in">
                                      <p:cBhvr>
                                        <p:cTn dur="500"/>
                                        <p:tgtEl>
                                          <p:spTgt spid="1707"/>
                                        </p:tgtEl>
                                      </p:cBhvr>
                                    </p:animEffect>
                                  </p:childTnLst>
                                </p:cTn>
                              </p:par>
                              <p:par>
                                <p:cTn fill="hold" nodeType="withEffect" presetClass="entr" presetID="10" presetSubtype="0">
                                  <p:stCondLst>
                                    <p:cond delay="0"/>
                                  </p:stCondLst>
                                  <p:childTnLst>
                                    <p:set>
                                      <p:cBhvr>
                                        <p:cTn dur="1" fill="hold">
                                          <p:stCondLst>
                                            <p:cond delay="0"/>
                                          </p:stCondLst>
                                        </p:cTn>
                                        <p:tgtEl>
                                          <p:spTgt spid="1708"/>
                                        </p:tgtEl>
                                        <p:attrNameLst>
                                          <p:attrName>style.visibility</p:attrName>
                                        </p:attrNameLst>
                                      </p:cBhvr>
                                      <p:to>
                                        <p:strVal val="visible"/>
                                      </p:to>
                                    </p:set>
                                    <p:animEffect filter="fade" transition="in">
                                      <p:cBhvr>
                                        <p:cTn dur="500"/>
                                        <p:tgtEl>
                                          <p:spTgt spid="1708"/>
                                        </p:tgtEl>
                                      </p:cBhvr>
                                    </p:animEffect>
                                  </p:childTnLst>
                                </p:cTn>
                              </p:par>
                              <p:par>
                                <p:cTn fill="hold" nodeType="withEffect" presetClass="entr" presetID="10" presetSubtype="0">
                                  <p:stCondLst>
                                    <p:cond delay="0"/>
                                  </p:stCondLst>
                                  <p:childTnLst>
                                    <p:set>
                                      <p:cBhvr>
                                        <p:cTn dur="1" fill="hold">
                                          <p:stCondLst>
                                            <p:cond delay="0"/>
                                          </p:stCondLst>
                                        </p:cTn>
                                        <p:tgtEl>
                                          <p:spTgt spid="1697"/>
                                        </p:tgtEl>
                                        <p:attrNameLst>
                                          <p:attrName>style.visibility</p:attrName>
                                        </p:attrNameLst>
                                      </p:cBhvr>
                                      <p:to>
                                        <p:strVal val="visible"/>
                                      </p:to>
                                    </p:set>
                                    <p:animEffect filter="fade" transition="in">
                                      <p:cBhvr>
                                        <p:cTn dur="500"/>
                                        <p:tgtEl>
                                          <p:spTgt spid="1697"/>
                                        </p:tgtEl>
                                      </p:cBhvr>
                                    </p:animEffect>
                                  </p:childTnLst>
                                </p:cTn>
                              </p:par>
                              <p:par>
                                <p:cTn fill="hold" nodeType="withEffect" presetClass="entr" presetID="10" presetSubtype="0">
                                  <p:stCondLst>
                                    <p:cond delay="0"/>
                                  </p:stCondLst>
                                  <p:childTnLst>
                                    <p:set>
                                      <p:cBhvr>
                                        <p:cTn dur="1" fill="hold">
                                          <p:stCondLst>
                                            <p:cond delay="0"/>
                                          </p:stCondLst>
                                        </p:cTn>
                                        <p:tgtEl>
                                          <p:spTgt spid="1700"/>
                                        </p:tgtEl>
                                        <p:attrNameLst>
                                          <p:attrName>style.visibility</p:attrName>
                                        </p:attrNameLst>
                                      </p:cBhvr>
                                      <p:to>
                                        <p:strVal val="visible"/>
                                      </p:to>
                                    </p:set>
                                    <p:animEffect filter="fade" transition="in">
                                      <p:cBhvr>
                                        <p:cTn dur="500"/>
                                        <p:tgtEl>
                                          <p:spTgt spid="1700"/>
                                        </p:tgtEl>
                                      </p:cBhvr>
                                    </p:animEffect>
                                  </p:childTnLst>
                                </p:cTn>
                              </p:par>
                              <p:par>
                                <p:cTn fill="hold" nodeType="withEffect" presetClass="entr" presetID="10" presetSubtype="0">
                                  <p:stCondLst>
                                    <p:cond delay="0"/>
                                  </p:stCondLst>
                                  <p:childTnLst>
                                    <p:set>
                                      <p:cBhvr>
                                        <p:cTn dur="1" fill="hold">
                                          <p:stCondLst>
                                            <p:cond delay="0"/>
                                          </p:stCondLst>
                                        </p:cTn>
                                        <p:tgtEl>
                                          <p:spTgt spid="1703"/>
                                        </p:tgtEl>
                                        <p:attrNameLst>
                                          <p:attrName>style.visibility</p:attrName>
                                        </p:attrNameLst>
                                      </p:cBhvr>
                                      <p:to>
                                        <p:strVal val="visible"/>
                                      </p:to>
                                    </p:set>
                                    <p:animEffect filter="fade" transition="in">
                                      <p:cBhvr>
                                        <p:cTn dur="500"/>
                                        <p:tgtEl>
                                          <p:spTgt spid="17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9"/>
                                        </p:tgtEl>
                                        <p:attrNameLst>
                                          <p:attrName>style.visibility</p:attrName>
                                        </p:attrNameLst>
                                      </p:cBhvr>
                                      <p:to>
                                        <p:strVal val="visible"/>
                                      </p:to>
                                    </p:set>
                                    <p:animEffect filter="fade" transition="in">
                                      <p:cBhvr>
                                        <p:cTn dur="500"/>
                                        <p:tgtEl>
                                          <p:spTgt spid="17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2" name="Shape 1722"/>
        <p:cNvGrpSpPr/>
        <p:nvPr/>
      </p:nvGrpSpPr>
      <p:grpSpPr>
        <a:xfrm>
          <a:off x="0" y="0"/>
          <a:ext cx="0" cy="0"/>
          <a:chOff x="0" y="0"/>
          <a:chExt cx="0" cy="0"/>
        </a:xfrm>
      </p:grpSpPr>
      <p:sp>
        <p:nvSpPr>
          <p:cNvPr id="1723" name="Google Shape;1723;p15"/>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IP Fragmentation &amp; Reassembly</a:t>
            </a:r>
            <a:endParaRPr/>
          </a:p>
        </p:txBody>
      </p:sp>
      <p:pic>
        <p:nvPicPr>
          <p:cNvPr id="1724" name="Google Shape;1724;p15"/>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graphicFrame>
        <p:nvGraphicFramePr>
          <p:cNvPr id="1725" name="Google Shape;1725;p15"/>
          <p:cNvGraphicFramePr/>
          <p:nvPr/>
        </p:nvGraphicFramePr>
        <p:xfrm>
          <a:off x="7341672" y="3745461"/>
          <a:ext cx="3000000" cy="3000000"/>
        </p:xfrm>
        <a:graphic>
          <a:graphicData uri="http://schemas.openxmlformats.org/drawingml/2006/table">
            <a:tbl>
              <a:tblPr bandRow="1" firstRow="1">
                <a:noFill/>
                <a:tableStyleId>{6BBC96EA-BF42-401E-9B39-93EBF337B76F}</a:tableStyleId>
              </a:tblPr>
              <a:tblGrid>
                <a:gridCol w="1291675"/>
                <a:gridCol w="1776050"/>
              </a:tblGrid>
              <a:tr h="4940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Data Bytes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Fragment Offset</a:t>
                      </a:r>
                      <a:endParaRPr sz="1400" u="none" cap="none" strike="noStrike"/>
                    </a:p>
                  </a:txBody>
                  <a:tcPr marT="45725" marB="45725" marR="91450" marL="91450"/>
                </a:tc>
              </a:tr>
              <a:tr h="424025">
                <a:tc>
                  <a:txBody>
                    <a:bodyPr/>
                    <a:lstStyle/>
                    <a:p>
                      <a:pPr indent="0" lvl="0" marL="0" marR="0" rtl="0" algn="l">
                        <a:lnSpc>
                          <a:spcPct val="100000"/>
                        </a:lnSpc>
                        <a:spcBef>
                          <a:spcPts val="0"/>
                        </a:spcBef>
                        <a:spcAft>
                          <a:spcPts val="0"/>
                        </a:spcAft>
                        <a:buClr>
                          <a:srgbClr val="000000"/>
                        </a:buClr>
                        <a:buSzPts val="1400"/>
                        <a:buFont typeface="Arial"/>
                        <a:buNone/>
                      </a:pPr>
                      <a:r>
                        <a:rPr b="1" lang="en-US" sz="1600" u="none" cap="none" strike="noStrike"/>
                        <a:t>0 -1479</a:t>
                      </a:r>
                      <a:endParaRPr b="1" sz="1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1" lang="en-US" sz="1600" u="none" cap="none" strike="noStrike"/>
                        <a:t>0/8=0</a:t>
                      </a:r>
                      <a:endParaRPr b="1" sz="1600" u="none" cap="none" strike="noStrike"/>
                    </a:p>
                  </a:txBody>
                  <a:tcPr marT="45725" marB="45725" marR="91450" marL="91450"/>
                </a:tc>
              </a:tr>
              <a:tr h="443050">
                <a:tc>
                  <a:txBody>
                    <a:bodyPr/>
                    <a:lstStyle/>
                    <a:p>
                      <a:pPr indent="0" lvl="0" marL="0" marR="0" rtl="0" algn="l">
                        <a:lnSpc>
                          <a:spcPct val="100000"/>
                        </a:lnSpc>
                        <a:spcBef>
                          <a:spcPts val="0"/>
                        </a:spcBef>
                        <a:spcAft>
                          <a:spcPts val="0"/>
                        </a:spcAft>
                        <a:buClr>
                          <a:srgbClr val="000000"/>
                        </a:buClr>
                        <a:buSzPts val="1400"/>
                        <a:buFont typeface="Arial"/>
                        <a:buNone/>
                      </a:pPr>
                      <a:r>
                        <a:rPr b="1" lang="en-US" sz="1600" u="none" cap="none" strike="noStrike"/>
                        <a:t>1480-2959</a:t>
                      </a:r>
                      <a:endParaRPr b="1" sz="1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1" lang="en-US" sz="1600" u="none" cap="none" strike="noStrike"/>
                        <a:t>1480/8=185</a:t>
                      </a:r>
                      <a:endParaRPr b="1" sz="1600" u="none" cap="none" strike="noStrike"/>
                    </a:p>
                  </a:txBody>
                  <a:tcPr marT="45725" marB="45725" marR="91450" marL="91450"/>
                </a:tc>
              </a:tr>
              <a:tr h="415050">
                <a:tc>
                  <a:txBody>
                    <a:bodyPr/>
                    <a:lstStyle/>
                    <a:p>
                      <a:pPr indent="0" lvl="0" marL="0" marR="0" rtl="0" algn="l">
                        <a:lnSpc>
                          <a:spcPct val="100000"/>
                        </a:lnSpc>
                        <a:spcBef>
                          <a:spcPts val="0"/>
                        </a:spcBef>
                        <a:spcAft>
                          <a:spcPts val="0"/>
                        </a:spcAft>
                        <a:buClr>
                          <a:srgbClr val="000000"/>
                        </a:buClr>
                        <a:buSzPts val="1400"/>
                        <a:buFont typeface="Arial"/>
                        <a:buNone/>
                      </a:pPr>
                      <a:r>
                        <a:rPr b="1" lang="en-US" sz="1600" u="none" cap="none" strike="noStrike"/>
                        <a:t>2960-4439</a:t>
                      </a:r>
                      <a:endParaRPr b="1" sz="1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1" lang="en-US" sz="1600" u="none" cap="none" strike="noStrike"/>
                        <a:t>2960/8=370</a:t>
                      </a:r>
                      <a:endParaRPr b="1" sz="1600" u="none" cap="none" strike="noStrike"/>
                    </a:p>
                  </a:txBody>
                  <a:tcPr marT="45725" marB="45725" marR="91450" marL="91450"/>
                </a:tc>
              </a:tr>
              <a:tr h="392000">
                <a:tc>
                  <a:txBody>
                    <a:bodyPr/>
                    <a:lstStyle/>
                    <a:p>
                      <a:pPr indent="0" lvl="0" marL="0" marR="0" rtl="0" algn="l">
                        <a:lnSpc>
                          <a:spcPct val="100000"/>
                        </a:lnSpc>
                        <a:spcBef>
                          <a:spcPts val="0"/>
                        </a:spcBef>
                        <a:spcAft>
                          <a:spcPts val="0"/>
                        </a:spcAft>
                        <a:buClr>
                          <a:srgbClr val="000000"/>
                        </a:buClr>
                        <a:buSzPts val="1400"/>
                        <a:buFont typeface="Arial"/>
                        <a:buNone/>
                      </a:pPr>
                      <a:r>
                        <a:rPr b="1" lang="en-US" sz="1600" u="none" cap="none" strike="noStrike"/>
                        <a:t>4440-5119</a:t>
                      </a:r>
                      <a:endParaRPr b="1" sz="1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1" lang="en-US" sz="1600" u="none" cap="none" strike="noStrike"/>
                        <a:t>4440/8=555</a:t>
                      </a:r>
                      <a:endParaRPr b="1" sz="1600" u="none" cap="none" strike="noStrike"/>
                    </a:p>
                  </a:txBody>
                  <a:tcPr marT="45725" marB="45725" marR="91450" marL="91450"/>
                </a:tc>
              </a:tr>
            </a:tbl>
          </a:graphicData>
        </a:graphic>
      </p:graphicFrame>
      <p:sp>
        <p:nvSpPr>
          <p:cNvPr id="1726" name="Google Shape;1726;p15"/>
          <p:cNvSpPr txBox="1"/>
          <p:nvPr/>
        </p:nvSpPr>
        <p:spPr>
          <a:xfrm>
            <a:off x="7864072" y="1279172"/>
            <a:ext cx="3561309" cy="2400627"/>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orbel"/>
                <a:ea typeface="Corbel"/>
                <a:cs typeface="Corbel"/>
                <a:sym typeface="Corbel"/>
              </a:rPr>
              <a:t>MTU=20(H)+1480(D)</a:t>
            </a:r>
            <a:endParaRPr b="0" i="0" sz="2400" u="none" cap="none" strike="noStrike">
              <a:solidFill>
                <a:schemeClr val="dk1"/>
              </a:solidFill>
              <a:latin typeface="Corbel"/>
              <a:ea typeface="Corbel"/>
              <a:cs typeface="Corbel"/>
              <a:sym typeface="Corbe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orbel"/>
                <a:ea typeface="Corbel"/>
                <a:cs typeface="Corbel"/>
                <a:sym typeface="Corbel"/>
              </a:rPr>
              <a:t>5140=20(H)+5120(D)</a:t>
            </a:r>
            <a:endParaRPr b="0" i="0" sz="2400" u="none" cap="none" strike="noStrike">
              <a:solidFill>
                <a:schemeClr val="dk1"/>
              </a:solidFill>
              <a:latin typeface="Corbel"/>
              <a:ea typeface="Corbel"/>
              <a:cs typeface="Corbel"/>
              <a:sym typeface="Corbe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orbel"/>
                <a:ea typeface="Corbel"/>
                <a:cs typeface="Corbel"/>
                <a:sym typeface="Corbel"/>
              </a:rPr>
              <a:t>5120-1480=3640 (1st)</a:t>
            </a:r>
            <a:endParaRPr b="0" i="0" sz="2400" u="none" cap="none" strike="noStrike">
              <a:solidFill>
                <a:schemeClr val="dk1"/>
              </a:solidFill>
              <a:latin typeface="Corbel"/>
              <a:ea typeface="Corbel"/>
              <a:cs typeface="Corbel"/>
              <a:sym typeface="Corbe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orbel"/>
                <a:ea typeface="Corbel"/>
                <a:cs typeface="Corbel"/>
                <a:sym typeface="Corbel"/>
              </a:rPr>
              <a:t>3640-1480=2160 (2nd)</a:t>
            </a:r>
            <a:endParaRPr b="0" i="0" sz="2400" u="none" cap="none" strike="noStrike">
              <a:solidFill>
                <a:schemeClr val="dk1"/>
              </a:solidFill>
              <a:latin typeface="Corbel"/>
              <a:ea typeface="Corbel"/>
              <a:cs typeface="Corbel"/>
              <a:sym typeface="Corbe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orbel"/>
                <a:ea typeface="Corbel"/>
                <a:cs typeface="Corbel"/>
                <a:sym typeface="Corbel"/>
              </a:rPr>
              <a:t>2160-1480=680 (3rd)</a:t>
            </a:r>
            <a:endParaRPr b="0" i="0" sz="2400" u="none" cap="none" strike="noStrike">
              <a:solidFill>
                <a:schemeClr val="dk1"/>
              </a:solidFill>
              <a:latin typeface="Corbel"/>
              <a:ea typeface="Corbel"/>
              <a:cs typeface="Corbel"/>
              <a:sym typeface="Corbel"/>
            </a:endParaRPr>
          </a:p>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Corbel"/>
                <a:ea typeface="Corbel"/>
                <a:cs typeface="Corbel"/>
                <a:sym typeface="Corbel"/>
              </a:rPr>
              <a:t>680+20=700</a:t>
            </a:r>
            <a:endParaRPr b="0" i="0" sz="2400" u="none" cap="none" strike="noStrike">
              <a:solidFill>
                <a:schemeClr val="dk1"/>
              </a:solidFill>
              <a:latin typeface="Corbel"/>
              <a:ea typeface="Corbel"/>
              <a:cs typeface="Corbel"/>
              <a:sym typeface="Corbel"/>
            </a:endParaRPr>
          </a:p>
        </p:txBody>
      </p:sp>
      <p:pic>
        <p:nvPicPr>
          <p:cNvPr id="1727" name="Google Shape;1727;p15"/>
          <p:cNvPicPr preferRelativeResize="0"/>
          <p:nvPr/>
        </p:nvPicPr>
        <p:blipFill rotWithShape="1">
          <a:blip r:embed="rId4">
            <a:alphaModFix/>
          </a:blip>
          <a:srcRect b="0" l="0" r="0" t="0"/>
          <a:stretch/>
        </p:blipFill>
        <p:spPr>
          <a:xfrm>
            <a:off x="977755" y="1732809"/>
            <a:ext cx="6363918" cy="424644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5"/>
                                        </p:tgtEl>
                                        <p:attrNameLst>
                                          <p:attrName>style.visibility</p:attrName>
                                        </p:attrNameLst>
                                      </p:cBhvr>
                                      <p:to>
                                        <p:strVal val="visible"/>
                                      </p:to>
                                    </p:set>
                                    <p:animEffect filter="fade" transition="in">
                                      <p:cBhvr>
                                        <p:cTn dur="500"/>
                                        <p:tgtEl>
                                          <p:spTgt spid="17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1" name="Shape 1731"/>
        <p:cNvGrpSpPr/>
        <p:nvPr/>
      </p:nvGrpSpPr>
      <p:grpSpPr>
        <a:xfrm>
          <a:off x="0" y="0"/>
          <a:ext cx="0" cy="0"/>
          <a:chOff x="0" y="0"/>
          <a:chExt cx="0" cy="0"/>
        </a:xfrm>
      </p:grpSpPr>
      <p:grpSp>
        <p:nvGrpSpPr>
          <p:cNvPr id="1732" name="Google Shape;1732;p14"/>
          <p:cNvGrpSpPr/>
          <p:nvPr/>
        </p:nvGrpSpPr>
        <p:grpSpPr>
          <a:xfrm>
            <a:off x="7530221" y="3889046"/>
            <a:ext cx="4225698" cy="615383"/>
            <a:chOff x="7530221" y="3889046"/>
            <a:chExt cx="4225698" cy="615383"/>
          </a:xfrm>
        </p:grpSpPr>
        <p:grpSp>
          <p:nvGrpSpPr>
            <p:cNvPr id="1733" name="Google Shape;1733;p14"/>
            <p:cNvGrpSpPr/>
            <p:nvPr/>
          </p:nvGrpSpPr>
          <p:grpSpPr>
            <a:xfrm>
              <a:off x="7530221" y="3889046"/>
              <a:ext cx="4225698" cy="609600"/>
              <a:chOff x="7538644" y="3916410"/>
              <a:chExt cx="4225698" cy="609600"/>
            </a:xfrm>
          </p:grpSpPr>
          <p:grpSp>
            <p:nvGrpSpPr>
              <p:cNvPr id="1734" name="Google Shape;1734;p14"/>
              <p:cNvGrpSpPr/>
              <p:nvPr/>
            </p:nvGrpSpPr>
            <p:grpSpPr>
              <a:xfrm>
                <a:off x="7538644" y="3916410"/>
                <a:ext cx="4225698" cy="609600"/>
                <a:chOff x="7548055" y="3898582"/>
                <a:chExt cx="4225698" cy="609600"/>
              </a:xfrm>
            </p:grpSpPr>
            <p:grpSp>
              <p:nvGrpSpPr>
                <p:cNvPr id="1735" name="Google Shape;1735;p14"/>
                <p:cNvGrpSpPr/>
                <p:nvPr/>
              </p:nvGrpSpPr>
              <p:grpSpPr>
                <a:xfrm>
                  <a:off x="7548055" y="3899769"/>
                  <a:ext cx="4225698" cy="608413"/>
                  <a:chOff x="7564595" y="3898547"/>
                  <a:chExt cx="4225698" cy="608413"/>
                </a:xfrm>
              </p:grpSpPr>
              <p:sp>
                <p:nvSpPr>
                  <p:cNvPr id="1736" name="Google Shape;1736;p14"/>
                  <p:cNvSpPr/>
                  <p:nvPr/>
                </p:nvSpPr>
                <p:spPr>
                  <a:xfrm>
                    <a:off x="7608818" y="3898547"/>
                    <a:ext cx="4181475" cy="54292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400" u="none" cap="none" strike="noStrike">
                      <a:solidFill>
                        <a:schemeClr val="dk1"/>
                      </a:solidFill>
                      <a:latin typeface="Comic Sans MS"/>
                      <a:ea typeface="Comic Sans MS"/>
                      <a:cs typeface="Comic Sans MS"/>
                      <a:sym typeface="Comic Sans MS"/>
                    </a:endParaRPr>
                  </a:p>
                </p:txBody>
              </p:sp>
              <p:sp>
                <p:nvSpPr>
                  <p:cNvPr id="1737" name="Google Shape;1737;p14"/>
                  <p:cNvSpPr/>
                  <p:nvPr/>
                </p:nvSpPr>
                <p:spPr>
                  <a:xfrm>
                    <a:off x="7564595" y="3964035"/>
                    <a:ext cx="4181475" cy="542925"/>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400" u="none" cap="none" strike="noStrike">
                      <a:solidFill>
                        <a:schemeClr val="dk1"/>
                      </a:solidFill>
                      <a:latin typeface="Comic Sans MS"/>
                      <a:ea typeface="Comic Sans MS"/>
                      <a:cs typeface="Comic Sans MS"/>
                      <a:sym typeface="Comic Sans MS"/>
                    </a:endParaRPr>
                  </a:p>
                </p:txBody>
              </p:sp>
            </p:grpSp>
            <p:cxnSp>
              <p:nvCxnSpPr>
                <p:cNvPr id="1738" name="Google Shape;1738;p14"/>
                <p:cNvCxnSpPr/>
                <p:nvPr/>
              </p:nvCxnSpPr>
              <p:spPr>
                <a:xfrm>
                  <a:off x="10155395" y="3964035"/>
                  <a:ext cx="0" cy="542925"/>
                </a:xfrm>
                <a:prstGeom prst="straightConnector1">
                  <a:avLst/>
                </a:prstGeom>
                <a:noFill/>
                <a:ln cap="flat" cmpd="sng" w="19050">
                  <a:solidFill>
                    <a:schemeClr val="dk1"/>
                  </a:solidFill>
                  <a:prstDash val="solid"/>
                  <a:round/>
                  <a:headEnd len="sm" w="sm" type="none"/>
                  <a:tailEnd len="sm" w="sm" type="none"/>
                </a:ln>
              </p:spPr>
            </p:cxnSp>
            <p:cxnSp>
              <p:nvCxnSpPr>
                <p:cNvPr id="1739" name="Google Shape;1739;p14"/>
                <p:cNvCxnSpPr/>
                <p:nvPr/>
              </p:nvCxnSpPr>
              <p:spPr>
                <a:xfrm>
                  <a:off x="10907870" y="3946207"/>
                  <a:ext cx="0" cy="542925"/>
                </a:xfrm>
                <a:prstGeom prst="straightConnector1">
                  <a:avLst/>
                </a:prstGeom>
                <a:noFill/>
                <a:ln cap="flat" cmpd="sng" w="19050">
                  <a:solidFill>
                    <a:schemeClr val="dk1"/>
                  </a:solidFill>
                  <a:prstDash val="solid"/>
                  <a:round/>
                  <a:headEnd len="sm" w="sm" type="none"/>
                  <a:tailEnd len="sm" w="sm" type="none"/>
                </a:ln>
              </p:spPr>
            </p:cxnSp>
            <p:sp>
              <p:nvSpPr>
                <p:cNvPr id="1740" name="Google Shape;1740;p14"/>
                <p:cNvSpPr/>
                <p:nvPr/>
              </p:nvSpPr>
              <p:spPr>
                <a:xfrm>
                  <a:off x="11098370" y="3898582"/>
                  <a:ext cx="219075" cy="60007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400" u="none" cap="none" strike="noStrike">
                    <a:solidFill>
                      <a:schemeClr val="dk1"/>
                    </a:solidFill>
                    <a:latin typeface="Comic Sans MS"/>
                    <a:ea typeface="Comic Sans MS"/>
                    <a:cs typeface="Comic Sans MS"/>
                    <a:sym typeface="Comic Sans MS"/>
                  </a:endParaRPr>
                </a:p>
              </p:txBody>
            </p:sp>
          </p:grpSp>
          <p:cxnSp>
            <p:nvCxnSpPr>
              <p:cNvPr id="1741" name="Google Shape;1741;p14"/>
              <p:cNvCxnSpPr/>
              <p:nvPr/>
            </p:nvCxnSpPr>
            <p:spPr>
              <a:xfrm>
                <a:off x="7945595" y="3964035"/>
                <a:ext cx="0" cy="542925"/>
              </a:xfrm>
              <a:prstGeom prst="straightConnector1">
                <a:avLst/>
              </a:prstGeom>
              <a:noFill/>
              <a:ln cap="flat" cmpd="sng" w="19050">
                <a:solidFill>
                  <a:schemeClr val="dk1"/>
                </a:solidFill>
                <a:prstDash val="solid"/>
                <a:round/>
                <a:headEnd len="sm" w="sm" type="none"/>
                <a:tailEnd len="sm" w="sm" type="none"/>
              </a:ln>
            </p:spPr>
          </p:cxnSp>
          <p:cxnSp>
            <p:nvCxnSpPr>
              <p:cNvPr id="1742" name="Google Shape;1742;p14"/>
              <p:cNvCxnSpPr/>
              <p:nvPr/>
            </p:nvCxnSpPr>
            <p:spPr>
              <a:xfrm>
                <a:off x="8745695" y="3964035"/>
                <a:ext cx="0" cy="542925"/>
              </a:xfrm>
              <a:prstGeom prst="straightConnector1">
                <a:avLst/>
              </a:prstGeom>
              <a:noFill/>
              <a:ln cap="flat" cmpd="sng" w="19050">
                <a:solidFill>
                  <a:schemeClr val="dk1"/>
                </a:solidFill>
                <a:prstDash val="solid"/>
                <a:round/>
                <a:headEnd len="sm" w="sm" type="none"/>
                <a:tailEnd len="sm" w="sm" type="none"/>
              </a:ln>
            </p:spPr>
          </p:cxnSp>
          <p:cxnSp>
            <p:nvCxnSpPr>
              <p:cNvPr id="1743" name="Google Shape;1743;p14"/>
              <p:cNvCxnSpPr/>
              <p:nvPr/>
            </p:nvCxnSpPr>
            <p:spPr>
              <a:xfrm>
                <a:off x="9359048" y="3964035"/>
                <a:ext cx="0" cy="542925"/>
              </a:xfrm>
              <a:prstGeom prst="straightConnector1">
                <a:avLst/>
              </a:prstGeom>
              <a:noFill/>
              <a:ln cap="flat" cmpd="sng" w="19050">
                <a:solidFill>
                  <a:schemeClr val="dk1"/>
                </a:solidFill>
                <a:prstDash val="solid"/>
                <a:round/>
                <a:headEnd len="sm" w="sm" type="none"/>
                <a:tailEnd len="sm" w="sm" type="none"/>
              </a:ln>
            </p:spPr>
          </p:cxnSp>
        </p:grpSp>
        <p:cxnSp>
          <p:nvCxnSpPr>
            <p:cNvPr id="1744" name="Google Shape;1744;p14"/>
            <p:cNvCxnSpPr/>
            <p:nvPr/>
          </p:nvCxnSpPr>
          <p:spPr>
            <a:xfrm>
              <a:off x="9740279" y="3961504"/>
              <a:ext cx="0" cy="542925"/>
            </a:xfrm>
            <a:prstGeom prst="straightConnector1">
              <a:avLst/>
            </a:prstGeom>
            <a:noFill/>
            <a:ln cap="flat" cmpd="sng" w="19050">
              <a:solidFill>
                <a:schemeClr val="dk1"/>
              </a:solidFill>
              <a:prstDash val="solid"/>
              <a:round/>
              <a:headEnd len="sm" w="sm" type="none"/>
              <a:tailEnd len="sm" w="sm" type="none"/>
            </a:ln>
          </p:spPr>
        </p:cxnSp>
      </p:grpSp>
      <p:sp>
        <p:nvSpPr>
          <p:cNvPr id="1745" name="Google Shape;1745;p14"/>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IP Fragmentation &amp; Reassembly</a:t>
            </a:r>
            <a:endParaRPr/>
          </a:p>
        </p:txBody>
      </p:sp>
      <p:pic>
        <p:nvPicPr>
          <p:cNvPr id="1746" name="Google Shape;1746;p14"/>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
        <p:nvSpPr>
          <p:cNvPr id="1747" name="Google Shape;1747;p14"/>
          <p:cNvSpPr txBox="1"/>
          <p:nvPr/>
        </p:nvSpPr>
        <p:spPr>
          <a:xfrm>
            <a:off x="10085563" y="3974771"/>
            <a:ext cx="881063" cy="523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400" u="none" cap="none" strike="noStrike">
                <a:solidFill>
                  <a:schemeClr val="dk1"/>
                </a:solidFill>
                <a:latin typeface="Comic Sans MS"/>
                <a:ea typeface="Comic Sans MS"/>
                <a:cs typeface="Comic Sans MS"/>
                <a:sym typeface="Comic Sans MS"/>
              </a:rPr>
              <a:t>offset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Arial"/>
              <a:buNone/>
            </a:pPr>
            <a:r>
              <a:rPr b="0" i="0" lang="en-US" sz="1400" u="none" cap="none" strike="noStrike">
                <a:solidFill>
                  <a:schemeClr val="dk1"/>
                </a:solidFill>
                <a:latin typeface="Comic Sans MS"/>
                <a:ea typeface="Comic Sans MS"/>
                <a:cs typeface="Comic Sans MS"/>
                <a:sym typeface="Comic Sans MS"/>
              </a:rPr>
              <a:t>=0</a:t>
            </a:r>
            <a:endParaRPr b="0" i="0" sz="1400" u="none" cap="none" strike="noStrike">
              <a:solidFill>
                <a:srgbClr val="000000"/>
              </a:solidFill>
              <a:latin typeface="Arial"/>
              <a:ea typeface="Arial"/>
              <a:cs typeface="Arial"/>
              <a:sym typeface="Arial"/>
            </a:endParaRPr>
          </a:p>
        </p:txBody>
      </p:sp>
      <p:grpSp>
        <p:nvGrpSpPr>
          <p:cNvPr id="1748" name="Google Shape;1748;p14"/>
          <p:cNvGrpSpPr/>
          <p:nvPr/>
        </p:nvGrpSpPr>
        <p:grpSpPr>
          <a:xfrm>
            <a:off x="7121786" y="2880417"/>
            <a:ext cx="3267075" cy="2933700"/>
            <a:chOff x="7121786" y="2880417"/>
            <a:chExt cx="3267075" cy="2933700"/>
          </a:xfrm>
        </p:grpSpPr>
        <p:sp>
          <p:nvSpPr>
            <p:cNvPr id="1749" name="Google Shape;1749;p14"/>
            <p:cNvSpPr/>
            <p:nvPr/>
          </p:nvSpPr>
          <p:spPr>
            <a:xfrm>
              <a:off x="7147186" y="2880417"/>
              <a:ext cx="333375" cy="2162175"/>
            </a:xfrm>
            <a:custGeom>
              <a:rect b="b" l="l" r="r" t="t"/>
              <a:pathLst>
                <a:path extrusionOk="0" h="1362" w="210">
                  <a:moveTo>
                    <a:pt x="0" y="0"/>
                  </a:moveTo>
                  <a:lnTo>
                    <a:pt x="0" y="1362"/>
                  </a:lnTo>
                  <a:lnTo>
                    <a:pt x="210" y="858"/>
                  </a:lnTo>
                </a:path>
              </a:pathLst>
            </a:custGeom>
            <a:noFill/>
            <a:ln cap="flat" cmpd="sng" w="19050">
              <a:solidFill>
                <a:srgbClr val="FF0000"/>
              </a:solidFill>
              <a:prstDash val="solid"/>
              <a:round/>
              <a:headEnd len="sm" w="sm" type="none"/>
              <a:tailEnd len="med" w="med" type="triangl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orbel"/>
                <a:ea typeface="Corbel"/>
                <a:cs typeface="Corbel"/>
                <a:sym typeface="Corbel"/>
              </a:endParaRPr>
            </a:p>
          </p:txBody>
        </p:sp>
        <p:cxnSp>
          <p:nvCxnSpPr>
            <p:cNvPr id="1750" name="Google Shape;1750;p14"/>
            <p:cNvCxnSpPr/>
            <p:nvPr/>
          </p:nvCxnSpPr>
          <p:spPr>
            <a:xfrm>
              <a:off x="7154242" y="5032057"/>
              <a:ext cx="361950" cy="0"/>
            </a:xfrm>
            <a:prstGeom prst="straightConnector1">
              <a:avLst/>
            </a:prstGeom>
            <a:noFill/>
            <a:ln cap="flat" cmpd="sng" w="19050">
              <a:solidFill>
                <a:srgbClr val="FF0000"/>
              </a:solidFill>
              <a:prstDash val="solid"/>
              <a:round/>
              <a:headEnd len="sm" w="sm" type="none"/>
              <a:tailEnd len="med" w="med" type="triangle"/>
            </a:ln>
          </p:spPr>
        </p:cxnSp>
        <p:cxnSp>
          <p:nvCxnSpPr>
            <p:cNvPr id="1751" name="Google Shape;1751;p14"/>
            <p:cNvCxnSpPr/>
            <p:nvPr/>
          </p:nvCxnSpPr>
          <p:spPr>
            <a:xfrm>
              <a:off x="7156711" y="5023542"/>
              <a:ext cx="333375" cy="790575"/>
            </a:xfrm>
            <a:prstGeom prst="straightConnector1">
              <a:avLst/>
            </a:prstGeom>
            <a:noFill/>
            <a:ln cap="flat" cmpd="sng" w="19050">
              <a:solidFill>
                <a:srgbClr val="FF0000"/>
              </a:solidFill>
              <a:prstDash val="solid"/>
              <a:round/>
              <a:headEnd len="sm" w="sm" type="none"/>
              <a:tailEnd len="med" w="med" type="triangle"/>
            </a:ln>
          </p:spPr>
        </p:cxnSp>
        <p:sp>
          <p:nvSpPr>
            <p:cNvPr id="1752" name="Google Shape;1752;p14"/>
            <p:cNvSpPr txBox="1"/>
            <p:nvPr/>
          </p:nvSpPr>
          <p:spPr>
            <a:xfrm>
              <a:off x="7121786" y="2959792"/>
              <a:ext cx="3267075" cy="523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800"/>
                <a:buFont typeface="Arial"/>
                <a:buNone/>
              </a:pPr>
              <a:r>
                <a:rPr b="0" i="0" lang="en-US" sz="1400" u="none" cap="none" strike="noStrike">
                  <a:solidFill>
                    <a:srgbClr val="FF0000"/>
                  </a:solidFill>
                  <a:latin typeface="Comic Sans MS"/>
                  <a:ea typeface="Comic Sans MS"/>
                  <a:cs typeface="Comic Sans MS"/>
                  <a:sym typeface="Comic Sans MS"/>
                </a:rPr>
                <a:t>One large datagram becomes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0000"/>
                </a:buClr>
                <a:buSzPts val="1800"/>
                <a:buFont typeface="Arial"/>
                <a:buNone/>
              </a:pPr>
              <a:r>
                <a:rPr b="0" i="0" lang="en-US" sz="1400" u="none" cap="none" strike="noStrike">
                  <a:solidFill>
                    <a:srgbClr val="FF0000"/>
                  </a:solidFill>
                  <a:latin typeface="Comic Sans MS"/>
                  <a:ea typeface="Comic Sans MS"/>
                  <a:cs typeface="Comic Sans MS"/>
                  <a:sym typeface="Comic Sans MS"/>
                </a:rPr>
                <a:t>several smaller datagrams</a:t>
              </a:r>
              <a:endParaRPr b="0" i="0" sz="1400" u="none" cap="none" strike="noStrike">
                <a:solidFill>
                  <a:schemeClr val="dk1"/>
                </a:solidFill>
                <a:latin typeface="Comic Sans MS"/>
                <a:ea typeface="Comic Sans MS"/>
                <a:cs typeface="Comic Sans MS"/>
                <a:sym typeface="Comic Sans MS"/>
              </a:endParaRPr>
            </a:p>
          </p:txBody>
        </p:sp>
      </p:grpSp>
      <p:grpSp>
        <p:nvGrpSpPr>
          <p:cNvPr id="1753" name="Google Shape;1753;p14"/>
          <p:cNvGrpSpPr/>
          <p:nvPr/>
        </p:nvGrpSpPr>
        <p:grpSpPr>
          <a:xfrm>
            <a:off x="7956679" y="3435411"/>
            <a:ext cx="2464622" cy="626942"/>
            <a:chOff x="7956679" y="3435411"/>
            <a:chExt cx="2464622" cy="626942"/>
          </a:xfrm>
        </p:grpSpPr>
        <p:sp>
          <p:nvSpPr>
            <p:cNvPr id="1754" name="Google Shape;1754;p14"/>
            <p:cNvSpPr txBox="1"/>
            <p:nvPr/>
          </p:nvSpPr>
          <p:spPr>
            <a:xfrm>
              <a:off x="7956679" y="3435411"/>
              <a:ext cx="2464622" cy="3077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400" u="none" cap="none" strike="noStrike">
                  <a:solidFill>
                    <a:schemeClr val="dk1"/>
                  </a:solidFill>
                  <a:latin typeface="Comic Sans MS"/>
                  <a:ea typeface="Comic Sans MS"/>
                  <a:cs typeface="Comic Sans MS"/>
                  <a:sym typeface="Comic Sans MS"/>
                </a:rPr>
                <a:t>1480 bytes in data field</a:t>
              </a:r>
              <a:endParaRPr b="0" i="0" sz="1400" u="none" cap="none" strike="noStrike">
                <a:solidFill>
                  <a:srgbClr val="000000"/>
                </a:solidFill>
                <a:latin typeface="Arial"/>
                <a:ea typeface="Arial"/>
                <a:cs typeface="Arial"/>
                <a:sym typeface="Arial"/>
              </a:endParaRPr>
            </a:p>
          </p:txBody>
        </p:sp>
        <p:cxnSp>
          <p:nvCxnSpPr>
            <p:cNvPr id="1755" name="Google Shape;1755;p14"/>
            <p:cNvCxnSpPr/>
            <p:nvPr/>
          </p:nvCxnSpPr>
          <p:spPr>
            <a:xfrm flipH="1">
              <a:off x="8244299" y="3657541"/>
              <a:ext cx="221454" cy="404812"/>
            </a:xfrm>
            <a:prstGeom prst="straightConnector1">
              <a:avLst/>
            </a:prstGeom>
            <a:noFill/>
            <a:ln cap="flat" cmpd="sng" w="19050">
              <a:solidFill>
                <a:srgbClr val="008000"/>
              </a:solidFill>
              <a:prstDash val="dot"/>
              <a:round/>
              <a:headEnd len="sm" w="sm" type="none"/>
              <a:tailEnd len="med" w="med" type="triangle"/>
            </a:ln>
          </p:spPr>
        </p:cxnSp>
      </p:grpSp>
      <p:pic>
        <p:nvPicPr>
          <p:cNvPr id="1756" name="Google Shape;1756;p14"/>
          <p:cNvPicPr preferRelativeResize="0"/>
          <p:nvPr/>
        </p:nvPicPr>
        <p:blipFill rotWithShape="1">
          <a:blip r:embed="rId4">
            <a:alphaModFix/>
          </a:blip>
          <a:srcRect b="0" l="0" r="0" t="0"/>
          <a:stretch/>
        </p:blipFill>
        <p:spPr>
          <a:xfrm>
            <a:off x="2221498" y="1282786"/>
            <a:ext cx="6800850" cy="504825"/>
          </a:xfrm>
          <a:prstGeom prst="rect">
            <a:avLst/>
          </a:prstGeom>
          <a:noFill/>
          <a:ln>
            <a:noFill/>
          </a:ln>
        </p:spPr>
      </p:pic>
      <p:sp>
        <p:nvSpPr>
          <p:cNvPr id="1757" name="Google Shape;1757;p14"/>
          <p:cNvSpPr txBox="1"/>
          <p:nvPr/>
        </p:nvSpPr>
        <p:spPr>
          <a:xfrm>
            <a:off x="914076" y="2074035"/>
            <a:ext cx="4881300" cy="1118573"/>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rgbClr val="1186C3"/>
              </a:buClr>
              <a:buSzPts val="3480"/>
              <a:buFont typeface="Arial"/>
              <a:buChar char="•"/>
            </a:pPr>
            <a:r>
              <a:rPr b="0" i="0" lang="en-US" sz="2400" u="none" cap="none" strike="noStrike">
                <a:solidFill>
                  <a:schemeClr val="dk1"/>
                </a:solidFill>
                <a:latin typeface="Corbel"/>
                <a:ea typeface="Corbel"/>
                <a:cs typeface="Corbel"/>
                <a:sym typeface="Corbel"/>
              </a:rPr>
              <a:t>Example:</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1186C3"/>
              </a:buClr>
              <a:buSzPts val="2900"/>
              <a:buFont typeface="Arial"/>
              <a:buChar char="•"/>
            </a:pPr>
            <a:r>
              <a:rPr b="0" i="0" lang="en-US" sz="2400" u="none" cap="none" strike="noStrike">
                <a:solidFill>
                  <a:schemeClr val="dk1"/>
                </a:solidFill>
                <a:latin typeface="Corbel"/>
                <a:ea typeface="Corbel"/>
                <a:cs typeface="Corbel"/>
                <a:sym typeface="Corbel"/>
              </a:rPr>
              <a:t>4000 Bytes of datagram</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1186C3"/>
              </a:buClr>
              <a:buSzPts val="2900"/>
              <a:buFont typeface="Arial"/>
              <a:buChar char="•"/>
            </a:pPr>
            <a:r>
              <a:rPr b="0" i="0" lang="en-US" sz="2400" u="none" cap="none" strike="noStrike">
                <a:solidFill>
                  <a:schemeClr val="dk1"/>
                </a:solidFill>
                <a:latin typeface="Corbel"/>
                <a:ea typeface="Corbel"/>
                <a:cs typeface="Corbel"/>
                <a:sym typeface="Corbel"/>
              </a:rPr>
              <a:t>MTU = 1500 Bytes</a:t>
            </a:r>
            <a:endParaRPr b="0" i="0" sz="1400" u="none" cap="none" strike="noStrike">
              <a:solidFill>
                <a:srgbClr val="000000"/>
              </a:solidFill>
              <a:latin typeface="Arial"/>
              <a:ea typeface="Arial"/>
              <a:cs typeface="Arial"/>
              <a:sym typeface="Arial"/>
            </a:endParaRPr>
          </a:p>
        </p:txBody>
      </p:sp>
      <p:sp>
        <p:nvSpPr>
          <p:cNvPr id="1758" name="Google Shape;1758;p14"/>
          <p:cNvSpPr txBox="1"/>
          <p:nvPr/>
        </p:nvSpPr>
        <p:spPr>
          <a:xfrm>
            <a:off x="1101040" y="3627878"/>
            <a:ext cx="3725630" cy="876551"/>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rgbClr val="1186C3"/>
              </a:buClr>
              <a:buSzPts val="3480"/>
              <a:buFont typeface="Arial"/>
              <a:buChar char="•"/>
            </a:pPr>
            <a:r>
              <a:rPr b="1" i="0" lang="en-US" sz="2400" u="none" cap="none" strike="noStrike">
                <a:solidFill>
                  <a:schemeClr val="dk1"/>
                </a:solidFill>
                <a:latin typeface="Corbel"/>
                <a:ea typeface="Corbel"/>
                <a:cs typeface="Corbel"/>
                <a:sym typeface="Corbel"/>
              </a:rPr>
              <a:t>DF – Don’t Fragment Bit </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1186C3"/>
              </a:buClr>
              <a:buSzPts val="2900"/>
              <a:buFont typeface="Arial"/>
              <a:buChar char="•"/>
            </a:pPr>
            <a:r>
              <a:rPr b="0" i="0" lang="en-US" sz="2400" u="none" cap="none" strike="noStrike">
                <a:solidFill>
                  <a:schemeClr val="dk1"/>
                </a:solidFill>
                <a:latin typeface="Corbel"/>
                <a:ea typeface="Corbel"/>
                <a:cs typeface="Corbel"/>
                <a:sym typeface="Corbel"/>
              </a:rPr>
              <a:t>Value 0 or 1</a:t>
            </a:r>
            <a:endParaRPr b="0" i="0" sz="1400" u="none" cap="none" strike="noStrike">
              <a:solidFill>
                <a:srgbClr val="000000"/>
              </a:solidFill>
              <a:latin typeface="Arial"/>
              <a:ea typeface="Arial"/>
              <a:cs typeface="Arial"/>
              <a:sym typeface="Arial"/>
            </a:endParaRPr>
          </a:p>
        </p:txBody>
      </p:sp>
      <p:sp>
        <p:nvSpPr>
          <p:cNvPr id="1759" name="Google Shape;1759;p14"/>
          <p:cNvSpPr txBox="1"/>
          <p:nvPr/>
        </p:nvSpPr>
        <p:spPr>
          <a:xfrm>
            <a:off x="7938467" y="3971628"/>
            <a:ext cx="850900" cy="523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400" u="none" cap="none" strike="noStrike">
                <a:solidFill>
                  <a:schemeClr val="dk1"/>
                </a:solidFill>
                <a:latin typeface="Comic Sans MS"/>
                <a:ea typeface="Comic Sans MS"/>
                <a:cs typeface="Comic Sans MS"/>
                <a:sym typeface="Comic Sans MS"/>
              </a:rPr>
              <a:t>length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0" i="0" lang="en-US" sz="1400" u="none" cap="none" strike="noStrike">
                <a:solidFill>
                  <a:schemeClr val="dk1"/>
                </a:solidFill>
                <a:latin typeface="Comic Sans MS"/>
                <a:ea typeface="Comic Sans MS"/>
                <a:cs typeface="Comic Sans MS"/>
                <a:sym typeface="Comic Sans MS"/>
              </a:rPr>
              <a:t>=1500</a:t>
            </a:r>
            <a:endParaRPr b="0" i="0" sz="1400" u="none" cap="none" strike="noStrike">
              <a:solidFill>
                <a:srgbClr val="000000"/>
              </a:solidFill>
              <a:latin typeface="Arial"/>
              <a:ea typeface="Arial"/>
              <a:cs typeface="Arial"/>
              <a:sym typeface="Arial"/>
            </a:endParaRPr>
          </a:p>
        </p:txBody>
      </p:sp>
      <p:sp>
        <p:nvSpPr>
          <p:cNvPr id="1760" name="Google Shape;1760;p14"/>
          <p:cNvSpPr txBox="1"/>
          <p:nvPr/>
        </p:nvSpPr>
        <p:spPr>
          <a:xfrm>
            <a:off x="8746088" y="3975015"/>
            <a:ext cx="569824"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400" u="none" cap="none" strike="noStrike">
                <a:solidFill>
                  <a:schemeClr val="dk1"/>
                </a:solidFill>
                <a:latin typeface="Comic Sans MS"/>
                <a:ea typeface="Comic Sans MS"/>
                <a:cs typeface="Comic Sans MS"/>
                <a:sym typeface="Comic Sans MS"/>
              </a:rPr>
              <a:t>ID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0" i="0" lang="en-US" sz="1400" u="none" cap="none" strike="noStrike">
                <a:solidFill>
                  <a:schemeClr val="dk1"/>
                </a:solidFill>
                <a:latin typeface="Comic Sans MS"/>
                <a:ea typeface="Comic Sans MS"/>
                <a:cs typeface="Comic Sans MS"/>
                <a:sym typeface="Comic Sans MS"/>
              </a:rPr>
              <a:t>=122</a:t>
            </a:r>
            <a:endParaRPr b="0" i="0" sz="1400" u="none" cap="none" strike="noStrike">
              <a:solidFill>
                <a:srgbClr val="000000"/>
              </a:solidFill>
              <a:latin typeface="Arial"/>
              <a:ea typeface="Arial"/>
              <a:cs typeface="Arial"/>
              <a:sym typeface="Arial"/>
            </a:endParaRPr>
          </a:p>
        </p:txBody>
      </p:sp>
      <p:sp>
        <p:nvSpPr>
          <p:cNvPr id="1761" name="Google Shape;1761;p14"/>
          <p:cNvSpPr txBox="1"/>
          <p:nvPr/>
        </p:nvSpPr>
        <p:spPr>
          <a:xfrm>
            <a:off x="9667699" y="3971028"/>
            <a:ext cx="541323" cy="523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400" u="none" cap="none" strike="noStrike">
                <a:solidFill>
                  <a:schemeClr val="dk1"/>
                </a:solidFill>
                <a:latin typeface="Comic Sans MS"/>
                <a:ea typeface="Comic Sans MS"/>
                <a:cs typeface="Comic Sans MS"/>
                <a:sym typeface="Comic Sans MS"/>
              </a:rPr>
              <a:t>MF</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Arial"/>
              <a:buNone/>
            </a:pPr>
            <a:r>
              <a:rPr b="0" i="0" lang="en-US" sz="1400" u="none" cap="none" strike="noStrike">
                <a:solidFill>
                  <a:schemeClr val="dk1"/>
                </a:solidFill>
                <a:latin typeface="Comic Sans MS"/>
                <a:ea typeface="Comic Sans MS"/>
                <a:cs typeface="Comic Sans MS"/>
                <a:sym typeface="Comic Sans MS"/>
              </a:rPr>
              <a:t>=1</a:t>
            </a:r>
            <a:endParaRPr b="0" i="0" sz="1400" u="none" cap="none" strike="noStrike">
              <a:solidFill>
                <a:srgbClr val="000000"/>
              </a:solidFill>
              <a:latin typeface="Arial"/>
              <a:ea typeface="Arial"/>
              <a:cs typeface="Arial"/>
              <a:sym typeface="Arial"/>
            </a:endParaRPr>
          </a:p>
        </p:txBody>
      </p:sp>
      <p:sp>
        <p:nvSpPr>
          <p:cNvPr id="1762" name="Google Shape;1762;p14"/>
          <p:cNvSpPr txBox="1"/>
          <p:nvPr/>
        </p:nvSpPr>
        <p:spPr>
          <a:xfrm>
            <a:off x="9274232" y="3983845"/>
            <a:ext cx="541323" cy="523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400" u="none" cap="none" strike="noStrike">
                <a:solidFill>
                  <a:schemeClr val="dk1"/>
                </a:solidFill>
                <a:latin typeface="Comic Sans MS"/>
                <a:ea typeface="Comic Sans MS"/>
                <a:cs typeface="Comic Sans MS"/>
                <a:sym typeface="Comic Sans MS"/>
              </a:rPr>
              <a:t>DF</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Arial"/>
              <a:buNone/>
            </a:pPr>
            <a:r>
              <a:rPr b="0" i="0" lang="en-US" sz="1400" u="none" cap="none" strike="noStrike">
                <a:solidFill>
                  <a:schemeClr val="dk1"/>
                </a:solidFill>
                <a:latin typeface="Comic Sans MS"/>
                <a:ea typeface="Comic Sans MS"/>
                <a:cs typeface="Comic Sans MS"/>
                <a:sym typeface="Comic Sans MS"/>
              </a:rPr>
              <a:t>=0</a:t>
            </a:r>
            <a:endParaRPr b="0" i="0" sz="1400" u="none" cap="none" strike="noStrike">
              <a:solidFill>
                <a:srgbClr val="000000"/>
              </a:solidFill>
              <a:latin typeface="Arial"/>
              <a:ea typeface="Arial"/>
              <a:cs typeface="Arial"/>
              <a:sym typeface="Arial"/>
            </a:endParaRPr>
          </a:p>
        </p:txBody>
      </p:sp>
      <p:grpSp>
        <p:nvGrpSpPr>
          <p:cNvPr id="1763" name="Google Shape;1763;p14"/>
          <p:cNvGrpSpPr/>
          <p:nvPr/>
        </p:nvGrpSpPr>
        <p:grpSpPr>
          <a:xfrm>
            <a:off x="5422724" y="2288835"/>
            <a:ext cx="4244975" cy="625475"/>
            <a:chOff x="5422724" y="2288835"/>
            <a:chExt cx="4244975" cy="625475"/>
          </a:xfrm>
        </p:grpSpPr>
        <p:grpSp>
          <p:nvGrpSpPr>
            <p:cNvPr id="1764" name="Google Shape;1764;p14"/>
            <p:cNvGrpSpPr/>
            <p:nvPr/>
          </p:nvGrpSpPr>
          <p:grpSpPr>
            <a:xfrm>
              <a:off x="5422724" y="2288835"/>
              <a:ext cx="4244975" cy="625475"/>
              <a:chOff x="5403907" y="2305731"/>
              <a:chExt cx="4244975" cy="625475"/>
            </a:xfrm>
          </p:grpSpPr>
          <p:grpSp>
            <p:nvGrpSpPr>
              <p:cNvPr id="1765" name="Google Shape;1765;p14"/>
              <p:cNvGrpSpPr/>
              <p:nvPr/>
            </p:nvGrpSpPr>
            <p:grpSpPr>
              <a:xfrm>
                <a:off x="5403907" y="2305731"/>
                <a:ext cx="4244975" cy="625475"/>
                <a:chOff x="7128842" y="2168196"/>
                <a:chExt cx="4244975" cy="625475"/>
              </a:xfrm>
            </p:grpSpPr>
            <p:grpSp>
              <p:nvGrpSpPr>
                <p:cNvPr id="1766" name="Google Shape;1766;p14"/>
                <p:cNvGrpSpPr/>
                <p:nvPr/>
              </p:nvGrpSpPr>
              <p:grpSpPr>
                <a:xfrm>
                  <a:off x="7128842" y="2168196"/>
                  <a:ext cx="4244975" cy="625475"/>
                  <a:chOff x="7047879" y="2120582"/>
                  <a:chExt cx="4244975" cy="625475"/>
                </a:xfrm>
              </p:grpSpPr>
              <p:grpSp>
                <p:nvGrpSpPr>
                  <p:cNvPr id="1767" name="Google Shape;1767;p14"/>
                  <p:cNvGrpSpPr/>
                  <p:nvPr/>
                </p:nvGrpSpPr>
                <p:grpSpPr>
                  <a:xfrm>
                    <a:off x="7047879" y="2120582"/>
                    <a:ext cx="4244975" cy="596900"/>
                    <a:chOff x="7047879" y="2120582"/>
                    <a:chExt cx="4244975" cy="596900"/>
                  </a:xfrm>
                </p:grpSpPr>
                <p:sp>
                  <p:nvSpPr>
                    <p:cNvPr id="1768" name="Google Shape;1768;p14"/>
                    <p:cNvSpPr/>
                    <p:nvPr/>
                  </p:nvSpPr>
                  <p:spPr>
                    <a:xfrm>
                      <a:off x="7111379" y="2155671"/>
                      <a:ext cx="4181475" cy="54292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400" u="none" cap="none" strike="noStrike">
                        <a:solidFill>
                          <a:schemeClr val="dk1"/>
                        </a:solidFill>
                        <a:latin typeface="Comic Sans MS"/>
                        <a:ea typeface="Comic Sans MS"/>
                        <a:cs typeface="Comic Sans MS"/>
                        <a:sym typeface="Comic Sans MS"/>
                      </a:endParaRPr>
                    </a:p>
                  </p:txBody>
                </p:sp>
                <p:grpSp>
                  <p:nvGrpSpPr>
                    <p:cNvPr id="1769" name="Google Shape;1769;p14"/>
                    <p:cNvGrpSpPr/>
                    <p:nvPr/>
                  </p:nvGrpSpPr>
                  <p:grpSpPr>
                    <a:xfrm>
                      <a:off x="7047879" y="2120582"/>
                      <a:ext cx="4181475" cy="596900"/>
                      <a:chOff x="7039942" y="2139632"/>
                      <a:chExt cx="4181475" cy="596900"/>
                    </a:xfrm>
                  </p:grpSpPr>
                  <p:sp>
                    <p:nvSpPr>
                      <p:cNvPr id="1770" name="Google Shape;1770;p14"/>
                      <p:cNvSpPr/>
                      <p:nvPr/>
                    </p:nvSpPr>
                    <p:spPr>
                      <a:xfrm>
                        <a:off x="7039942" y="2193607"/>
                        <a:ext cx="4181475" cy="542925"/>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400" u="none" cap="none" strike="noStrike">
                          <a:solidFill>
                            <a:schemeClr val="dk1"/>
                          </a:solidFill>
                          <a:latin typeface="Comic Sans MS"/>
                          <a:ea typeface="Comic Sans MS"/>
                          <a:cs typeface="Comic Sans MS"/>
                          <a:sym typeface="Comic Sans MS"/>
                        </a:endParaRPr>
                      </a:p>
                    </p:txBody>
                  </p:sp>
                  <p:sp>
                    <p:nvSpPr>
                      <p:cNvPr id="1771" name="Google Shape;1771;p14"/>
                      <p:cNvSpPr txBox="1"/>
                      <p:nvPr/>
                    </p:nvSpPr>
                    <p:spPr>
                      <a:xfrm>
                        <a:off x="8195642" y="2139632"/>
                        <a:ext cx="560388"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400" u="none" cap="none" strike="noStrike">
                            <a:solidFill>
                              <a:schemeClr val="dk1"/>
                            </a:solidFill>
                            <a:latin typeface="Comic Sans MS"/>
                            <a:ea typeface="Comic Sans MS"/>
                            <a:cs typeface="Comic Sans MS"/>
                            <a:sym typeface="Comic Sans MS"/>
                          </a:rPr>
                          <a:t>ID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0" i="0" lang="en-US" sz="1400" u="none" cap="none" strike="noStrike">
                            <a:solidFill>
                              <a:schemeClr val="dk1"/>
                            </a:solidFill>
                            <a:latin typeface="Comic Sans MS"/>
                            <a:ea typeface="Comic Sans MS"/>
                            <a:cs typeface="Comic Sans MS"/>
                            <a:sym typeface="Comic Sans MS"/>
                          </a:rPr>
                          <a:t>=</a:t>
                        </a:r>
                        <a:r>
                          <a:rPr b="0" i="0" lang="en-US" sz="1050" u="none" cap="none" strike="noStrike">
                            <a:solidFill>
                              <a:schemeClr val="dk1"/>
                            </a:solidFill>
                            <a:latin typeface="Comic Sans MS"/>
                            <a:ea typeface="Comic Sans MS"/>
                            <a:cs typeface="Comic Sans MS"/>
                            <a:sym typeface="Comic Sans MS"/>
                          </a:rPr>
                          <a:t>122</a:t>
                        </a:r>
                        <a:endParaRPr b="0" i="0" sz="1050" u="none" cap="none" strike="noStrike">
                          <a:solidFill>
                            <a:srgbClr val="000000"/>
                          </a:solidFill>
                          <a:latin typeface="Arial"/>
                          <a:ea typeface="Arial"/>
                          <a:cs typeface="Arial"/>
                          <a:sym typeface="Arial"/>
                        </a:endParaRPr>
                      </a:p>
                    </p:txBody>
                  </p:sp>
                  <p:sp>
                    <p:nvSpPr>
                      <p:cNvPr id="1772" name="Google Shape;1772;p14"/>
                      <p:cNvSpPr txBox="1"/>
                      <p:nvPr/>
                    </p:nvSpPr>
                    <p:spPr>
                      <a:xfrm>
                        <a:off x="9578355" y="2158682"/>
                        <a:ext cx="881063" cy="523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400" u="none" cap="none" strike="noStrike">
                            <a:solidFill>
                              <a:schemeClr val="dk1"/>
                            </a:solidFill>
                            <a:latin typeface="Comic Sans MS"/>
                            <a:ea typeface="Comic Sans MS"/>
                            <a:cs typeface="Comic Sans MS"/>
                            <a:sym typeface="Comic Sans MS"/>
                          </a:rPr>
                          <a:t>offset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Arial"/>
                          <a:buNone/>
                        </a:pPr>
                        <a:r>
                          <a:rPr b="0" i="0" lang="en-US" sz="1400" u="none" cap="none" strike="noStrike">
                            <a:solidFill>
                              <a:schemeClr val="dk1"/>
                            </a:solidFill>
                            <a:latin typeface="Comic Sans MS"/>
                            <a:ea typeface="Comic Sans MS"/>
                            <a:cs typeface="Comic Sans MS"/>
                            <a:sym typeface="Comic Sans MS"/>
                          </a:rPr>
                          <a:t>=0</a:t>
                        </a:r>
                        <a:endParaRPr b="0" i="0" sz="1400" u="none" cap="none" strike="noStrike">
                          <a:solidFill>
                            <a:srgbClr val="000000"/>
                          </a:solidFill>
                          <a:latin typeface="Arial"/>
                          <a:ea typeface="Arial"/>
                          <a:cs typeface="Arial"/>
                          <a:sym typeface="Arial"/>
                        </a:endParaRPr>
                      </a:p>
                    </p:txBody>
                  </p:sp>
                  <p:sp>
                    <p:nvSpPr>
                      <p:cNvPr id="1773" name="Google Shape;1773;p14"/>
                      <p:cNvSpPr txBox="1"/>
                      <p:nvPr/>
                    </p:nvSpPr>
                    <p:spPr>
                      <a:xfrm>
                        <a:off x="9102838" y="2186610"/>
                        <a:ext cx="519113" cy="523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400" u="none" cap="none" strike="noStrike">
                            <a:solidFill>
                              <a:schemeClr val="dk1"/>
                            </a:solidFill>
                            <a:latin typeface="Comic Sans MS"/>
                            <a:ea typeface="Comic Sans MS"/>
                            <a:cs typeface="Comic Sans MS"/>
                            <a:sym typeface="Comic Sans MS"/>
                          </a:rPr>
                          <a:t>MF</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Arial"/>
                          <a:buNone/>
                        </a:pPr>
                        <a:r>
                          <a:rPr b="0" i="0" lang="en-US" sz="1400" u="none" cap="none" strike="noStrike">
                            <a:solidFill>
                              <a:schemeClr val="dk1"/>
                            </a:solidFill>
                            <a:latin typeface="Comic Sans MS"/>
                            <a:ea typeface="Comic Sans MS"/>
                            <a:cs typeface="Comic Sans MS"/>
                            <a:sym typeface="Comic Sans MS"/>
                          </a:rPr>
                          <a:t>=0</a:t>
                        </a:r>
                        <a:endParaRPr b="0" i="0" sz="1400" u="none" cap="none" strike="noStrike">
                          <a:solidFill>
                            <a:srgbClr val="000000"/>
                          </a:solidFill>
                          <a:latin typeface="Arial"/>
                          <a:ea typeface="Arial"/>
                          <a:cs typeface="Arial"/>
                          <a:sym typeface="Arial"/>
                        </a:endParaRPr>
                      </a:p>
                    </p:txBody>
                  </p:sp>
                  <p:sp>
                    <p:nvSpPr>
                      <p:cNvPr id="1774" name="Google Shape;1774;p14"/>
                      <p:cNvSpPr txBox="1"/>
                      <p:nvPr/>
                    </p:nvSpPr>
                    <p:spPr>
                      <a:xfrm>
                        <a:off x="7395542" y="2139632"/>
                        <a:ext cx="858838" cy="523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400" u="none" cap="none" strike="noStrike">
                            <a:solidFill>
                              <a:schemeClr val="dk1"/>
                            </a:solidFill>
                            <a:latin typeface="Comic Sans MS"/>
                            <a:ea typeface="Comic Sans MS"/>
                            <a:cs typeface="Comic Sans MS"/>
                            <a:sym typeface="Comic Sans MS"/>
                          </a:rPr>
                          <a:t>length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0" i="0" lang="en-US" sz="1400" u="none" cap="none" strike="noStrike">
                            <a:solidFill>
                              <a:schemeClr val="dk1"/>
                            </a:solidFill>
                            <a:latin typeface="Comic Sans MS"/>
                            <a:ea typeface="Comic Sans MS"/>
                            <a:cs typeface="Comic Sans MS"/>
                            <a:sym typeface="Comic Sans MS"/>
                          </a:rPr>
                          <a:t>=4000</a:t>
                        </a:r>
                        <a:endParaRPr b="0" i="0" sz="1400" u="none" cap="none" strike="noStrike">
                          <a:solidFill>
                            <a:srgbClr val="000000"/>
                          </a:solidFill>
                          <a:latin typeface="Arial"/>
                          <a:ea typeface="Arial"/>
                          <a:cs typeface="Arial"/>
                          <a:sym typeface="Arial"/>
                        </a:endParaRPr>
                      </a:p>
                    </p:txBody>
                  </p:sp>
                  <p:cxnSp>
                    <p:nvCxnSpPr>
                      <p:cNvPr id="1775" name="Google Shape;1775;p14"/>
                      <p:cNvCxnSpPr/>
                      <p:nvPr/>
                    </p:nvCxnSpPr>
                    <p:spPr>
                      <a:xfrm>
                        <a:off x="8719907" y="2193607"/>
                        <a:ext cx="0" cy="542925"/>
                      </a:xfrm>
                      <a:prstGeom prst="straightConnector1">
                        <a:avLst/>
                      </a:prstGeom>
                      <a:noFill/>
                      <a:ln cap="flat" cmpd="sng" w="19050">
                        <a:solidFill>
                          <a:schemeClr val="dk1"/>
                        </a:solidFill>
                        <a:prstDash val="solid"/>
                        <a:round/>
                        <a:headEnd len="sm" w="sm" type="none"/>
                        <a:tailEnd len="sm" w="sm" type="none"/>
                      </a:ln>
                    </p:spPr>
                  </p:cxnSp>
                </p:grpSp>
              </p:grpSp>
              <p:cxnSp>
                <p:nvCxnSpPr>
                  <p:cNvPr id="1776" name="Google Shape;1776;p14"/>
                  <p:cNvCxnSpPr/>
                  <p:nvPr/>
                </p:nvCxnSpPr>
                <p:spPr>
                  <a:xfrm>
                    <a:off x="10383217" y="2193607"/>
                    <a:ext cx="0" cy="542925"/>
                  </a:xfrm>
                  <a:prstGeom prst="straightConnector1">
                    <a:avLst/>
                  </a:prstGeom>
                  <a:noFill/>
                  <a:ln cap="flat" cmpd="sng" w="19050">
                    <a:solidFill>
                      <a:schemeClr val="dk1"/>
                    </a:solidFill>
                    <a:prstDash val="solid"/>
                    <a:round/>
                    <a:headEnd len="sm" w="sm" type="none"/>
                    <a:tailEnd len="sm" w="sm" type="none"/>
                  </a:ln>
                </p:spPr>
              </p:cxnSp>
              <p:sp>
                <p:nvSpPr>
                  <p:cNvPr id="1777" name="Google Shape;1777;p14"/>
                  <p:cNvSpPr/>
                  <p:nvPr/>
                </p:nvSpPr>
                <p:spPr>
                  <a:xfrm>
                    <a:off x="10573717" y="2145982"/>
                    <a:ext cx="219075" cy="60007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400" u="none" cap="none" strike="noStrike">
                      <a:solidFill>
                        <a:schemeClr val="dk1"/>
                      </a:solidFill>
                      <a:latin typeface="Comic Sans MS"/>
                      <a:ea typeface="Comic Sans MS"/>
                      <a:cs typeface="Comic Sans MS"/>
                      <a:sym typeface="Comic Sans MS"/>
                    </a:endParaRPr>
                  </a:p>
                </p:txBody>
              </p:sp>
            </p:grpSp>
            <p:cxnSp>
              <p:nvCxnSpPr>
                <p:cNvPr id="1778" name="Google Shape;1778;p14"/>
                <p:cNvCxnSpPr/>
                <p:nvPr/>
              </p:nvCxnSpPr>
              <p:spPr>
                <a:xfrm>
                  <a:off x="7484442" y="2217997"/>
                  <a:ext cx="0" cy="542925"/>
                </a:xfrm>
                <a:prstGeom prst="straightConnector1">
                  <a:avLst/>
                </a:prstGeom>
                <a:noFill/>
                <a:ln cap="flat" cmpd="sng" w="19050">
                  <a:solidFill>
                    <a:schemeClr val="dk1"/>
                  </a:solidFill>
                  <a:prstDash val="solid"/>
                  <a:round/>
                  <a:headEnd len="sm" w="sm" type="none"/>
                  <a:tailEnd len="sm" w="sm" type="none"/>
                </a:ln>
              </p:spPr>
            </p:cxnSp>
            <p:cxnSp>
              <p:nvCxnSpPr>
                <p:cNvPr id="1779" name="Google Shape;1779;p14"/>
                <p:cNvCxnSpPr/>
                <p:nvPr/>
              </p:nvCxnSpPr>
              <p:spPr>
                <a:xfrm>
                  <a:off x="8211806" y="2203284"/>
                  <a:ext cx="0" cy="542925"/>
                </a:xfrm>
                <a:prstGeom prst="straightConnector1">
                  <a:avLst/>
                </a:prstGeom>
                <a:noFill/>
                <a:ln cap="flat" cmpd="sng" w="19050">
                  <a:solidFill>
                    <a:schemeClr val="dk1"/>
                  </a:solidFill>
                  <a:prstDash val="solid"/>
                  <a:round/>
                  <a:headEnd len="sm" w="sm" type="none"/>
                  <a:tailEnd len="sm" w="sm" type="none"/>
                </a:ln>
              </p:spPr>
            </p:cxnSp>
            <p:cxnSp>
              <p:nvCxnSpPr>
                <p:cNvPr id="1780" name="Google Shape;1780;p14"/>
                <p:cNvCxnSpPr/>
                <p:nvPr/>
              </p:nvCxnSpPr>
              <p:spPr>
                <a:xfrm>
                  <a:off x="9688802" y="2222171"/>
                  <a:ext cx="0" cy="542925"/>
                </a:xfrm>
                <a:prstGeom prst="straightConnector1">
                  <a:avLst/>
                </a:prstGeom>
                <a:noFill/>
                <a:ln cap="flat" cmpd="sng" w="19050">
                  <a:solidFill>
                    <a:schemeClr val="dk1"/>
                  </a:solidFill>
                  <a:prstDash val="solid"/>
                  <a:round/>
                  <a:headEnd len="sm" w="sm" type="none"/>
                  <a:tailEnd len="sm" w="sm" type="none"/>
                </a:ln>
              </p:spPr>
            </p:cxnSp>
          </p:grpSp>
          <p:sp>
            <p:nvSpPr>
              <p:cNvPr id="1781" name="Google Shape;1781;p14"/>
              <p:cNvSpPr txBox="1"/>
              <p:nvPr/>
            </p:nvSpPr>
            <p:spPr>
              <a:xfrm>
                <a:off x="7075442" y="2357608"/>
                <a:ext cx="519113" cy="523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400" u="none" cap="none" strike="noStrike">
                    <a:solidFill>
                      <a:schemeClr val="dk1"/>
                    </a:solidFill>
                    <a:latin typeface="Comic Sans MS"/>
                    <a:ea typeface="Comic Sans MS"/>
                    <a:cs typeface="Comic Sans MS"/>
                    <a:sym typeface="Comic Sans MS"/>
                  </a:rPr>
                  <a:t>DF</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Arial"/>
                  <a:buNone/>
                </a:pPr>
                <a:r>
                  <a:rPr b="0" i="0" lang="en-US" sz="1400" u="none" cap="none" strike="noStrike">
                    <a:solidFill>
                      <a:schemeClr val="dk1"/>
                    </a:solidFill>
                    <a:latin typeface="Comic Sans MS"/>
                    <a:ea typeface="Comic Sans MS"/>
                    <a:cs typeface="Comic Sans MS"/>
                    <a:sym typeface="Comic Sans MS"/>
                  </a:rPr>
                  <a:t>=0</a:t>
                </a:r>
                <a:endParaRPr b="0" i="0" sz="1400" u="none" cap="none" strike="noStrike">
                  <a:solidFill>
                    <a:srgbClr val="000000"/>
                  </a:solidFill>
                  <a:latin typeface="Arial"/>
                  <a:ea typeface="Arial"/>
                  <a:cs typeface="Arial"/>
                  <a:sym typeface="Arial"/>
                </a:endParaRPr>
              </a:p>
            </p:txBody>
          </p:sp>
        </p:grpSp>
        <p:cxnSp>
          <p:nvCxnSpPr>
            <p:cNvPr id="1782" name="Google Shape;1782;p14"/>
            <p:cNvCxnSpPr/>
            <p:nvPr/>
          </p:nvCxnSpPr>
          <p:spPr>
            <a:xfrm>
              <a:off x="7537249" y="2340819"/>
              <a:ext cx="0" cy="542925"/>
            </a:xfrm>
            <a:prstGeom prst="straightConnector1">
              <a:avLst/>
            </a:prstGeom>
            <a:noFill/>
            <a:ln cap="flat" cmpd="sng" w="19050">
              <a:solidFill>
                <a:schemeClr val="dk1"/>
              </a:solidFill>
              <a:prstDash val="solid"/>
              <a:round/>
              <a:headEnd len="sm" w="sm" type="none"/>
              <a:tailEnd len="sm" w="sm" type="none"/>
            </a:ln>
          </p:spPr>
        </p:cxnSp>
      </p:grpSp>
      <p:sp>
        <p:nvSpPr>
          <p:cNvPr id="1783" name="Google Shape;1783;p14"/>
          <p:cNvSpPr/>
          <p:nvPr/>
        </p:nvSpPr>
        <p:spPr>
          <a:xfrm>
            <a:off x="7125303" y="2374890"/>
            <a:ext cx="410135" cy="431470"/>
          </a:xfrm>
          <a:prstGeom prst="ellipse">
            <a:avLst/>
          </a:prstGeom>
          <a:no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rbel"/>
              <a:ea typeface="Corbel"/>
              <a:cs typeface="Corbel"/>
              <a:sym typeface="Corbel"/>
            </a:endParaRPr>
          </a:p>
        </p:txBody>
      </p:sp>
      <p:grpSp>
        <p:nvGrpSpPr>
          <p:cNvPr id="1784" name="Google Shape;1784;p14"/>
          <p:cNvGrpSpPr/>
          <p:nvPr/>
        </p:nvGrpSpPr>
        <p:grpSpPr>
          <a:xfrm>
            <a:off x="7536097" y="4724365"/>
            <a:ext cx="4225698" cy="615383"/>
            <a:chOff x="7530221" y="3889046"/>
            <a:chExt cx="4225698" cy="615383"/>
          </a:xfrm>
        </p:grpSpPr>
        <p:grpSp>
          <p:nvGrpSpPr>
            <p:cNvPr id="1785" name="Google Shape;1785;p14"/>
            <p:cNvGrpSpPr/>
            <p:nvPr/>
          </p:nvGrpSpPr>
          <p:grpSpPr>
            <a:xfrm>
              <a:off x="7530221" y="3889046"/>
              <a:ext cx="4225698" cy="609600"/>
              <a:chOff x="7538644" y="3916410"/>
              <a:chExt cx="4225698" cy="609600"/>
            </a:xfrm>
          </p:grpSpPr>
          <p:grpSp>
            <p:nvGrpSpPr>
              <p:cNvPr id="1786" name="Google Shape;1786;p14"/>
              <p:cNvGrpSpPr/>
              <p:nvPr/>
            </p:nvGrpSpPr>
            <p:grpSpPr>
              <a:xfrm>
                <a:off x="7538644" y="3916410"/>
                <a:ext cx="4225698" cy="609600"/>
                <a:chOff x="7548055" y="3898582"/>
                <a:chExt cx="4225698" cy="609600"/>
              </a:xfrm>
            </p:grpSpPr>
            <p:grpSp>
              <p:nvGrpSpPr>
                <p:cNvPr id="1787" name="Google Shape;1787;p14"/>
                <p:cNvGrpSpPr/>
                <p:nvPr/>
              </p:nvGrpSpPr>
              <p:grpSpPr>
                <a:xfrm>
                  <a:off x="7548055" y="3899769"/>
                  <a:ext cx="4225698" cy="608413"/>
                  <a:chOff x="7564595" y="3898547"/>
                  <a:chExt cx="4225698" cy="608413"/>
                </a:xfrm>
              </p:grpSpPr>
              <p:sp>
                <p:nvSpPr>
                  <p:cNvPr id="1788" name="Google Shape;1788;p14"/>
                  <p:cNvSpPr/>
                  <p:nvPr/>
                </p:nvSpPr>
                <p:spPr>
                  <a:xfrm>
                    <a:off x="7608818" y="3898547"/>
                    <a:ext cx="4181475" cy="54292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400" u="none" cap="none" strike="noStrike">
                      <a:solidFill>
                        <a:schemeClr val="dk1"/>
                      </a:solidFill>
                      <a:latin typeface="Comic Sans MS"/>
                      <a:ea typeface="Comic Sans MS"/>
                      <a:cs typeface="Comic Sans MS"/>
                      <a:sym typeface="Comic Sans MS"/>
                    </a:endParaRPr>
                  </a:p>
                </p:txBody>
              </p:sp>
              <p:sp>
                <p:nvSpPr>
                  <p:cNvPr id="1789" name="Google Shape;1789;p14"/>
                  <p:cNvSpPr/>
                  <p:nvPr/>
                </p:nvSpPr>
                <p:spPr>
                  <a:xfrm>
                    <a:off x="7564595" y="3964035"/>
                    <a:ext cx="4181475" cy="542925"/>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400" u="none" cap="none" strike="noStrike">
                      <a:solidFill>
                        <a:schemeClr val="dk1"/>
                      </a:solidFill>
                      <a:latin typeface="Comic Sans MS"/>
                      <a:ea typeface="Comic Sans MS"/>
                      <a:cs typeface="Comic Sans MS"/>
                      <a:sym typeface="Comic Sans MS"/>
                    </a:endParaRPr>
                  </a:p>
                </p:txBody>
              </p:sp>
            </p:grpSp>
            <p:cxnSp>
              <p:nvCxnSpPr>
                <p:cNvPr id="1790" name="Google Shape;1790;p14"/>
                <p:cNvCxnSpPr/>
                <p:nvPr/>
              </p:nvCxnSpPr>
              <p:spPr>
                <a:xfrm>
                  <a:off x="10155395" y="3964035"/>
                  <a:ext cx="0" cy="542925"/>
                </a:xfrm>
                <a:prstGeom prst="straightConnector1">
                  <a:avLst/>
                </a:prstGeom>
                <a:noFill/>
                <a:ln cap="flat" cmpd="sng" w="19050">
                  <a:solidFill>
                    <a:schemeClr val="dk1"/>
                  </a:solidFill>
                  <a:prstDash val="solid"/>
                  <a:round/>
                  <a:headEnd len="sm" w="sm" type="none"/>
                  <a:tailEnd len="sm" w="sm" type="none"/>
                </a:ln>
              </p:spPr>
            </p:cxnSp>
            <p:cxnSp>
              <p:nvCxnSpPr>
                <p:cNvPr id="1791" name="Google Shape;1791;p14"/>
                <p:cNvCxnSpPr/>
                <p:nvPr/>
              </p:nvCxnSpPr>
              <p:spPr>
                <a:xfrm>
                  <a:off x="10907870" y="3946207"/>
                  <a:ext cx="0" cy="542925"/>
                </a:xfrm>
                <a:prstGeom prst="straightConnector1">
                  <a:avLst/>
                </a:prstGeom>
                <a:noFill/>
                <a:ln cap="flat" cmpd="sng" w="19050">
                  <a:solidFill>
                    <a:schemeClr val="dk1"/>
                  </a:solidFill>
                  <a:prstDash val="solid"/>
                  <a:round/>
                  <a:headEnd len="sm" w="sm" type="none"/>
                  <a:tailEnd len="sm" w="sm" type="none"/>
                </a:ln>
              </p:spPr>
            </p:cxnSp>
            <p:sp>
              <p:nvSpPr>
                <p:cNvPr id="1792" name="Google Shape;1792;p14"/>
                <p:cNvSpPr/>
                <p:nvPr/>
              </p:nvSpPr>
              <p:spPr>
                <a:xfrm>
                  <a:off x="11098370" y="3898582"/>
                  <a:ext cx="219075" cy="60007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400" u="none" cap="none" strike="noStrike">
                    <a:solidFill>
                      <a:schemeClr val="dk1"/>
                    </a:solidFill>
                    <a:latin typeface="Comic Sans MS"/>
                    <a:ea typeface="Comic Sans MS"/>
                    <a:cs typeface="Comic Sans MS"/>
                    <a:sym typeface="Comic Sans MS"/>
                  </a:endParaRPr>
                </a:p>
              </p:txBody>
            </p:sp>
          </p:grpSp>
          <p:cxnSp>
            <p:nvCxnSpPr>
              <p:cNvPr id="1793" name="Google Shape;1793;p14"/>
              <p:cNvCxnSpPr/>
              <p:nvPr/>
            </p:nvCxnSpPr>
            <p:spPr>
              <a:xfrm>
                <a:off x="7945595" y="3964035"/>
                <a:ext cx="0" cy="542925"/>
              </a:xfrm>
              <a:prstGeom prst="straightConnector1">
                <a:avLst/>
              </a:prstGeom>
              <a:noFill/>
              <a:ln cap="flat" cmpd="sng" w="19050">
                <a:solidFill>
                  <a:schemeClr val="dk1"/>
                </a:solidFill>
                <a:prstDash val="solid"/>
                <a:round/>
                <a:headEnd len="sm" w="sm" type="none"/>
                <a:tailEnd len="sm" w="sm" type="none"/>
              </a:ln>
            </p:spPr>
          </p:cxnSp>
          <p:cxnSp>
            <p:nvCxnSpPr>
              <p:cNvPr id="1794" name="Google Shape;1794;p14"/>
              <p:cNvCxnSpPr/>
              <p:nvPr/>
            </p:nvCxnSpPr>
            <p:spPr>
              <a:xfrm>
                <a:off x="8745695" y="3964035"/>
                <a:ext cx="0" cy="542925"/>
              </a:xfrm>
              <a:prstGeom prst="straightConnector1">
                <a:avLst/>
              </a:prstGeom>
              <a:noFill/>
              <a:ln cap="flat" cmpd="sng" w="19050">
                <a:solidFill>
                  <a:schemeClr val="dk1"/>
                </a:solidFill>
                <a:prstDash val="solid"/>
                <a:round/>
                <a:headEnd len="sm" w="sm" type="none"/>
                <a:tailEnd len="sm" w="sm" type="none"/>
              </a:ln>
            </p:spPr>
          </p:cxnSp>
          <p:cxnSp>
            <p:nvCxnSpPr>
              <p:cNvPr id="1795" name="Google Shape;1795;p14"/>
              <p:cNvCxnSpPr/>
              <p:nvPr/>
            </p:nvCxnSpPr>
            <p:spPr>
              <a:xfrm>
                <a:off x="9359048" y="3964035"/>
                <a:ext cx="0" cy="542925"/>
              </a:xfrm>
              <a:prstGeom prst="straightConnector1">
                <a:avLst/>
              </a:prstGeom>
              <a:noFill/>
              <a:ln cap="flat" cmpd="sng" w="19050">
                <a:solidFill>
                  <a:schemeClr val="dk1"/>
                </a:solidFill>
                <a:prstDash val="solid"/>
                <a:round/>
                <a:headEnd len="sm" w="sm" type="none"/>
                <a:tailEnd len="sm" w="sm" type="none"/>
              </a:ln>
            </p:spPr>
          </p:cxnSp>
        </p:grpSp>
        <p:cxnSp>
          <p:nvCxnSpPr>
            <p:cNvPr id="1796" name="Google Shape;1796;p14"/>
            <p:cNvCxnSpPr/>
            <p:nvPr/>
          </p:nvCxnSpPr>
          <p:spPr>
            <a:xfrm>
              <a:off x="9740279" y="3961504"/>
              <a:ext cx="0" cy="542925"/>
            </a:xfrm>
            <a:prstGeom prst="straightConnector1">
              <a:avLst/>
            </a:prstGeom>
            <a:noFill/>
            <a:ln cap="flat" cmpd="sng" w="19050">
              <a:solidFill>
                <a:schemeClr val="dk1"/>
              </a:solidFill>
              <a:prstDash val="solid"/>
              <a:round/>
              <a:headEnd len="sm" w="sm" type="none"/>
              <a:tailEnd len="sm" w="sm" type="none"/>
            </a:ln>
          </p:spPr>
        </p:cxnSp>
      </p:grpSp>
      <p:sp>
        <p:nvSpPr>
          <p:cNvPr id="1797" name="Google Shape;1797;p14"/>
          <p:cNvSpPr txBox="1"/>
          <p:nvPr/>
        </p:nvSpPr>
        <p:spPr>
          <a:xfrm>
            <a:off x="8030845" y="4797390"/>
            <a:ext cx="850900" cy="523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400" u="none" cap="none" strike="noStrike">
                <a:solidFill>
                  <a:schemeClr val="dk1"/>
                </a:solidFill>
                <a:latin typeface="Comic Sans MS"/>
                <a:ea typeface="Comic Sans MS"/>
                <a:cs typeface="Comic Sans MS"/>
                <a:sym typeface="Comic Sans MS"/>
              </a:rPr>
              <a:t>length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0" i="0" lang="en-US" sz="1400" u="none" cap="none" strike="noStrike">
                <a:solidFill>
                  <a:schemeClr val="dk1"/>
                </a:solidFill>
                <a:latin typeface="Comic Sans MS"/>
                <a:ea typeface="Comic Sans MS"/>
                <a:cs typeface="Comic Sans MS"/>
                <a:sym typeface="Comic Sans MS"/>
              </a:rPr>
              <a:t>=1500</a:t>
            </a:r>
            <a:endParaRPr b="0" i="0" sz="1400" u="none" cap="none" strike="noStrike">
              <a:solidFill>
                <a:srgbClr val="000000"/>
              </a:solidFill>
              <a:latin typeface="Arial"/>
              <a:ea typeface="Arial"/>
              <a:cs typeface="Arial"/>
              <a:sym typeface="Arial"/>
            </a:endParaRPr>
          </a:p>
        </p:txBody>
      </p:sp>
      <p:sp>
        <p:nvSpPr>
          <p:cNvPr id="1798" name="Google Shape;1798;p14"/>
          <p:cNvSpPr txBox="1"/>
          <p:nvPr/>
        </p:nvSpPr>
        <p:spPr>
          <a:xfrm>
            <a:off x="8753565" y="4802862"/>
            <a:ext cx="569824"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400" u="none" cap="none" strike="noStrike">
                <a:solidFill>
                  <a:schemeClr val="dk1"/>
                </a:solidFill>
                <a:latin typeface="Comic Sans MS"/>
                <a:ea typeface="Comic Sans MS"/>
                <a:cs typeface="Comic Sans MS"/>
                <a:sym typeface="Comic Sans MS"/>
              </a:rPr>
              <a:t>ID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0" i="0" lang="en-US" sz="1400" u="none" cap="none" strike="noStrike">
                <a:solidFill>
                  <a:schemeClr val="dk1"/>
                </a:solidFill>
                <a:latin typeface="Comic Sans MS"/>
                <a:ea typeface="Comic Sans MS"/>
                <a:cs typeface="Comic Sans MS"/>
                <a:sym typeface="Comic Sans MS"/>
              </a:rPr>
              <a:t>=122</a:t>
            </a:r>
            <a:endParaRPr b="0" i="0" sz="1400" u="none" cap="none" strike="noStrike">
              <a:solidFill>
                <a:srgbClr val="000000"/>
              </a:solidFill>
              <a:latin typeface="Arial"/>
              <a:ea typeface="Arial"/>
              <a:cs typeface="Arial"/>
              <a:sym typeface="Arial"/>
            </a:endParaRPr>
          </a:p>
        </p:txBody>
      </p:sp>
      <p:sp>
        <p:nvSpPr>
          <p:cNvPr id="1799" name="Google Shape;1799;p14"/>
          <p:cNvSpPr txBox="1"/>
          <p:nvPr/>
        </p:nvSpPr>
        <p:spPr>
          <a:xfrm>
            <a:off x="9308379" y="4820635"/>
            <a:ext cx="541323" cy="523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400" u="none" cap="none" strike="noStrike">
                <a:solidFill>
                  <a:schemeClr val="dk1"/>
                </a:solidFill>
                <a:latin typeface="Comic Sans MS"/>
                <a:ea typeface="Comic Sans MS"/>
                <a:cs typeface="Comic Sans MS"/>
                <a:sym typeface="Comic Sans MS"/>
              </a:rPr>
              <a:t>DF</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Arial"/>
              <a:buNone/>
            </a:pPr>
            <a:r>
              <a:rPr b="0" i="0" lang="en-US" sz="1400" u="none" cap="none" strike="noStrike">
                <a:solidFill>
                  <a:schemeClr val="dk1"/>
                </a:solidFill>
                <a:latin typeface="Comic Sans MS"/>
                <a:ea typeface="Comic Sans MS"/>
                <a:cs typeface="Comic Sans MS"/>
                <a:sym typeface="Comic Sans MS"/>
              </a:rPr>
              <a:t>=0</a:t>
            </a:r>
            <a:endParaRPr b="0" i="0" sz="1400" u="none" cap="none" strike="noStrike">
              <a:solidFill>
                <a:srgbClr val="000000"/>
              </a:solidFill>
              <a:latin typeface="Arial"/>
              <a:ea typeface="Arial"/>
              <a:cs typeface="Arial"/>
              <a:sym typeface="Arial"/>
            </a:endParaRPr>
          </a:p>
        </p:txBody>
      </p:sp>
      <p:sp>
        <p:nvSpPr>
          <p:cNvPr id="1800" name="Google Shape;1800;p14"/>
          <p:cNvSpPr txBox="1"/>
          <p:nvPr/>
        </p:nvSpPr>
        <p:spPr>
          <a:xfrm>
            <a:off x="9725908" y="4827685"/>
            <a:ext cx="541323" cy="523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400" u="none" cap="none" strike="noStrike">
                <a:solidFill>
                  <a:schemeClr val="dk1"/>
                </a:solidFill>
                <a:latin typeface="Comic Sans MS"/>
                <a:ea typeface="Comic Sans MS"/>
                <a:cs typeface="Comic Sans MS"/>
                <a:sym typeface="Comic Sans MS"/>
              </a:rPr>
              <a:t>MF</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Arial"/>
              <a:buNone/>
            </a:pPr>
            <a:r>
              <a:rPr b="0" i="0" lang="en-US" sz="1400" u="none" cap="none" strike="noStrike">
                <a:solidFill>
                  <a:schemeClr val="dk1"/>
                </a:solidFill>
                <a:latin typeface="Comic Sans MS"/>
                <a:ea typeface="Comic Sans MS"/>
                <a:cs typeface="Comic Sans MS"/>
                <a:sym typeface="Comic Sans MS"/>
              </a:rPr>
              <a:t>=1</a:t>
            </a:r>
            <a:endParaRPr b="0" i="0" sz="1400" u="none" cap="none" strike="noStrike">
              <a:solidFill>
                <a:srgbClr val="000000"/>
              </a:solidFill>
              <a:latin typeface="Arial"/>
              <a:ea typeface="Arial"/>
              <a:cs typeface="Arial"/>
              <a:sym typeface="Arial"/>
            </a:endParaRPr>
          </a:p>
        </p:txBody>
      </p:sp>
      <p:sp>
        <p:nvSpPr>
          <p:cNvPr id="1801" name="Google Shape;1801;p14"/>
          <p:cNvSpPr txBox="1"/>
          <p:nvPr/>
        </p:nvSpPr>
        <p:spPr>
          <a:xfrm>
            <a:off x="10099213" y="4810090"/>
            <a:ext cx="881063" cy="523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400" u="none" cap="none" strike="noStrike">
                <a:solidFill>
                  <a:schemeClr val="dk1"/>
                </a:solidFill>
                <a:latin typeface="Comic Sans MS"/>
                <a:ea typeface="Comic Sans MS"/>
                <a:cs typeface="Comic Sans MS"/>
                <a:sym typeface="Comic Sans MS"/>
              </a:rPr>
              <a:t>offset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Arial"/>
              <a:buNone/>
            </a:pPr>
            <a:r>
              <a:rPr b="0" i="0" lang="en-US" sz="1400" u="none" cap="none" strike="noStrike">
                <a:solidFill>
                  <a:schemeClr val="dk1"/>
                </a:solidFill>
                <a:latin typeface="Comic Sans MS"/>
                <a:ea typeface="Comic Sans MS"/>
                <a:cs typeface="Comic Sans MS"/>
                <a:sym typeface="Comic Sans MS"/>
              </a:rPr>
              <a:t>=185</a:t>
            </a:r>
            <a:endParaRPr b="0" i="0" sz="1400" u="none" cap="none" strike="noStrike">
              <a:solidFill>
                <a:srgbClr val="000000"/>
              </a:solidFill>
              <a:latin typeface="Arial"/>
              <a:ea typeface="Arial"/>
              <a:cs typeface="Arial"/>
              <a:sym typeface="Arial"/>
            </a:endParaRPr>
          </a:p>
        </p:txBody>
      </p:sp>
      <p:grpSp>
        <p:nvGrpSpPr>
          <p:cNvPr id="1802" name="Google Shape;1802;p14"/>
          <p:cNvGrpSpPr/>
          <p:nvPr/>
        </p:nvGrpSpPr>
        <p:grpSpPr>
          <a:xfrm>
            <a:off x="10274054" y="2228056"/>
            <a:ext cx="1752732" cy="2736528"/>
            <a:chOff x="10246496" y="3273957"/>
            <a:chExt cx="1752732" cy="2736528"/>
          </a:xfrm>
        </p:grpSpPr>
        <p:sp>
          <p:nvSpPr>
            <p:cNvPr id="1803" name="Google Shape;1803;p14"/>
            <p:cNvSpPr txBox="1"/>
            <p:nvPr/>
          </p:nvSpPr>
          <p:spPr>
            <a:xfrm>
              <a:off x="10246496" y="3273957"/>
              <a:ext cx="1752732" cy="307736"/>
            </a:xfrm>
            <a:prstGeom prst="rect">
              <a:avLst/>
            </a:prstGeom>
            <a:solidFill>
              <a:srgbClr val="5E9934"/>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400" u="none" cap="none" strike="noStrike">
                  <a:solidFill>
                    <a:schemeClr val="dk1"/>
                  </a:solidFill>
                  <a:latin typeface="Comic Sans MS"/>
                  <a:ea typeface="Comic Sans MS"/>
                  <a:cs typeface="Comic Sans MS"/>
                  <a:sym typeface="Comic Sans MS"/>
                </a:rPr>
                <a:t>offset =</a:t>
              </a:r>
              <a:r>
                <a:rPr b="0" i="0" lang="en-US" sz="1400" u="none" cap="none" strike="noStrike">
                  <a:solidFill>
                    <a:srgbClr val="000000"/>
                  </a:solidFill>
                  <a:latin typeface="Arial"/>
                  <a:ea typeface="Arial"/>
                  <a:cs typeface="Arial"/>
                  <a:sym typeface="Arial"/>
                </a:rPr>
                <a:t> </a:t>
              </a:r>
              <a:r>
                <a:rPr b="0" i="0" lang="en-US" sz="1400" u="none" cap="none" strike="noStrike">
                  <a:solidFill>
                    <a:schemeClr val="dk1"/>
                  </a:solidFill>
                  <a:latin typeface="Comic Sans MS"/>
                  <a:ea typeface="Comic Sans MS"/>
                  <a:cs typeface="Comic Sans MS"/>
                  <a:sym typeface="Comic Sans MS"/>
                </a:rPr>
                <a:t>1480/8 </a:t>
              </a:r>
              <a:endParaRPr b="0" i="0" sz="1400" u="none" cap="none" strike="noStrike">
                <a:solidFill>
                  <a:srgbClr val="000000"/>
                </a:solidFill>
                <a:latin typeface="Arial"/>
                <a:ea typeface="Arial"/>
                <a:cs typeface="Arial"/>
                <a:sym typeface="Arial"/>
              </a:endParaRPr>
            </a:p>
          </p:txBody>
        </p:sp>
        <p:cxnSp>
          <p:nvCxnSpPr>
            <p:cNvPr id="1804" name="Google Shape;1804;p14"/>
            <p:cNvCxnSpPr/>
            <p:nvPr/>
          </p:nvCxnSpPr>
          <p:spPr>
            <a:xfrm flipH="1">
              <a:off x="10403879" y="3572207"/>
              <a:ext cx="309358" cy="2438278"/>
            </a:xfrm>
            <a:prstGeom prst="straightConnector1">
              <a:avLst/>
            </a:prstGeom>
            <a:noFill/>
            <a:ln cap="flat" cmpd="sng" w="19050">
              <a:solidFill>
                <a:srgbClr val="008000"/>
              </a:solidFill>
              <a:prstDash val="dot"/>
              <a:round/>
              <a:headEnd len="sm" w="sm" type="none"/>
              <a:tailEnd len="med" w="med" type="triangle"/>
            </a:ln>
          </p:spPr>
        </p:cxnSp>
      </p:grpSp>
      <p:grpSp>
        <p:nvGrpSpPr>
          <p:cNvPr id="1805" name="Google Shape;1805;p14"/>
          <p:cNvGrpSpPr/>
          <p:nvPr/>
        </p:nvGrpSpPr>
        <p:grpSpPr>
          <a:xfrm>
            <a:off x="7477017" y="5589763"/>
            <a:ext cx="4225698" cy="615383"/>
            <a:chOff x="7530221" y="3889046"/>
            <a:chExt cx="4225698" cy="615383"/>
          </a:xfrm>
        </p:grpSpPr>
        <p:grpSp>
          <p:nvGrpSpPr>
            <p:cNvPr id="1806" name="Google Shape;1806;p14"/>
            <p:cNvGrpSpPr/>
            <p:nvPr/>
          </p:nvGrpSpPr>
          <p:grpSpPr>
            <a:xfrm>
              <a:off x="7530221" y="3889046"/>
              <a:ext cx="4225698" cy="609600"/>
              <a:chOff x="7538644" y="3916410"/>
              <a:chExt cx="4225698" cy="609600"/>
            </a:xfrm>
          </p:grpSpPr>
          <p:grpSp>
            <p:nvGrpSpPr>
              <p:cNvPr id="1807" name="Google Shape;1807;p14"/>
              <p:cNvGrpSpPr/>
              <p:nvPr/>
            </p:nvGrpSpPr>
            <p:grpSpPr>
              <a:xfrm>
                <a:off x="7538644" y="3916410"/>
                <a:ext cx="4225698" cy="609600"/>
                <a:chOff x="7548055" y="3898582"/>
                <a:chExt cx="4225698" cy="609600"/>
              </a:xfrm>
            </p:grpSpPr>
            <p:grpSp>
              <p:nvGrpSpPr>
                <p:cNvPr id="1808" name="Google Shape;1808;p14"/>
                <p:cNvGrpSpPr/>
                <p:nvPr/>
              </p:nvGrpSpPr>
              <p:grpSpPr>
                <a:xfrm>
                  <a:off x="7548055" y="3899769"/>
                  <a:ext cx="4225698" cy="608413"/>
                  <a:chOff x="7564595" y="3898547"/>
                  <a:chExt cx="4225698" cy="608413"/>
                </a:xfrm>
              </p:grpSpPr>
              <p:sp>
                <p:nvSpPr>
                  <p:cNvPr id="1809" name="Google Shape;1809;p14"/>
                  <p:cNvSpPr/>
                  <p:nvPr/>
                </p:nvSpPr>
                <p:spPr>
                  <a:xfrm>
                    <a:off x="7608818" y="3898547"/>
                    <a:ext cx="4181475" cy="54292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400" u="none" cap="none" strike="noStrike">
                      <a:solidFill>
                        <a:schemeClr val="dk1"/>
                      </a:solidFill>
                      <a:latin typeface="Comic Sans MS"/>
                      <a:ea typeface="Comic Sans MS"/>
                      <a:cs typeface="Comic Sans MS"/>
                      <a:sym typeface="Comic Sans MS"/>
                    </a:endParaRPr>
                  </a:p>
                </p:txBody>
              </p:sp>
              <p:sp>
                <p:nvSpPr>
                  <p:cNvPr id="1810" name="Google Shape;1810;p14"/>
                  <p:cNvSpPr/>
                  <p:nvPr/>
                </p:nvSpPr>
                <p:spPr>
                  <a:xfrm>
                    <a:off x="7564595" y="3964035"/>
                    <a:ext cx="4181475" cy="542925"/>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400" u="none" cap="none" strike="noStrike">
                      <a:solidFill>
                        <a:schemeClr val="dk1"/>
                      </a:solidFill>
                      <a:latin typeface="Comic Sans MS"/>
                      <a:ea typeface="Comic Sans MS"/>
                      <a:cs typeface="Comic Sans MS"/>
                      <a:sym typeface="Comic Sans MS"/>
                    </a:endParaRPr>
                  </a:p>
                </p:txBody>
              </p:sp>
            </p:grpSp>
            <p:cxnSp>
              <p:nvCxnSpPr>
                <p:cNvPr id="1811" name="Google Shape;1811;p14"/>
                <p:cNvCxnSpPr/>
                <p:nvPr/>
              </p:nvCxnSpPr>
              <p:spPr>
                <a:xfrm>
                  <a:off x="10155395" y="3964035"/>
                  <a:ext cx="0" cy="542925"/>
                </a:xfrm>
                <a:prstGeom prst="straightConnector1">
                  <a:avLst/>
                </a:prstGeom>
                <a:noFill/>
                <a:ln cap="flat" cmpd="sng" w="19050">
                  <a:solidFill>
                    <a:schemeClr val="dk1"/>
                  </a:solidFill>
                  <a:prstDash val="solid"/>
                  <a:round/>
                  <a:headEnd len="sm" w="sm" type="none"/>
                  <a:tailEnd len="sm" w="sm" type="none"/>
                </a:ln>
              </p:spPr>
            </p:cxnSp>
            <p:cxnSp>
              <p:nvCxnSpPr>
                <p:cNvPr id="1812" name="Google Shape;1812;p14"/>
                <p:cNvCxnSpPr/>
                <p:nvPr/>
              </p:nvCxnSpPr>
              <p:spPr>
                <a:xfrm>
                  <a:off x="10907870" y="3946207"/>
                  <a:ext cx="0" cy="542925"/>
                </a:xfrm>
                <a:prstGeom prst="straightConnector1">
                  <a:avLst/>
                </a:prstGeom>
                <a:noFill/>
                <a:ln cap="flat" cmpd="sng" w="19050">
                  <a:solidFill>
                    <a:schemeClr val="dk1"/>
                  </a:solidFill>
                  <a:prstDash val="solid"/>
                  <a:round/>
                  <a:headEnd len="sm" w="sm" type="none"/>
                  <a:tailEnd len="sm" w="sm" type="none"/>
                </a:ln>
              </p:spPr>
            </p:cxnSp>
            <p:sp>
              <p:nvSpPr>
                <p:cNvPr id="1813" name="Google Shape;1813;p14"/>
                <p:cNvSpPr/>
                <p:nvPr/>
              </p:nvSpPr>
              <p:spPr>
                <a:xfrm>
                  <a:off x="11098370" y="3898582"/>
                  <a:ext cx="219075" cy="60007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400" u="none" cap="none" strike="noStrike">
                    <a:solidFill>
                      <a:schemeClr val="dk1"/>
                    </a:solidFill>
                    <a:latin typeface="Comic Sans MS"/>
                    <a:ea typeface="Comic Sans MS"/>
                    <a:cs typeface="Comic Sans MS"/>
                    <a:sym typeface="Comic Sans MS"/>
                  </a:endParaRPr>
                </a:p>
              </p:txBody>
            </p:sp>
          </p:grpSp>
          <p:cxnSp>
            <p:nvCxnSpPr>
              <p:cNvPr id="1814" name="Google Shape;1814;p14"/>
              <p:cNvCxnSpPr/>
              <p:nvPr/>
            </p:nvCxnSpPr>
            <p:spPr>
              <a:xfrm>
                <a:off x="7945595" y="3964035"/>
                <a:ext cx="0" cy="542925"/>
              </a:xfrm>
              <a:prstGeom prst="straightConnector1">
                <a:avLst/>
              </a:prstGeom>
              <a:noFill/>
              <a:ln cap="flat" cmpd="sng" w="19050">
                <a:solidFill>
                  <a:schemeClr val="dk1"/>
                </a:solidFill>
                <a:prstDash val="solid"/>
                <a:round/>
                <a:headEnd len="sm" w="sm" type="none"/>
                <a:tailEnd len="sm" w="sm" type="none"/>
              </a:ln>
            </p:spPr>
          </p:cxnSp>
          <p:cxnSp>
            <p:nvCxnSpPr>
              <p:cNvPr id="1815" name="Google Shape;1815;p14"/>
              <p:cNvCxnSpPr/>
              <p:nvPr/>
            </p:nvCxnSpPr>
            <p:spPr>
              <a:xfrm>
                <a:off x="8745695" y="3964035"/>
                <a:ext cx="0" cy="542925"/>
              </a:xfrm>
              <a:prstGeom prst="straightConnector1">
                <a:avLst/>
              </a:prstGeom>
              <a:noFill/>
              <a:ln cap="flat" cmpd="sng" w="19050">
                <a:solidFill>
                  <a:schemeClr val="dk1"/>
                </a:solidFill>
                <a:prstDash val="solid"/>
                <a:round/>
                <a:headEnd len="sm" w="sm" type="none"/>
                <a:tailEnd len="sm" w="sm" type="none"/>
              </a:ln>
            </p:spPr>
          </p:cxnSp>
          <p:cxnSp>
            <p:nvCxnSpPr>
              <p:cNvPr id="1816" name="Google Shape;1816;p14"/>
              <p:cNvCxnSpPr/>
              <p:nvPr/>
            </p:nvCxnSpPr>
            <p:spPr>
              <a:xfrm>
                <a:off x="9359048" y="3964035"/>
                <a:ext cx="0" cy="542925"/>
              </a:xfrm>
              <a:prstGeom prst="straightConnector1">
                <a:avLst/>
              </a:prstGeom>
              <a:noFill/>
              <a:ln cap="flat" cmpd="sng" w="19050">
                <a:solidFill>
                  <a:schemeClr val="dk1"/>
                </a:solidFill>
                <a:prstDash val="solid"/>
                <a:round/>
                <a:headEnd len="sm" w="sm" type="none"/>
                <a:tailEnd len="sm" w="sm" type="none"/>
              </a:ln>
            </p:spPr>
          </p:cxnSp>
        </p:grpSp>
        <p:cxnSp>
          <p:nvCxnSpPr>
            <p:cNvPr id="1817" name="Google Shape;1817;p14"/>
            <p:cNvCxnSpPr/>
            <p:nvPr/>
          </p:nvCxnSpPr>
          <p:spPr>
            <a:xfrm>
              <a:off x="9740279" y="3961504"/>
              <a:ext cx="0" cy="542925"/>
            </a:xfrm>
            <a:prstGeom prst="straightConnector1">
              <a:avLst/>
            </a:prstGeom>
            <a:noFill/>
            <a:ln cap="flat" cmpd="sng" w="19050">
              <a:solidFill>
                <a:schemeClr val="dk1"/>
              </a:solidFill>
              <a:prstDash val="solid"/>
              <a:round/>
              <a:headEnd len="sm" w="sm" type="none"/>
              <a:tailEnd len="sm" w="sm" type="none"/>
            </a:ln>
          </p:spPr>
        </p:cxnSp>
      </p:grpSp>
      <p:sp>
        <p:nvSpPr>
          <p:cNvPr id="1818" name="Google Shape;1818;p14"/>
          <p:cNvSpPr txBox="1"/>
          <p:nvPr/>
        </p:nvSpPr>
        <p:spPr>
          <a:xfrm>
            <a:off x="7945018" y="5650655"/>
            <a:ext cx="850900" cy="523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400" u="none" cap="none" strike="noStrike">
                <a:solidFill>
                  <a:schemeClr val="dk1"/>
                </a:solidFill>
                <a:latin typeface="Comic Sans MS"/>
                <a:ea typeface="Comic Sans MS"/>
                <a:cs typeface="Comic Sans MS"/>
                <a:sym typeface="Comic Sans MS"/>
              </a:rPr>
              <a:t>length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0" i="0" lang="en-US" sz="1400" u="none" cap="none" strike="noStrike">
                <a:solidFill>
                  <a:schemeClr val="dk1"/>
                </a:solidFill>
                <a:latin typeface="Comic Sans MS"/>
                <a:ea typeface="Comic Sans MS"/>
                <a:cs typeface="Comic Sans MS"/>
                <a:sym typeface="Comic Sans MS"/>
              </a:rPr>
              <a:t>=1040</a:t>
            </a:r>
            <a:endParaRPr b="0" i="0" sz="1400" u="none" cap="none" strike="noStrike">
              <a:solidFill>
                <a:srgbClr val="000000"/>
              </a:solidFill>
              <a:latin typeface="Arial"/>
              <a:ea typeface="Arial"/>
              <a:cs typeface="Arial"/>
              <a:sym typeface="Arial"/>
            </a:endParaRPr>
          </a:p>
        </p:txBody>
      </p:sp>
      <p:sp>
        <p:nvSpPr>
          <p:cNvPr id="1819" name="Google Shape;1819;p14"/>
          <p:cNvSpPr txBox="1"/>
          <p:nvPr/>
        </p:nvSpPr>
        <p:spPr>
          <a:xfrm>
            <a:off x="8749847" y="5703571"/>
            <a:ext cx="569824"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400" u="none" cap="none" strike="noStrike">
                <a:solidFill>
                  <a:schemeClr val="dk1"/>
                </a:solidFill>
                <a:latin typeface="Comic Sans MS"/>
                <a:ea typeface="Comic Sans MS"/>
                <a:cs typeface="Comic Sans MS"/>
                <a:sym typeface="Comic Sans MS"/>
              </a:rPr>
              <a:t>ID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0" i="0" lang="en-US" sz="1400" u="none" cap="none" strike="noStrike">
                <a:solidFill>
                  <a:schemeClr val="dk1"/>
                </a:solidFill>
                <a:latin typeface="Comic Sans MS"/>
                <a:ea typeface="Comic Sans MS"/>
                <a:cs typeface="Comic Sans MS"/>
                <a:sym typeface="Comic Sans MS"/>
              </a:rPr>
              <a:t>=122</a:t>
            </a:r>
            <a:endParaRPr b="0" i="0" sz="1400" u="none" cap="none" strike="noStrike">
              <a:solidFill>
                <a:srgbClr val="000000"/>
              </a:solidFill>
              <a:latin typeface="Arial"/>
              <a:ea typeface="Arial"/>
              <a:cs typeface="Arial"/>
              <a:sym typeface="Arial"/>
            </a:endParaRPr>
          </a:p>
        </p:txBody>
      </p:sp>
      <p:sp>
        <p:nvSpPr>
          <p:cNvPr id="1820" name="Google Shape;1820;p14"/>
          <p:cNvSpPr txBox="1"/>
          <p:nvPr/>
        </p:nvSpPr>
        <p:spPr>
          <a:xfrm>
            <a:off x="9229634" y="5702876"/>
            <a:ext cx="541323" cy="523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400" u="none" cap="none" strike="noStrike">
                <a:solidFill>
                  <a:schemeClr val="dk1"/>
                </a:solidFill>
                <a:latin typeface="Comic Sans MS"/>
                <a:ea typeface="Comic Sans MS"/>
                <a:cs typeface="Comic Sans MS"/>
                <a:sym typeface="Comic Sans MS"/>
              </a:rPr>
              <a:t>DF</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Arial"/>
              <a:buNone/>
            </a:pPr>
            <a:r>
              <a:rPr b="0" i="0" lang="en-US" sz="1400" u="none" cap="none" strike="noStrike">
                <a:solidFill>
                  <a:schemeClr val="dk1"/>
                </a:solidFill>
                <a:latin typeface="Comic Sans MS"/>
                <a:ea typeface="Comic Sans MS"/>
                <a:cs typeface="Comic Sans MS"/>
                <a:sym typeface="Comic Sans MS"/>
              </a:rPr>
              <a:t>=0</a:t>
            </a:r>
            <a:endParaRPr b="0" i="0" sz="1400" u="none" cap="none" strike="noStrike">
              <a:solidFill>
                <a:srgbClr val="000000"/>
              </a:solidFill>
              <a:latin typeface="Arial"/>
              <a:ea typeface="Arial"/>
              <a:cs typeface="Arial"/>
              <a:sym typeface="Arial"/>
            </a:endParaRPr>
          </a:p>
        </p:txBody>
      </p:sp>
      <p:sp>
        <p:nvSpPr>
          <p:cNvPr id="1821" name="Google Shape;1821;p14"/>
          <p:cNvSpPr txBox="1"/>
          <p:nvPr/>
        </p:nvSpPr>
        <p:spPr>
          <a:xfrm>
            <a:off x="9647916" y="5681271"/>
            <a:ext cx="541323" cy="523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400" u="none" cap="none" strike="noStrike">
                <a:solidFill>
                  <a:schemeClr val="dk1"/>
                </a:solidFill>
                <a:latin typeface="Comic Sans MS"/>
                <a:ea typeface="Comic Sans MS"/>
                <a:cs typeface="Comic Sans MS"/>
                <a:sym typeface="Comic Sans MS"/>
              </a:rPr>
              <a:t>MF</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Arial"/>
              <a:buNone/>
            </a:pPr>
            <a:r>
              <a:rPr b="0" i="0" lang="en-US" sz="1400" u="none" cap="none" strike="noStrike">
                <a:solidFill>
                  <a:schemeClr val="dk1"/>
                </a:solidFill>
                <a:latin typeface="Comic Sans MS"/>
                <a:ea typeface="Comic Sans MS"/>
                <a:cs typeface="Comic Sans MS"/>
                <a:sym typeface="Comic Sans MS"/>
              </a:rPr>
              <a:t>=0</a:t>
            </a:r>
            <a:endParaRPr b="0" i="0" sz="1400" u="none" cap="none" strike="noStrike">
              <a:solidFill>
                <a:srgbClr val="000000"/>
              </a:solidFill>
              <a:latin typeface="Arial"/>
              <a:ea typeface="Arial"/>
              <a:cs typeface="Arial"/>
              <a:sym typeface="Arial"/>
            </a:endParaRPr>
          </a:p>
        </p:txBody>
      </p:sp>
      <p:sp>
        <p:nvSpPr>
          <p:cNvPr id="1822" name="Google Shape;1822;p14"/>
          <p:cNvSpPr txBox="1"/>
          <p:nvPr/>
        </p:nvSpPr>
        <p:spPr>
          <a:xfrm>
            <a:off x="10051019" y="5656438"/>
            <a:ext cx="881063" cy="523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400" u="none" cap="none" strike="noStrike">
                <a:solidFill>
                  <a:schemeClr val="dk1"/>
                </a:solidFill>
                <a:latin typeface="Comic Sans MS"/>
                <a:ea typeface="Comic Sans MS"/>
                <a:cs typeface="Comic Sans MS"/>
                <a:sym typeface="Comic Sans MS"/>
              </a:rPr>
              <a:t>offset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Arial"/>
              <a:buNone/>
            </a:pPr>
            <a:r>
              <a:rPr b="0" i="0" lang="en-US" sz="1400" u="none" cap="none" strike="noStrike">
                <a:solidFill>
                  <a:schemeClr val="dk1"/>
                </a:solidFill>
                <a:latin typeface="Comic Sans MS"/>
                <a:ea typeface="Comic Sans MS"/>
                <a:cs typeface="Comic Sans MS"/>
                <a:sym typeface="Comic Sans MS"/>
              </a:rPr>
              <a:t>=370</a:t>
            </a:r>
            <a:endParaRPr b="0" i="0" sz="1400" u="none" cap="none" strike="noStrike">
              <a:solidFill>
                <a:srgbClr val="000000"/>
              </a:solidFill>
              <a:latin typeface="Arial"/>
              <a:ea typeface="Arial"/>
              <a:cs typeface="Arial"/>
              <a:sym typeface="Arial"/>
            </a:endParaRPr>
          </a:p>
        </p:txBody>
      </p:sp>
      <p:grpSp>
        <p:nvGrpSpPr>
          <p:cNvPr id="1823" name="Google Shape;1823;p14"/>
          <p:cNvGrpSpPr/>
          <p:nvPr/>
        </p:nvGrpSpPr>
        <p:grpSpPr>
          <a:xfrm>
            <a:off x="10379343" y="3057056"/>
            <a:ext cx="1818777" cy="2832744"/>
            <a:chOff x="10180451" y="3273957"/>
            <a:chExt cx="1818777" cy="2832744"/>
          </a:xfrm>
        </p:grpSpPr>
        <p:sp>
          <p:nvSpPr>
            <p:cNvPr id="1824" name="Google Shape;1824;p14"/>
            <p:cNvSpPr txBox="1"/>
            <p:nvPr/>
          </p:nvSpPr>
          <p:spPr>
            <a:xfrm>
              <a:off x="10246496" y="3273957"/>
              <a:ext cx="1752732" cy="307736"/>
            </a:xfrm>
            <a:prstGeom prst="rect">
              <a:avLst/>
            </a:prstGeom>
            <a:solidFill>
              <a:srgbClr val="5E9934"/>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400" u="none" cap="none" strike="noStrike">
                  <a:solidFill>
                    <a:schemeClr val="dk1"/>
                  </a:solidFill>
                  <a:latin typeface="Comic Sans MS"/>
                  <a:ea typeface="Comic Sans MS"/>
                  <a:cs typeface="Comic Sans MS"/>
                  <a:sym typeface="Comic Sans MS"/>
                </a:rPr>
                <a:t>offset =</a:t>
              </a:r>
              <a:r>
                <a:rPr b="0" i="0" lang="en-US" sz="1400" u="none" cap="none" strike="noStrike">
                  <a:solidFill>
                    <a:srgbClr val="000000"/>
                  </a:solidFill>
                  <a:latin typeface="Arial"/>
                  <a:ea typeface="Arial"/>
                  <a:cs typeface="Arial"/>
                  <a:sym typeface="Arial"/>
                </a:rPr>
                <a:t> </a:t>
              </a:r>
              <a:r>
                <a:rPr b="0" i="0" lang="en-US" sz="1400" u="none" cap="none" strike="noStrike">
                  <a:solidFill>
                    <a:schemeClr val="dk1"/>
                  </a:solidFill>
                  <a:latin typeface="Comic Sans MS"/>
                  <a:ea typeface="Comic Sans MS"/>
                  <a:cs typeface="Comic Sans MS"/>
                  <a:sym typeface="Comic Sans MS"/>
                </a:rPr>
                <a:t>2960/8 </a:t>
              </a:r>
              <a:endParaRPr b="0" i="0" sz="1400" u="none" cap="none" strike="noStrike">
                <a:solidFill>
                  <a:srgbClr val="000000"/>
                </a:solidFill>
                <a:latin typeface="Arial"/>
                <a:ea typeface="Arial"/>
                <a:cs typeface="Arial"/>
                <a:sym typeface="Arial"/>
              </a:endParaRPr>
            </a:p>
          </p:txBody>
        </p:sp>
        <p:cxnSp>
          <p:nvCxnSpPr>
            <p:cNvPr id="1825" name="Google Shape;1825;p14"/>
            <p:cNvCxnSpPr/>
            <p:nvPr/>
          </p:nvCxnSpPr>
          <p:spPr>
            <a:xfrm flipH="1">
              <a:off x="10180451" y="3572207"/>
              <a:ext cx="532786" cy="2534494"/>
            </a:xfrm>
            <a:prstGeom prst="straightConnector1">
              <a:avLst/>
            </a:prstGeom>
            <a:noFill/>
            <a:ln cap="flat" cmpd="sng" w="19050">
              <a:solidFill>
                <a:srgbClr val="008000"/>
              </a:solidFill>
              <a:prstDash val="dot"/>
              <a:round/>
              <a:headEnd len="sm" w="sm" type="none"/>
              <a:tailEnd len="med" w="med" type="triangle"/>
            </a:ln>
          </p:spPr>
        </p:cxnSp>
      </p:grpSp>
      <p:sp>
        <p:nvSpPr>
          <p:cNvPr id="1826" name="Google Shape;1826;p14"/>
          <p:cNvSpPr txBox="1"/>
          <p:nvPr/>
        </p:nvSpPr>
        <p:spPr>
          <a:xfrm>
            <a:off x="1041284" y="4820635"/>
            <a:ext cx="5037488" cy="1069165"/>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rgbClr val="1186C3"/>
              </a:buClr>
              <a:buSzPts val="3480"/>
              <a:buFont typeface="Arial"/>
              <a:buChar char="•"/>
            </a:pPr>
            <a:r>
              <a:rPr b="1" i="0" lang="en-US" sz="2400" u="none" cap="none" strike="noStrike">
                <a:solidFill>
                  <a:schemeClr val="dk1"/>
                </a:solidFill>
                <a:latin typeface="Corbel"/>
                <a:ea typeface="Corbel"/>
                <a:cs typeface="Corbel"/>
                <a:sym typeface="Corbel"/>
              </a:rPr>
              <a:t>Fragment Offset</a:t>
            </a:r>
            <a:endParaRPr b="0" i="0" sz="1400" u="none" cap="none" strike="noStrike">
              <a:solidFill>
                <a:srgbClr val="000000"/>
              </a:solidFill>
              <a:latin typeface="Arial"/>
              <a:ea typeface="Arial"/>
              <a:cs typeface="Arial"/>
              <a:sym typeface="Arial"/>
            </a:endParaRPr>
          </a:p>
          <a:p>
            <a:pPr indent="-285750" lvl="2" marL="1200150" marR="0" rtl="0" algn="just">
              <a:lnSpc>
                <a:spcPct val="100000"/>
              </a:lnSpc>
              <a:spcBef>
                <a:spcPts val="0"/>
              </a:spcBef>
              <a:spcAft>
                <a:spcPts val="0"/>
              </a:spcAft>
              <a:buClr>
                <a:srgbClr val="1186C3"/>
              </a:buClr>
              <a:buSzPts val="2900"/>
              <a:buFont typeface="Arial"/>
              <a:buChar char="•"/>
            </a:pPr>
            <a:r>
              <a:rPr b="0" i="0" lang="en-US" sz="2000" u="none" cap="none" strike="noStrike">
                <a:solidFill>
                  <a:schemeClr val="dk1"/>
                </a:solidFill>
                <a:latin typeface="Corbel"/>
                <a:ea typeface="Corbel"/>
                <a:cs typeface="Corbel"/>
                <a:sym typeface="Corbel"/>
              </a:rPr>
              <a:t>The value of the offset is measured in units of 8 bytes.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78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4">
                                  <p:stCondLst>
                                    <p:cond delay="0"/>
                                  </p:stCondLst>
                                  <p:childTnLst>
                                    <p:anim calcmode="lin" valueType="num">
                                      <p:cBhvr additive="base">
                                        <p:cTn dur="500"/>
                                        <p:tgtEl>
                                          <p:spTgt spid="1802"/>
                                        </p:tgtEl>
                                        <p:attrNameLst>
                                          <p:attrName>ppt_y</p:attrName>
                                        </p:attrNameLst>
                                      </p:cBhvr>
                                      <p:tavLst>
                                        <p:tav fmla="" tm="0">
                                          <p:val>
                                            <p:strVal val="#ppt_y"/>
                                          </p:val>
                                        </p:tav>
                                        <p:tav fmla="" tm="100000">
                                          <p:val>
                                            <p:strVal val="#ppt_y+1"/>
                                          </p:val>
                                        </p:tav>
                                      </p:tavLst>
                                    </p:anim>
                                    <p:set>
                                      <p:cBhvr>
                                        <p:cTn dur="1" fill="hold">
                                          <p:stCondLst>
                                            <p:cond delay="500"/>
                                          </p:stCondLst>
                                        </p:cTn>
                                        <p:tgtEl>
                                          <p:spTgt spid="1802"/>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8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0" name="Shape 1830"/>
        <p:cNvGrpSpPr/>
        <p:nvPr/>
      </p:nvGrpSpPr>
      <p:grpSpPr>
        <a:xfrm>
          <a:off x="0" y="0"/>
          <a:ext cx="0" cy="0"/>
          <a:chOff x="0" y="0"/>
          <a:chExt cx="0" cy="0"/>
        </a:xfrm>
      </p:grpSpPr>
      <p:sp>
        <p:nvSpPr>
          <p:cNvPr id="1831" name="Google Shape;1831;p17"/>
          <p:cNvSpPr txBox="1"/>
          <p:nvPr>
            <p:ph type="title"/>
          </p:nvPr>
        </p:nvSpPr>
        <p:spPr>
          <a:xfrm>
            <a:off x="1484310" y="1930399"/>
            <a:ext cx="10018713" cy="220293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7200"/>
              <a:buFont typeface="Corbel"/>
              <a:buNone/>
            </a:pPr>
            <a:r>
              <a:rPr lang="en-US" sz="7200"/>
              <a:t>ICMP</a:t>
            </a:r>
            <a:endParaRPr/>
          </a:p>
        </p:txBody>
      </p:sp>
      <p:pic>
        <p:nvPicPr>
          <p:cNvPr id="1832" name="Google Shape;1832;p17"/>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6" name="Shape 1836"/>
        <p:cNvGrpSpPr/>
        <p:nvPr/>
      </p:nvGrpSpPr>
      <p:grpSpPr>
        <a:xfrm>
          <a:off x="0" y="0"/>
          <a:ext cx="0" cy="0"/>
          <a:chOff x="0" y="0"/>
          <a:chExt cx="0" cy="0"/>
        </a:xfrm>
      </p:grpSpPr>
      <p:sp>
        <p:nvSpPr>
          <p:cNvPr id="1837" name="Google Shape;1837;p18"/>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ICMP</a:t>
            </a:r>
            <a:endParaRPr/>
          </a:p>
        </p:txBody>
      </p:sp>
      <p:sp>
        <p:nvSpPr>
          <p:cNvPr id="1838" name="Google Shape;1838;p18"/>
          <p:cNvSpPr txBox="1"/>
          <p:nvPr>
            <p:ph idx="1" type="body"/>
          </p:nvPr>
        </p:nvSpPr>
        <p:spPr>
          <a:xfrm>
            <a:off x="1250657" y="956691"/>
            <a:ext cx="10486017" cy="4267202"/>
          </a:xfrm>
          <a:prstGeom prst="rect">
            <a:avLst/>
          </a:prstGeom>
          <a:noFill/>
          <a:ln>
            <a:noFill/>
          </a:ln>
        </p:spPr>
        <p:txBody>
          <a:bodyPr anchorCtr="0" anchor="t" bIns="45700" lIns="91425" spcFirstLastPara="1" rIns="91425" wrap="square" tIns="45700">
            <a:noAutofit/>
          </a:bodyPr>
          <a:lstStyle/>
          <a:p>
            <a:pPr indent="-285750" lvl="0" marL="285750" rtl="0" algn="l">
              <a:lnSpc>
                <a:spcPct val="100000"/>
              </a:lnSpc>
              <a:spcBef>
                <a:spcPts val="0"/>
              </a:spcBef>
              <a:spcAft>
                <a:spcPts val="0"/>
              </a:spcAft>
              <a:buSzPts val="3480"/>
              <a:buChar char="•"/>
            </a:pPr>
            <a:r>
              <a:rPr b="1" lang="en-US" sz="2800">
                <a:solidFill>
                  <a:srgbClr val="0070C0"/>
                </a:solidFill>
              </a:rPr>
              <a:t>Internet Control Message Protocol</a:t>
            </a:r>
            <a:endParaRPr/>
          </a:p>
          <a:p>
            <a:pPr indent="-285750" lvl="1" marL="742950" rtl="0" algn="l">
              <a:lnSpc>
                <a:spcPct val="100000"/>
              </a:lnSpc>
              <a:spcBef>
                <a:spcPts val="0"/>
              </a:spcBef>
              <a:spcAft>
                <a:spcPts val="0"/>
              </a:spcAft>
              <a:buSzPts val="3480"/>
              <a:buChar char="•"/>
            </a:pPr>
            <a:r>
              <a:rPr lang="en-US" sz="2400"/>
              <a:t>Helps manage and troubleshoot IP networks.</a:t>
            </a:r>
            <a:endParaRPr/>
          </a:p>
          <a:p>
            <a:pPr indent="-394335" lvl="0" marL="457200" rtl="0" algn="l">
              <a:lnSpc>
                <a:spcPct val="100000"/>
              </a:lnSpc>
              <a:spcBef>
                <a:spcPts val="360"/>
              </a:spcBef>
              <a:spcAft>
                <a:spcPts val="0"/>
              </a:spcAft>
              <a:buSzPts val="3360"/>
              <a:buChar char="•"/>
            </a:pPr>
            <a:r>
              <a:rPr b="1" lang="en-US" sz="2800"/>
              <a:t>Functions</a:t>
            </a:r>
            <a:r>
              <a:rPr lang="en-US" sz="2800"/>
              <a:t>:</a:t>
            </a:r>
            <a:endParaRPr/>
          </a:p>
          <a:p>
            <a:pPr indent="-394335" lvl="1" marL="914400" rtl="0" algn="l">
              <a:lnSpc>
                <a:spcPct val="100000"/>
              </a:lnSpc>
              <a:spcBef>
                <a:spcPts val="600"/>
              </a:spcBef>
              <a:spcAft>
                <a:spcPts val="0"/>
              </a:spcAft>
              <a:buSzPts val="2610"/>
              <a:buChar char="•"/>
            </a:pPr>
            <a:r>
              <a:rPr lang="en-US" sz="2400"/>
              <a:t>Reports errors in communication between devices.</a:t>
            </a:r>
            <a:endParaRPr/>
          </a:p>
          <a:p>
            <a:pPr indent="-394335" lvl="1" marL="914400" rtl="0" algn="l">
              <a:lnSpc>
                <a:spcPct val="100000"/>
              </a:lnSpc>
              <a:spcBef>
                <a:spcPts val="600"/>
              </a:spcBef>
              <a:spcAft>
                <a:spcPts val="0"/>
              </a:spcAft>
              <a:buSzPts val="2610"/>
              <a:buChar char="•"/>
            </a:pPr>
            <a:r>
              <a:rPr lang="en-US" sz="2400"/>
              <a:t>Checks if a remote host is reachable.</a:t>
            </a:r>
            <a:endParaRPr/>
          </a:p>
          <a:p>
            <a:pPr indent="-394335" lvl="1" marL="914400" rtl="0" algn="l">
              <a:lnSpc>
                <a:spcPct val="100000"/>
              </a:lnSpc>
              <a:spcBef>
                <a:spcPts val="600"/>
              </a:spcBef>
              <a:spcAft>
                <a:spcPts val="0"/>
              </a:spcAft>
              <a:buSzPts val="2610"/>
              <a:buChar char="•"/>
            </a:pPr>
            <a:r>
              <a:rPr lang="en-US" sz="2400"/>
              <a:t>Monitors network congestion.</a:t>
            </a:r>
            <a:endParaRPr/>
          </a:p>
          <a:p>
            <a:pPr indent="-394335" lvl="0" marL="457200" rtl="0" algn="l">
              <a:lnSpc>
                <a:spcPct val="100000"/>
              </a:lnSpc>
              <a:spcBef>
                <a:spcPts val="360"/>
              </a:spcBef>
              <a:spcAft>
                <a:spcPts val="0"/>
              </a:spcAft>
              <a:buSzPts val="2610"/>
              <a:buChar char="•"/>
            </a:pPr>
            <a:r>
              <a:rPr b="1" lang="en-US" sz="2800"/>
              <a:t>Key Point</a:t>
            </a:r>
            <a:r>
              <a:rPr lang="en-US" sz="2800"/>
              <a:t>: </a:t>
            </a:r>
            <a:endParaRPr/>
          </a:p>
          <a:p>
            <a:pPr indent="-394335" lvl="1" marL="914400" rtl="0" algn="l">
              <a:lnSpc>
                <a:spcPct val="100000"/>
              </a:lnSpc>
              <a:spcBef>
                <a:spcPts val="600"/>
              </a:spcBef>
              <a:spcAft>
                <a:spcPts val="0"/>
              </a:spcAft>
              <a:buSzPts val="2610"/>
              <a:buChar char="•"/>
            </a:pPr>
            <a:r>
              <a:rPr lang="en-US" sz="2400"/>
              <a:t>ICMP doesn’t send actual user data—it only provides network status updates.</a:t>
            </a:r>
            <a:endParaRPr/>
          </a:p>
          <a:p>
            <a:pPr indent="-394335" lvl="1" marL="914400" rtl="0" algn="l">
              <a:lnSpc>
                <a:spcPct val="100000"/>
              </a:lnSpc>
              <a:spcBef>
                <a:spcPts val="600"/>
              </a:spcBef>
              <a:spcAft>
                <a:spcPts val="0"/>
              </a:spcAft>
              <a:buSzPts val="2610"/>
              <a:buChar char="•"/>
            </a:pPr>
            <a:r>
              <a:rPr lang="en-US" sz="2400"/>
              <a:t>Mainly used by the </a:t>
            </a:r>
            <a:r>
              <a:rPr b="1" lang="en-US" sz="2400">
                <a:solidFill>
                  <a:srgbClr val="7D28CD"/>
                </a:solidFill>
              </a:rPr>
              <a:t>operating systems </a:t>
            </a:r>
            <a:r>
              <a:rPr lang="en-US" sz="2400"/>
              <a:t>in </a:t>
            </a:r>
            <a:r>
              <a:rPr b="1" lang="en-US" sz="2400"/>
              <a:t>IP</a:t>
            </a:r>
            <a:r>
              <a:rPr lang="en-US" sz="2400"/>
              <a:t> network management and administration.</a:t>
            </a:r>
            <a:endParaRPr sz="2400"/>
          </a:p>
          <a:p>
            <a:pPr indent="-115410" lvl="1" marL="742950" rtl="0" algn="l">
              <a:lnSpc>
                <a:spcPct val="100000"/>
              </a:lnSpc>
              <a:spcBef>
                <a:spcPts val="970"/>
              </a:spcBef>
              <a:spcAft>
                <a:spcPts val="0"/>
              </a:spcAft>
              <a:buSzPts val="2900"/>
              <a:buNone/>
            </a:pPr>
            <a:r>
              <a:t/>
            </a:r>
            <a:endParaRPr/>
          </a:p>
          <a:p>
            <a:pPr indent="-115410" lvl="1" marL="742950" rtl="0" algn="l">
              <a:lnSpc>
                <a:spcPct val="100000"/>
              </a:lnSpc>
              <a:spcBef>
                <a:spcPts val="970"/>
              </a:spcBef>
              <a:spcAft>
                <a:spcPts val="0"/>
              </a:spcAft>
              <a:buSzPts val="2900"/>
              <a:buNone/>
            </a:pPr>
            <a:r>
              <a:t/>
            </a:r>
            <a:endParaRPr/>
          </a:p>
          <a:p>
            <a:pPr indent="-81343" lvl="0" marL="285750" rtl="0" algn="l">
              <a:lnSpc>
                <a:spcPct val="100000"/>
              </a:lnSpc>
              <a:spcBef>
                <a:spcPts val="1044"/>
              </a:spcBef>
              <a:spcAft>
                <a:spcPts val="0"/>
              </a:spcAft>
              <a:buSzPts val="3480"/>
              <a:buNone/>
            </a:pPr>
            <a:r>
              <a:t/>
            </a:r>
            <a:endParaRPr/>
          </a:p>
        </p:txBody>
      </p:sp>
      <p:pic>
        <p:nvPicPr>
          <p:cNvPr id="1839" name="Google Shape;1839;p18"/>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
        <p:nvSpPr>
          <p:cNvPr id="1840" name="Google Shape;1840;p18"/>
          <p:cNvSpPr/>
          <p:nvPr/>
        </p:nvSpPr>
        <p:spPr>
          <a:xfrm>
            <a:off x="5514638" y="5401191"/>
            <a:ext cx="6096000" cy="1456809"/>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1186C3"/>
              </a:buClr>
              <a:buSzPts val="3480"/>
              <a:buFont typeface="Arial"/>
              <a:buChar char="•"/>
            </a:pPr>
            <a:r>
              <a:rPr b="1" i="0" lang="en-US" sz="2400" u="none" cap="none" strike="noStrike">
                <a:solidFill>
                  <a:srgbClr val="0070C0"/>
                </a:solidFill>
                <a:latin typeface="Corbel"/>
                <a:ea typeface="Corbel"/>
                <a:cs typeface="Corbel"/>
                <a:sym typeface="Corbel"/>
              </a:rPr>
              <a:t>Example of ICMP in practice </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970"/>
              </a:spcBef>
              <a:spcAft>
                <a:spcPts val="0"/>
              </a:spcAft>
              <a:buClr>
                <a:srgbClr val="1186C3"/>
              </a:buClr>
              <a:buSzPts val="2900"/>
              <a:buFont typeface="Arial"/>
              <a:buChar char="•"/>
            </a:pPr>
            <a:r>
              <a:rPr b="1" i="0" lang="en-US" sz="2400" u="none" cap="none" strike="noStrike">
                <a:solidFill>
                  <a:srgbClr val="000000"/>
                </a:solidFill>
                <a:latin typeface="Corbel"/>
                <a:ea typeface="Corbel"/>
                <a:cs typeface="Corbel"/>
                <a:sym typeface="Corbel"/>
              </a:rPr>
              <a:t>Ping</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970"/>
              </a:spcBef>
              <a:spcAft>
                <a:spcPts val="0"/>
              </a:spcAft>
              <a:buClr>
                <a:srgbClr val="1186C3"/>
              </a:buClr>
              <a:buSzPts val="2900"/>
              <a:buFont typeface="Arial"/>
              <a:buChar char="•"/>
            </a:pPr>
            <a:r>
              <a:rPr b="1" i="0" lang="en-US" sz="2400" u="none" cap="none" strike="noStrike">
                <a:solidFill>
                  <a:srgbClr val="000000"/>
                </a:solidFill>
                <a:latin typeface="Corbel"/>
                <a:ea typeface="Corbel"/>
                <a:cs typeface="Corbel"/>
                <a:sym typeface="Corbel"/>
              </a:rPr>
              <a:t>Traceroute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8"/>
                                        </p:tgtEl>
                                        <p:attrNameLst>
                                          <p:attrName>style.visibility</p:attrName>
                                        </p:attrNameLst>
                                      </p:cBhvr>
                                      <p:to>
                                        <p:strVal val="visible"/>
                                      </p:to>
                                    </p:set>
                                    <p:animEffect filter="fade" transition="in">
                                      <p:cBhvr>
                                        <p:cTn dur="500"/>
                                        <p:tgtEl>
                                          <p:spTgt spid="18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4" name="Shape 1844"/>
        <p:cNvGrpSpPr/>
        <p:nvPr/>
      </p:nvGrpSpPr>
      <p:grpSpPr>
        <a:xfrm>
          <a:off x="0" y="0"/>
          <a:ext cx="0" cy="0"/>
          <a:chOff x="0" y="0"/>
          <a:chExt cx="0" cy="0"/>
        </a:xfrm>
      </p:grpSpPr>
      <p:sp>
        <p:nvSpPr>
          <p:cNvPr id="1845" name="Google Shape;1845;p35"/>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Ping</a:t>
            </a:r>
            <a:endParaRPr/>
          </a:p>
        </p:txBody>
      </p:sp>
      <p:pic>
        <p:nvPicPr>
          <p:cNvPr id="1846" name="Google Shape;1846;p35"/>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
        <p:nvSpPr>
          <p:cNvPr id="1847" name="Google Shape;1847;p35"/>
          <p:cNvSpPr txBox="1"/>
          <p:nvPr>
            <p:ph idx="1" type="body"/>
          </p:nvPr>
        </p:nvSpPr>
        <p:spPr>
          <a:xfrm>
            <a:off x="1484310" y="1052943"/>
            <a:ext cx="10486017" cy="4267202"/>
          </a:xfrm>
          <a:prstGeom prst="rect">
            <a:avLst/>
          </a:prstGeom>
          <a:noFill/>
          <a:ln>
            <a:noFill/>
          </a:ln>
        </p:spPr>
        <p:txBody>
          <a:bodyPr anchorCtr="0" anchor="t" bIns="45700" lIns="91425" spcFirstLastPara="1" rIns="91425" wrap="square" tIns="45700">
            <a:noAutofit/>
          </a:bodyPr>
          <a:lstStyle/>
          <a:p>
            <a:pPr indent="-115410" lvl="1" marL="742950" rtl="0" algn="l">
              <a:lnSpc>
                <a:spcPct val="100000"/>
              </a:lnSpc>
              <a:spcBef>
                <a:spcPts val="970"/>
              </a:spcBef>
              <a:spcAft>
                <a:spcPts val="0"/>
              </a:spcAft>
              <a:buSzPts val="2900"/>
              <a:buNone/>
            </a:pPr>
            <a:r>
              <a:t/>
            </a:r>
            <a:endParaRPr/>
          </a:p>
          <a:p>
            <a:pPr indent="-81343" lvl="0" marL="285750" rtl="0" algn="l">
              <a:lnSpc>
                <a:spcPct val="100000"/>
              </a:lnSpc>
              <a:spcBef>
                <a:spcPts val="1044"/>
              </a:spcBef>
              <a:spcAft>
                <a:spcPts val="0"/>
              </a:spcAft>
              <a:buSzPts val="3480"/>
              <a:buNone/>
            </a:pPr>
            <a:r>
              <a:t/>
            </a:r>
            <a:endParaRPr/>
          </a:p>
        </p:txBody>
      </p:sp>
      <p:sp>
        <p:nvSpPr>
          <p:cNvPr id="1848" name="Google Shape;1848;p35"/>
          <p:cNvSpPr txBox="1"/>
          <p:nvPr/>
        </p:nvSpPr>
        <p:spPr>
          <a:xfrm>
            <a:off x="1484309" y="1052943"/>
            <a:ext cx="10486017" cy="3004315"/>
          </a:xfrm>
          <a:prstGeom prst="rect">
            <a:avLst/>
          </a:prstGeom>
          <a:noFill/>
          <a:ln>
            <a:noFill/>
          </a:ln>
        </p:spPr>
        <p:txBody>
          <a:bodyPr anchorCtr="0" anchor="t" bIns="45700" lIns="91425" spcFirstLastPara="1" rIns="91425" wrap="square" tIns="45700">
            <a:noAutofit/>
          </a:bodyPr>
          <a:lstStyle/>
          <a:p>
            <a:pPr indent="-213359" lvl="0" marL="0" marR="0" rtl="0" algn="l">
              <a:lnSpc>
                <a:spcPct val="150000"/>
              </a:lnSpc>
              <a:spcBef>
                <a:spcPts val="0"/>
              </a:spcBef>
              <a:spcAft>
                <a:spcPts val="0"/>
              </a:spcAft>
              <a:buClr>
                <a:srgbClr val="0070C0"/>
              </a:buClr>
              <a:buSzPts val="3360"/>
              <a:buFont typeface="Arial"/>
              <a:buChar char="•"/>
            </a:pPr>
            <a:r>
              <a:rPr b="1" i="0" lang="en-US" sz="2800" u="none" cap="none" strike="noStrike">
                <a:solidFill>
                  <a:srgbClr val="0070C0"/>
                </a:solidFill>
                <a:latin typeface="Corbel"/>
                <a:ea typeface="Corbel"/>
                <a:cs typeface="Corbel"/>
                <a:sym typeface="Corbel"/>
              </a:rPr>
              <a:t>PING </a:t>
            </a:r>
            <a:r>
              <a:rPr b="0" i="0" lang="en-US" sz="2800" u="none" cap="none" strike="noStrike">
                <a:solidFill>
                  <a:schemeClr val="dk1"/>
                </a:solidFill>
                <a:latin typeface="Corbel"/>
                <a:ea typeface="Corbel"/>
                <a:cs typeface="Corbel"/>
                <a:sym typeface="Corbel"/>
              </a:rPr>
              <a:t>stands for Packet Internet Groper and is a network utility tool.</a:t>
            </a:r>
            <a:endParaRPr b="0" i="0" sz="1400" u="none" cap="none" strike="noStrike">
              <a:solidFill>
                <a:srgbClr val="000000"/>
              </a:solidFill>
              <a:latin typeface="Arial"/>
              <a:ea typeface="Arial"/>
              <a:cs typeface="Arial"/>
              <a:sym typeface="Arial"/>
            </a:endParaRPr>
          </a:p>
          <a:p>
            <a:pPr indent="-394335" lvl="0" marL="457200" marR="0" rtl="0" algn="l">
              <a:lnSpc>
                <a:spcPct val="100000"/>
              </a:lnSpc>
              <a:spcBef>
                <a:spcPts val="360"/>
              </a:spcBef>
              <a:spcAft>
                <a:spcPts val="0"/>
              </a:spcAft>
              <a:buClr>
                <a:srgbClr val="1186C3"/>
              </a:buClr>
              <a:buSzPts val="2610"/>
              <a:buFont typeface="Arial"/>
              <a:buChar char="•"/>
            </a:pPr>
            <a:r>
              <a:rPr b="1" i="0" lang="en-US" sz="2400" u="none" cap="none" strike="noStrike">
                <a:solidFill>
                  <a:srgbClr val="7D28CD"/>
                </a:solidFill>
                <a:latin typeface="Corbel"/>
                <a:ea typeface="Corbel"/>
                <a:cs typeface="Corbel"/>
                <a:sym typeface="Corbel"/>
              </a:rPr>
              <a:t>Purpose</a:t>
            </a:r>
            <a:r>
              <a:rPr b="0" i="0" lang="en-US" sz="2400" u="none" cap="none" strike="noStrike">
                <a:solidFill>
                  <a:srgbClr val="7D28CD"/>
                </a:solidFill>
                <a:latin typeface="Corbel"/>
                <a:ea typeface="Corbel"/>
                <a:cs typeface="Corbel"/>
                <a:sym typeface="Corbel"/>
              </a:rPr>
              <a:t>: </a:t>
            </a:r>
            <a:r>
              <a:rPr b="0" i="0" lang="en-US" sz="2400" u="none" cap="none" strike="noStrike">
                <a:solidFill>
                  <a:schemeClr val="dk1"/>
                </a:solidFill>
                <a:latin typeface="Corbel"/>
                <a:ea typeface="Corbel"/>
                <a:cs typeface="Corbel"/>
                <a:sym typeface="Corbel"/>
              </a:rPr>
              <a:t>Checks if a device is reachable and measures the time it takes for data to travel (round-trip time).</a:t>
            </a:r>
            <a:endParaRPr b="0" i="0" sz="1400" u="none" cap="none" strike="noStrike">
              <a:solidFill>
                <a:srgbClr val="000000"/>
              </a:solidFill>
              <a:latin typeface="Arial"/>
              <a:ea typeface="Arial"/>
              <a:cs typeface="Arial"/>
              <a:sym typeface="Arial"/>
            </a:endParaRPr>
          </a:p>
          <a:p>
            <a:pPr indent="-394335" lvl="0" marL="457200" marR="0" rtl="0" algn="l">
              <a:lnSpc>
                <a:spcPct val="100000"/>
              </a:lnSpc>
              <a:spcBef>
                <a:spcPts val="360"/>
              </a:spcBef>
              <a:spcAft>
                <a:spcPts val="0"/>
              </a:spcAft>
              <a:buClr>
                <a:srgbClr val="1186C3"/>
              </a:buClr>
              <a:buSzPts val="2610"/>
              <a:buFont typeface="Arial"/>
              <a:buChar char="•"/>
            </a:pPr>
            <a:r>
              <a:rPr b="1" i="0" lang="en-US" sz="2400" u="none" cap="none" strike="noStrike">
                <a:solidFill>
                  <a:srgbClr val="7D28CD"/>
                </a:solidFill>
                <a:latin typeface="Corbel"/>
                <a:ea typeface="Corbel"/>
                <a:cs typeface="Corbel"/>
                <a:sym typeface="Corbel"/>
              </a:rPr>
              <a:t>Mechanism</a:t>
            </a:r>
            <a:r>
              <a:rPr b="0" i="0" lang="en-US" sz="2400" u="none" cap="none" strike="noStrike">
                <a:solidFill>
                  <a:schemeClr val="dk1"/>
                </a:solidFill>
                <a:latin typeface="Corbel"/>
                <a:ea typeface="Corbel"/>
                <a:cs typeface="Corbel"/>
                <a:sym typeface="Corbel"/>
              </a:rPr>
              <a:t>: Sends ICMP Echo Request packets to a target and waits for Echo Reply packets.</a:t>
            </a:r>
            <a:endParaRPr b="0" i="0" sz="1400" u="none" cap="none" strike="noStrike">
              <a:solidFill>
                <a:srgbClr val="000000"/>
              </a:solidFill>
              <a:latin typeface="Arial"/>
              <a:ea typeface="Arial"/>
              <a:cs typeface="Arial"/>
              <a:sym typeface="Arial"/>
            </a:endParaRPr>
          </a:p>
          <a:p>
            <a:pPr indent="-394335" lvl="0" marL="457200" marR="0" rtl="0" algn="l">
              <a:lnSpc>
                <a:spcPct val="100000"/>
              </a:lnSpc>
              <a:spcBef>
                <a:spcPts val="360"/>
              </a:spcBef>
              <a:spcAft>
                <a:spcPts val="0"/>
              </a:spcAft>
              <a:buClr>
                <a:srgbClr val="1186C3"/>
              </a:buClr>
              <a:buSzPts val="2610"/>
              <a:buFont typeface="Arial"/>
              <a:buChar char="•"/>
            </a:pPr>
            <a:r>
              <a:rPr b="1" i="0" lang="en-US" sz="2400" u="none" cap="none" strike="noStrike">
                <a:solidFill>
                  <a:srgbClr val="7D28CD"/>
                </a:solidFill>
                <a:latin typeface="Corbel"/>
                <a:ea typeface="Corbel"/>
                <a:cs typeface="Corbel"/>
                <a:sym typeface="Corbel"/>
              </a:rPr>
              <a:t>Results</a:t>
            </a:r>
            <a:r>
              <a:rPr b="0" i="0" lang="en-US" sz="2400" u="none" cap="none" strike="noStrike">
                <a:solidFill>
                  <a:srgbClr val="7D28CD"/>
                </a:solidFill>
                <a:latin typeface="Corbel"/>
                <a:ea typeface="Corbel"/>
                <a:cs typeface="Corbel"/>
                <a:sym typeface="Corbel"/>
              </a:rPr>
              <a:t>:</a:t>
            </a:r>
            <a:r>
              <a:rPr b="0" i="0" lang="en-US" sz="2400" u="none" cap="none" strike="noStrike">
                <a:solidFill>
                  <a:schemeClr val="dk1"/>
                </a:solidFill>
                <a:latin typeface="Corbel"/>
                <a:ea typeface="Corbel"/>
                <a:cs typeface="Corbel"/>
                <a:sym typeface="Corbel"/>
              </a:rPr>
              <a:t> Displays the number of packets sent, received, lost, and the time taken for the round-trip.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70C0"/>
              </a:buClr>
              <a:buSzPts val="2880"/>
              <a:buFont typeface="Arial"/>
              <a:buNone/>
            </a:pPr>
            <a:r>
              <a:t/>
            </a:r>
            <a:endParaRPr b="0" i="0" sz="2400" u="none" cap="none" strike="noStrike">
              <a:solidFill>
                <a:schemeClr val="dk1"/>
              </a:solidFill>
              <a:latin typeface="Corbel"/>
              <a:ea typeface="Corbel"/>
              <a:cs typeface="Corbel"/>
              <a:sym typeface="Corbel"/>
            </a:endParaRPr>
          </a:p>
        </p:txBody>
      </p:sp>
      <p:pic>
        <p:nvPicPr>
          <p:cNvPr id="1849" name="Google Shape;1849;p35"/>
          <p:cNvPicPr preferRelativeResize="0"/>
          <p:nvPr/>
        </p:nvPicPr>
        <p:blipFill rotWithShape="1">
          <a:blip r:embed="rId4">
            <a:alphaModFix/>
          </a:blip>
          <a:srcRect b="0" l="0" r="0" t="0"/>
          <a:stretch/>
        </p:blipFill>
        <p:spPr>
          <a:xfrm>
            <a:off x="2008907" y="4526005"/>
            <a:ext cx="6400800" cy="2006600"/>
          </a:xfrm>
          <a:prstGeom prst="rect">
            <a:avLst/>
          </a:prstGeom>
          <a:noFill/>
          <a:ln>
            <a:noFill/>
          </a:ln>
        </p:spPr>
      </p:pic>
      <p:pic>
        <p:nvPicPr>
          <p:cNvPr id="1850" name="Google Shape;1850;p35"/>
          <p:cNvPicPr preferRelativeResize="0"/>
          <p:nvPr/>
        </p:nvPicPr>
        <p:blipFill rotWithShape="1">
          <a:blip r:embed="rId5">
            <a:alphaModFix/>
          </a:blip>
          <a:srcRect b="0" l="0" r="0" t="0"/>
          <a:stretch/>
        </p:blipFill>
        <p:spPr>
          <a:xfrm>
            <a:off x="3955178" y="5641815"/>
            <a:ext cx="2628900" cy="368300"/>
          </a:xfrm>
          <a:prstGeom prst="rect">
            <a:avLst/>
          </a:prstGeom>
          <a:noFill/>
          <a:ln>
            <a:noFill/>
          </a:ln>
        </p:spPr>
      </p:pic>
      <p:pic>
        <p:nvPicPr>
          <p:cNvPr id="1851" name="Google Shape;1851;p35"/>
          <p:cNvPicPr preferRelativeResize="0"/>
          <p:nvPr/>
        </p:nvPicPr>
        <p:blipFill rotWithShape="1">
          <a:blip r:embed="rId6">
            <a:alphaModFix/>
          </a:blip>
          <a:srcRect b="0" l="0" r="0" t="0"/>
          <a:stretch/>
        </p:blipFill>
        <p:spPr>
          <a:xfrm>
            <a:off x="3969036" y="4994512"/>
            <a:ext cx="2527300" cy="393700"/>
          </a:xfrm>
          <a:prstGeom prst="rect">
            <a:avLst/>
          </a:prstGeom>
          <a:noFill/>
          <a:ln>
            <a:noFill/>
          </a:ln>
        </p:spPr>
      </p:pic>
      <p:sp>
        <p:nvSpPr>
          <p:cNvPr id="1852" name="Google Shape;1852;p35"/>
          <p:cNvSpPr txBox="1"/>
          <p:nvPr/>
        </p:nvSpPr>
        <p:spPr>
          <a:xfrm>
            <a:off x="8645235" y="4441486"/>
            <a:ext cx="3158837" cy="830997"/>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1186C3"/>
              </a:buClr>
              <a:buSzPts val="2900"/>
              <a:buFont typeface="Arial"/>
              <a:buChar char="•"/>
            </a:pPr>
            <a:r>
              <a:rPr b="0" i="0" lang="en-US" sz="2400" u="none" cap="none" strike="noStrike">
                <a:solidFill>
                  <a:srgbClr val="000000"/>
                </a:solidFill>
                <a:latin typeface="Corbel"/>
                <a:ea typeface="Corbel"/>
                <a:cs typeface="Corbel"/>
                <a:sym typeface="Corbel"/>
              </a:rPr>
              <a:t>Commands:</a:t>
            </a:r>
            <a:br>
              <a:rPr b="0" i="0" lang="en-US" sz="2400" u="none" cap="none" strike="noStrike">
                <a:solidFill>
                  <a:srgbClr val="000000"/>
                </a:solidFill>
                <a:latin typeface="Corbel"/>
                <a:ea typeface="Corbel"/>
                <a:cs typeface="Corbel"/>
                <a:sym typeface="Corbel"/>
              </a:rPr>
            </a:br>
            <a:r>
              <a:rPr b="1" i="0" lang="en-US" sz="2400" u="none" cap="none" strike="noStrike">
                <a:solidFill>
                  <a:srgbClr val="000000"/>
                </a:solidFill>
                <a:latin typeface="Corbel"/>
                <a:ea typeface="Corbel"/>
                <a:cs typeface="Corbel"/>
                <a:sym typeface="Corbel"/>
              </a:rPr>
              <a:t>ping 216.58.200.174</a:t>
            </a:r>
            <a:endParaRPr b="1" i="0" sz="2800" u="none" cap="none" strike="noStrike">
              <a:solidFill>
                <a:srgbClr val="000000"/>
              </a:solidFill>
              <a:latin typeface="Corbel"/>
              <a:ea typeface="Corbel"/>
              <a:cs typeface="Corbel"/>
              <a:sym typeface="Corbe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851"/>
                                        </p:tgtEl>
                                        <p:attrNameLst>
                                          <p:attrName>style.visibility</p:attrName>
                                        </p:attrNameLst>
                                      </p:cBhvr>
                                      <p:to>
                                        <p:strVal val="visible"/>
                                      </p:to>
                                    </p:set>
                                    <p:anim calcmode="lin" valueType="num">
                                      <p:cBhvr additive="base">
                                        <p:cTn dur="500"/>
                                        <p:tgtEl>
                                          <p:spTgt spid="185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850"/>
                                        </p:tgtEl>
                                        <p:attrNameLst>
                                          <p:attrName>style.visibility</p:attrName>
                                        </p:attrNameLst>
                                      </p:cBhvr>
                                      <p:to>
                                        <p:strVal val="visible"/>
                                      </p:to>
                                    </p:set>
                                    <p:anim calcmode="lin" valueType="num">
                                      <p:cBhvr additive="base">
                                        <p:cTn dur="500"/>
                                        <p:tgtEl>
                                          <p:spTgt spid="185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6" name="Shape 1856"/>
        <p:cNvGrpSpPr/>
        <p:nvPr/>
      </p:nvGrpSpPr>
      <p:grpSpPr>
        <a:xfrm>
          <a:off x="0" y="0"/>
          <a:ext cx="0" cy="0"/>
          <a:chOff x="0" y="0"/>
          <a:chExt cx="0" cy="0"/>
        </a:xfrm>
      </p:grpSpPr>
      <p:sp>
        <p:nvSpPr>
          <p:cNvPr id="1857" name="Google Shape;1857;p19"/>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Ping</a:t>
            </a:r>
            <a:endParaRPr/>
          </a:p>
        </p:txBody>
      </p:sp>
      <p:pic>
        <p:nvPicPr>
          <p:cNvPr id="1858" name="Google Shape;1858;p19"/>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1859" name="Google Shape;1859;p19"/>
          <p:cNvPicPr preferRelativeResize="0"/>
          <p:nvPr/>
        </p:nvPicPr>
        <p:blipFill rotWithShape="1">
          <a:blip r:embed="rId4">
            <a:alphaModFix/>
          </a:blip>
          <a:srcRect b="0" l="0" r="0" t="0"/>
          <a:stretch/>
        </p:blipFill>
        <p:spPr>
          <a:xfrm>
            <a:off x="1820725" y="1066799"/>
            <a:ext cx="8422402" cy="3486727"/>
          </a:xfrm>
          <a:prstGeom prst="rect">
            <a:avLst/>
          </a:prstGeom>
          <a:noFill/>
          <a:ln>
            <a:noFill/>
          </a:ln>
        </p:spPr>
      </p:pic>
      <p:sp>
        <p:nvSpPr>
          <p:cNvPr id="1860" name="Google Shape;1860;p19"/>
          <p:cNvSpPr/>
          <p:nvPr/>
        </p:nvSpPr>
        <p:spPr>
          <a:xfrm>
            <a:off x="1820724" y="4898713"/>
            <a:ext cx="8646750" cy="1631216"/>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70C0"/>
              </a:buClr>
              <a:buSzPts val="5600"/>
              <a:buFont typeface="Arial"/>
              <a:buChar char="•"/>
            </a:pPr>
            <a:r>
              <a:rPr b="1" i="0" lang="en-US" sz="2800" u="none" cap="none" strike="noStrike">
                <a:solidFill>
                  <a:srgbClr val="0070C0"/>
                </a:solidFill>
                <a:latin typeface="Corbel"/>
                <a:ea typeface="Corbel"/>
                <a:cs typeface="Corbel"/>
                <a:sym typeface="Corbel"/>
              </a:rPr>
              <a:t>Questions :</a:t>
            </a:r>
            <a:endParaRPr b="1" i="0" sz="2400" u="none" cap="none" strike="noStrike">
              <a:solidFill>
                <a:srgbClr val="0070C0"/>
              </a:solidFill>
              <a:latin typeface="Corbel"/>
              <a:ea typeface="Corbel"/>
              <a:cs typeface="Corbel"/>
              <a:sym typeface="Corbel"/>
            </a:endParaRPr>
          </a:p>
          <a:p>
            <a:pPr indent="-342900" lvl="7" marL="342900" marR="0" rtl="0" algn="l">
              <a:lnSpc>
                <a:spcPct val="100000"/>
              </a:lnSpc>
              <a:spcBef>
                <a:spcPts val="0"/>
              </a:spcBef>
              <a:spcAft>
                <a:spcPts val="0"/>
              </a:spcAft>
              <a:buClr>
                <a:srgbClr val="0070C0"/>
              </a:buClr>
              <a:buSzPts val="3600"/>
              <a:buFont typeface="Arial"/>
              <a:buChar char="•"/>
            </a:pPr>
            <a:r>
              <a:rPr b="0" i="0" lang="en-US" sz="2400" u="none" cap="none" strike="noStrike">
                <a:solidFill>
                  <a:schemeClr val="dk1"/>
                </a:solidFill>
                <a:latin typeface="Corbel"/>
                <a:ea typeface="Corbel"/>
                <a:cs typeface="Corbel"/>
                <a:sym typeface="Corbel"/>
              </a:rPr>
              <a:t>Why 4 replies?</a:t>
            </a:r>
            <a:endParaRPr b="0" i="0" sz="1400" u="none" cap="none" strike="noStrike">
              <a:solidFill>
                <a:srgbClr val="000000"/>
              </a:solidFill>
              <a:latin typeface="Arial"/>
              <a:ea typeface="Arial"/>
              <a:cs typeface="Arial"/>
              <a:sym typeface="Arial"/>
            </a:endParaRPr>
          </a:p>
          <a:p>
            <a:pPr indent="-342900" lvl="7" marL="342900" marR="0" rtl="0" algn="l">
              <a:lnSpc>
                <a:spcPct val="100000"/>
              </a:lnSpc>
              <a:spcBef>
                <a:spcPts val="0"/>
              </a:spcBef>
              <a:spcAft>
                <a:spcPts val="0"/>
              </a:spcAft>
              <a:buClr>
                <a:srgbClr val="0070C0"/>
              </a:buClr>
              <a:buSzPts val="3600"/>
              <a:buFont typeface="Arial"/>
              <a:buChar char="•"/>
            </a:pPr>
            <a:r>
              <a:rPr b="0" i="0" lang="en-US" sz="2400" u="none" cap="none" strike="noStrike">
                <a:solidFill>
                  <a:schemeClr val="dk1"/>
                </a:solidFill>
                <a:latin typeface="Corbel"/>
                <a:ea typeface="Corbel"/>
                <a:cs typeface="Corbel"/>
                <a:sym typeface="Corbel"/>
              </a:rPr>
              <a:t>What the time refer to?</a:t>
            </a:r>
            <a:endParaRPr b="0" i="0" sz="1400" u="none" cap="none" strike="noStrike">
              <a:solidFill>
                <a:srgbClr val="000000"/>
              </a:solidFill>
              <a:latin typeface="Arial"/>
              <a:ea typeface="Arial"/>
              <a:cs typeface="Arial"/>
              <a:sym typeface="Arial"/>
            </a:endParaRPr>
          </a:p>
          <a:p>
            <a:pPr indent="-342900" lvl="7" marL="342900" marR="0" rtl="0" algn="l">
              <a:lnSpc>
                <a:spcPct val="100000"/>
              </a:lnSpc>
              <a:spcBef>
                <a:spcPts val="0"/>
              </a:spcBef>
              <a:spcAft>
                <a:spcPts val="0"/>
              </a:spcAft>
              <a:buClr>
                <a:srgbClr val="0070C0"/>
              </a:buClr>
              <a:buSzPts val="3600"/>
              <a:buFont typeface="Arial"/>
              <a:buChar char="•"/>
            </a:pPr>
            <a:r>
              <a:rPr b="0" i="0" lang="en-US" sz="2400" u="none" cap="none" strike="noStrike">
                <a:solidFill>
                  <a:schemeClr val="dk1"/>
                </a:solidFill>
                <a:latin typeface="Corbel"/>
                <a:ea typeface="Corbel"/>
                <a:cs typeface="Corbel"/>
                <a:sym typeface="Corbel"/>
              </a:rPr>
              <a:t>What is the TTL refer to? </a:t>
            </a:r>
            <a:endParaRPr b="0" i="0" sz="2400" u="none" cap="none" strike="noStrike">
              <a:solidFill>
                <a:schemeClr val="dk1"/>
              </a:solidFill>
              <a:latin typeface="Corbel"/>
              <a:ea typeface="Corbel"/>
              <a:cs typeface="Corbel"/>
              <a:sym typeface="Corbel"/>
            </a:endParaRPr>
          </a:p>
        </p:txBody>
      </p:sp>
      <p:sp>
        <p:nvSpPr>
          <p:cNvPr id="1861" name="Google Shape;1861;p19"/>
          <p:cNvSpPr/>
          <p:nvPr/>
        </p:nvSpPr>
        <p:spPr>
          <a:xfrm>
            <a:off x="1484311" y="1808204"/>
            <a:ext cx="230190" cy="1114106"/>
          </a:xfrm>
          <a:prstGeom prst="leftBrace">
            <a:avLst>
              <a:gd fmla="val 8333" name="adj1"/>
              <a:gd fmla="val 50000" name="adj2"/>
            </a:avLst>
          </a:prstGeom>
          <a:noFill/>
          <a:ln cap="flat" cmpd="sng" w="28575">
            <a:solidFill>
              <a:srgbClr val="D4418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862" name="Google Shape;1862;p19"/>
          <p:cNvSpPr/>
          <p:nvPr/>
        </p:nvSpPr>
        <p:spPr>
          <a:xfrm>
            <a:off x="6096000" y="1808204"/>
            <a:ext cx="1376363" cy="1220746"/>
          </a:xfrm>
          <a:prstGeom prst="ellipse">
            <a:avLst/>
          </a:pr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863" name="Google Shape;1863;p19"/>
          <p:cNvSpPr/>
          <p:nvPr/>
        </p:nvSpPr>
        <p:spPr>
          <a:xfrm>
            <a:off x="7177256" y="1808204"/>
            <a:ext cx="1376363" cy="1220746"/>
          </a:xfrm>
          <a:prstGeom prst="ellipse">
            <a:avLst/>
          </a:pr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859"/>
                                        </p:tgtEl>
                                      </p:cBhvr>
                                    </p:animEffect>
                                    <p:set>
                                      <p:cBhvr>
                                        <p:cTn dur="1" fill="hold">
                                          <p:stCondLst>
                                            <p:cond delay="500"/>
                                          </p:stCondLst>
                                        </p:cTn>
                                        <p:tgtEl>
                                          <p:spTgt spid="1859"/>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8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7" name="Shape 1867"/>
        <p:cNvGrpSpPr/>
        <p:nvPr/>
      </p:nvGrpSpPr>
      <p:grpSpPr>
        <a:xfrm>
          <a:off x="0" y="0"/>
          <a:ext cx="0" cy="0"/>
          <a:chOff x="0" y="0"/>
          <a:chExt cx="0" cy="0"/>
        </a:xfrm>
      </p:grpSpPr>
      <p:sp>
        <p:nvSpPr>
          <p:cNvPr id="1868" name="Google Shape;1868;p36"/>
          <p:cNvSpPr txBox="1"/>
          <p:nvPr>
            <p:ph type="title"/>
          </p:nvPr>
        </p:nvSpPr>
        <p:spPr>
          <a:xfrm>
            <a:off x="483361" y="289503"/>
            <a:ext cx="9646514" cy="487219"/>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50000"/>
              <a:buNone/>
            </a:pPr>
            <a:r>
              <a:rPr lang="en-US"/>
              <a:t>ICMP Packet Format</a:t>
            </a:r>
            <a:endParaRPr/>
          </a:p>
        </p:txBody>
      </p:sp>
      <p:pic>
        <p:nvPicPr>
          <p:cNvPr descr="CS455 Sylabus" id="1869" name="Google Shape;1869;p36"/>
          <p:cNvPicPr preferRelativeResize="0"/>
          <p:nvPr/>
        </p:nvPicPr>
        <p:blipFill rotWithShape="1">
          <a:blip r:embed="rId3">
            <a:alphaModFix/>
          </a:blip>
          <a:srcRect b="0" l="0" r="0" t="0"/>
          <a:stretch/>
        </p:blipFill>
        <p:spPr>
          <a:xfrm>
            <a:off x="966710" y="1382858"/>
            <a:ext cx="6291340" cy="2073959"/>
          </a:xfrm>
          <a:prstGeom prst="rect">
            <a:avLst/>
          </a:prstGeom>
          <a:noFill/>
          <a:ln>
            <a:noFill/>
          </a:ln>
        </p:spPr>
      </p:pic>
      <p:pic>
        <p:nvPicPr>
          <p:cNvPr descr="What is ICMP Protocol (Internet Control Message Protocol)?" id="1870" name="Google Shape;1870;p36"/>
          <p:cNvPicPr preferRelativeResize="0"/>
          <p:nvPr/>
        </p:nvPicPr>
        <p:blipFill rotWithShape="1">
          <a:blip r:embed="rId4">
            <a:alphaModFix/>
          </a:blip>
          <a:srcRect b="0" l="0" r="0" t="0"/>
          <a:stretch/>
        </p:blipFill>
        <p:spPr>
          <a:xfrm>
            <a:off x="1268846" y="4062953"/>
            <a:ext cx="5105124" cy="1959264"/>
          </a:xfrm>
          <a:prstGeom prst="rect">
            <a:avLst/>
          </a:prstGeom>
          <a:noFill/>
          <a:ln>
            <a:noFill/>
          </a:ln>
        </p:spPr>
      </p:pic>
      <p:pic>
        <p:nvPicPr>
          <p:cNvPr descr="ICMP: The Good, the Bad, and the Ugly | by Drew Branch | Independent  Security Evaluators" id="1871" name="Google Shape;1871;p36"/>
          <p:cNvPicPr preferRelativeResize="0"/>
          <p:nvPr/>
        </p:nvPicPr>
        <p:blipFill rotWithShape="1">
          <a:blip r:embed="rId5">
            <a:alphaModFix/>
          </a:blip>
          <a:srcRect b="0" l="0" r="0" t="0"/>
          <a:stretch/>
        </p:blipFill>
        <p:spPr>
          <a:xfrm>
            <a:off x="7643813" y="247204"/>
            <a:ext cx="4252624" cy="6449159"/>
          </a:xfrm>
          <a:prstGeom prst="rect">
            <a:avLst/>
          </a:prstGeom>
          <a:noFill/>
          <a:ln>
            <a:noFill/>
          </a:ln>
        </p:spPr>
      </p:pic>
      <p:cxnSp>
        <p:nvCxnSpPr>
          <p:cNvPr id="1872" name="Google Shape;1872;p36"/>
          <p:cNvCxnSpPr>
            <a:endCxn id="1870" idx="0"/>
          </p:cNvCxnSpPr>
          <p:nvPr/>
        </p:nvCxnSpPr>
        <p:spPr>
          <a:xfrm flipH="1">
            <a:off x="3821408" y="3150953"/>
            <a:ext cx="118200" cy="912000"/>
          </a:xfrm>
          <a:prstGeom prst="straightConnector1">
            <a:avLst/>
          </a:prstGeom>
          <a:noFill/>
          <a:ln cap="flat" cmpd="sng" w="38100">
            <a:solidFill>
              <a:srgbClr val="D44182"/>
            </a:solidFill>
            <a:prstDash val="solid"/>
            <a:round/>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6" name="Shape 1876"/>
        <p:cNvGrpSpPr/>
        <p:nvPr/>
      </p:nvGrpSpPr>
      <p:grpSpPr>
        <a:xfrm>
          <a:off x="0" y="0"/>
          <a:ext cx="0" cy="0"/>
          <a:chOff x="0" y="0"/>
          <a:chExt cx="0" cy="0"/>
        </a:xfrm>
      </p:grpSpPr>
      <p:pic>
        <p:nvPicPr>
          <p:cNvPr descr="Testing VLM Server and Client Communication Using a Ping Test - NI" id="1877" name="Google Shape;1877;p37"/>
          <p:cNvPicPr preferRelativeResize="0"/>
          <p:nvPr/>
        </p:nvPicPr>
        <p:blipFill rotWithShape="1">
          <a:blip r:embed="rId3">
            <a:alphaModFix/>
          </a:blip>
          <a:srcRect b="0" l="0" r="0" t="0"/>
          <a:stretch/>
        </p:blipFill>
        <p:spPr>
          <a:xfrm>
            <a:off x="1781174" y="1477962"/>
            <a:ext cx="9253990" cy="3408363"/>
          </a:xfrm>
          <a:prstGeom prst="rect">
            <a:avLst/>
          </a:prstGeom>
          <a:noFill/>
          <a:ln>
            <a:noFill/>
          </a:ln>
        </p:spPr>
      </p:pic>
      <p:sp>
        <p:nvSpPr>
          <p:cNvPr id="1878" name="Google Shape;1878;p37"/>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Unsuccessful Ping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2" name="Shape 1882"/>
        <p:cNvGrpSpPr/>
        <p:nvPr/>
      </p:nvGrpSpPr>
      <p:grpSpPr>
        <a:xfrm>
          <a:off x="0" y="0"/>
          <a:ext cx="0" cy="0"/>
          <a:chOff x="0" y="0"/>
          <a:chExt cx="0" cy="0"/>
        </a:xfrm>
      </p:grpSpPr>
      <p:sp>
        <p:nvSpPr>
          <p:cNvPr id="1883" name="Google Shape;1883;p22"/>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Ping Attacks</a:t>
            </a:r>
            <a:endParaRPr/>
          </a:p>
        </p:txBody>
      </p:sp>
      <p:sp>
        <p:nvSpPr>
          <p:cNvPr id="1884" name="Google Shape;1884;p22"/>
          <p:cNvSpPr txBox="1"/>
          <p:nvPr>
            <p:ph idx="1" type="body"/>
          </p:nvPr>
        </p:nvSpPr>
        <p:spPr>
          <a:xfrm>
            <a:off x="1484310" y="1066801"/>
            <a:ext cx="10018713" cy="633412"/>
          </a:xfrm>
          <a:prstGeom prst="rect">
            <a:avLst/>
          </a:prstGeom>
          <a:noFill/>
          <a:ln>
            <a:noFill/>
          </a:ln>
        </p:spPr>
        <p:txBody>
          <a:bodyPr anchorCtr="0" anchor="t" bIns="45700" lIns="91425" spcFirstLastPara="1" rIns="91425" wrap="square" tIns="45700">
            <a:normAutofit/>
          </a:bodyPr>
          <a:lstStyle/>
          <a:p>
            <a:pPr indent="-285750" lvl="0" marL="285750" rtl="0" algn="l">
              <a:lnSpc>
                <a:spcPct val="100000"/>
              </a:lnSpc>
              <a:spcBef>
                <a:spcPts val="0"/>
              </a:spcBef>
              <a:spcAft>
                <a:spcPts val="0"/>
              </a:spcAft>
              <a:buSzPts val="3480"/>
              <a:buChar char="•"/>
            </a:pPr>
            <a:r>
              <a:rPr b="1" lang="en-US" sz="2800">
                <a:solidFill>
                  <a:srgbClr val="0070C0"/>
                </a:solidFill>
              </a:rPr>
              <a:t>ICMP DDOS attack – Zombie Attack:</a:t>
            </a:r>
            <a:endParaRPr b="1" sz="2800">
              <a:solidFill>
                <a:srgbClr val="0070C0"/>
              </a:solidFill>
            </a:endParaRPr>
          </a:p>
        </p:txBody>
      </p:sp>
      <p:pic>
        <p:nvPicPr>
          <p:cNvPr id="1885" name="Google Shape;1885;p22"/>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descr="What are ICMP Flood Attacks &amp; How to Prevent them? |Indusface" id="1886" name="Google Shape;1886;p22"/>
          <p:cNvPicPr preferRelativeResize="0"/>
          <p:nvPr/>
        </p:nvPicPr>
        <p:blipFill rotWithShape="1">
          <a:blip r:embed="rId4">
            <a:alphaModFix/>
          </a:blip>
          <a:srcRect b="0" l="0" r="0" t="0"/>
          <a:stretch/>
        </p:blipFill>
        <p:spPr>
          <a:xfrm>
            <a:off x="1920430" y="1889168"/>
            <a:ext cx="8872807" cy="464343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59"/>
          <p:cNvSpPr/>
          <p:nvPr/>
        </p:nvSpPr>
        <p:spPr>
          <a:xfrm>
            <a:off x="9089873" y="3959662"/>
            <a:ext cx="1314450" cy="674687"/>
          </a:xfrm>
          <a:custGeom>
            <a:rect b="b" l="l" r="r" t="t"/>
            <a:pathLst>
              <a:path extrusionOk="0" h="425" w="828">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00CC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59"/>
          <p:cNvSpPr/>
          <p:nvPr/>
        </p:nvSpPr>
        <p:spPr>
          <a:xfrm>
            <a:off x="9108924" y="2434073"/>
            <a:ext cx="1730375" cy="1125538"/>
          </a:xfrm>
          <a:custGeom>
            <a:rect b="b" l="l" r="r" t="t"/>
            <a:pathLst>
              <a:path extrusionOk="0" h="459" w="765">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a:gsLst>
              <a:gs pos="0">
                <a:srgbClr val="00CCFF"/>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59"/>
          <p:cNvSpPr/>
          <p:nvPr/>
        </p:nvSpPr>
        <p:spPr>
          <a:xfrm>
            <a:off x="7288061" y="2141974"/>
            <a:ext cx="1736725" cy="1071563"/>
          </a:xfrm>
          <a:custGeom>
            <a:rect b="b" l="l" r="r" t="t"/>
            <a:pathLst>
              <a:path extrusionOk="0" h="675" w="1036">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4" name="Google Shape;164;p59"/>
          <p:cNvGrpSpPr/>
          <p:nvPr/>
        </p:nvGrpSpPr>
        <p:grpSpPr>
          <a:xfrm>
            <a:off x="7364261" y="3407211"/>
            <a:ext cx="1458913" cy="933450"/>
            <a:chOff x="2889" y="1631"/>
            <a:chExt cx="980" cy="743"/>
          </a:xfrm>
        </p:grpSpPr>
        <p:sp>
          <p:nvSpPr>
            <p:cNvPr id="165" name="Google Shape;165;p59"/>
            <p:cNvSpPr/>
            <p:nvPr/>
          </p:nvSpPr>
          <p:spPr>
            <a:xfrm>
              <a:off x="3046" y="1841"/>
              <a:ext cx="663" cy="533"/>
            </a:xfrm>
            <a:prstGeom prst="rect">
              <a:avLst/>
            </a:prstGeom>
            <a:solidFill>
              <a:srgbClr val="00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6" name="Google Shape;166;p59"/>
            <p:cNvSpPr/>
            <p:nvPr/>
          </p:nvSpPr>
          <p:spPr>
            <a:xfrm>
              <a:off x="2889" y="1631"/>
              <a:ext cx="980" cy="253"/>
            </a:xfrm>
            <a:prstGeom prst="triangle">
              <a:avLst>
                <a:gd fmla="val 50000" name="adj"/>
              </a:avLst>
            </a:prstGeom>
            <a:solidFill>
              <a:srgbClr val="00CC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00CCFF"/>
                </a:solidFill>
                <a:latin typeface="Arial"/>
                <a:ea typeface="Arial"/>
                <a:cs typeface="Arial"/>
                <a:sym typeface="Arial"/>
              </a:endParaRPr>
            </a:p>
          </p:txBody>
        </p:sp>
      </p:grpSp>
      <p:cxnSp>
        <p:nvCxnSpPr>
          <p:cNvPr id="167" name="Google Shape;167;p59"/>
          <p:cNvCxnSpPr/>
          <p:nvPr/>
        </p:nvCxnSpPr>
        <p:spPr>
          <a:xfrm>
            <a:off x="9481986" y="4245411"/>
            <a:ext cx="163513" cy="120650"/>
          </a:xfrm>
          <a:prstGeom prst="straightConnector1">
            <a:avLst/>
          </a:prstGeom>
          <a:noFill/>
          <a:ln cap="flat" cmpd="sng" w="9525">
            <a:solidFill>
              <a:schemeClr val="dk1"/>
            </a:solidFill>
            <a:prstDash val="solid"/>
            <a:round/>
            <a:headEnd len="sm" w="sm" type="none"/>
            <a:tailEnd len="sm" w="sm" type="none"/>
          </a:ln>
        </p:spPr>
      </p:cxnSp>
      <p:cxnSp>
        <p:nvCxnSpPr>
          <p:cNvPr id="168" name="Google Shape;168;p59"/>
          <p:cNvCxnSpPr/>
          <p:nvPr/>
        </p:nvCxnSpPr>
        <p:spPr>
          <a:xfrm>
            <a:off x="9578823" y="4166036"/>
            <a:ext cx="279400" cy="0"/>
          </a:xfrm>
          <a:prstGeom prst="straightConnector1">
            <a:avLst/>
          </a:prstGeom>
          <a:noFill/>
          <a:ln cap="flat" cmpd="sng" w="9525">
            <a:solidFill>
              <a:schemeClr val="dk1"/>
            </a:solidFill>
            <a:prstDash val="solid"/>
            <a:round/>
            <a:headEnd len="sm" w="sm" type="none"/>
            <a:tailEnd len="sm" w="sm" type="none"/>
          </a:ln>
        </p:spPr>
      </p:cxnSp>
      <p:cxnSp>
        <p:nvCxnSpPr>
          <p:cNvPr id="169" name="Google Shape;169;p59"/>
          <p:cNvCxnSpPr/>
          <p:nvPr/>
        </p:nvCxnSpPr>
        <p:spPr>
          <a:xfrm flipH="1" rot="10800000">
            <a:off x="9815360" y="4251762"/>
            <a:ext cx="134938" cy="104775"/>
          </a:xfrm>
          <a:prstGeom prst="straightConnector1">
            <a:avLst/>
          </a:prstGeom>
          <a:noFill/>
          <a:ln cap="flat" cmpd="sng" w="9525">
            <a:solidFill>
              <a:schemeClr val="dk1"/>
            </a:solidFill>
            <a:prstDash val="solid"/>
            <a:round/>
            <a:headEnd len="sm" w="sm" type="none"/>
            <a:tailEnd len="sm" w="sm" type="none"/>
          </a:ln>
        </p:spPr>
      </p:cxnSp>
      <p:cxnSp>
        <p:nvCxnSpPr>
          <p:cNvPr id="170" name="Google Shape;170;p59"/>
          <p:cNvCxnSpPr/>
          <p:nvPr/>
        </p:nvCxnSpPr>
        <p:spPr>
          <a:xfrm>
            <a:off x="8513610" y="4172386"/>
            <a:ext cx="679450" cy="0"/>
          </a:xfrm>
          <a:prstGeom prst="straightConnector1">
            <a:avLst/>
          </a:prstGeom>
          <a:noFill/>
          <a:ln cap="flat" cmpd="sng" w="9525">
            <a:solidFill>
              <a:schemeClr val="dk1"/>
            </a:solidFill>
            <a:prstDash val="solid"/>
            <a:round/>
            <a:headEnd len="sm" w="sm" type="none"/>
            <a:tailEnd len="sm" w="sm" type="none"/>
          </a:ln>
        </p:spPr>
      </p:cxnSp>
      <p:cxnSp>
        <p:nvCxnSpPr>
          <p:cNvPr id="171" name="Google Shape;171;p59"/>
          <p:cNvCxnSpPr/>
          <p:nvPr/>
        </p:nvCxnSpPr>
        <p:spPr>
          <a:xfrm>
            <a:off x="8808885" y="3019862"/>
            <a:ext cx="509588" cy="3175"/>
          </a:xfrm>
          <a:prstGeom prst="straightConnector1">
            <a:avLst/>
          </a:prstGeom>
          <a:noFill/>
          <a:ln cap="flat" cmpd="sng" w="9525">
            <a:solidFill>
              <a:schemeClr val="dk1"/>
            </a:solidFill>
            <a:prstDash val="solid"/>
            <a:round/>
            <a:headEnd len="sm" w="sm" type="none"/>
            <a:tailEnd len="sm" w="sm" type="none"/>
          </a:ln>
        </p:spPr>
      </p:cxnSp>
      <p:cxnSp>
        <p:nvCxnSpPr>
          <p:cNvPr id="172" name="Google Shape;172;p59"/>
          <p:cNvCxnSpPr/>
          <p:nvPr/>
        </p:nvCxnSpPr>
        <p:spPr>
          <a:xfrm>
            <a:off x="8375498" y="2835711"/>
            <a:ext cx="152400" cy="95250"/>
          </a:xfrm>
          <a:prstGeom prst="straightConnector1">
            <a:avLst/>
          </a:prstGeom>
          <a:noFill/>
          <a:ln cap="flat" cmpd="sng" w="9525">
            <a:solidFill>
              <a:schemeClr val="dk1"/>
            </a:solidFill>
            <a:prstDash val="solid"/>
            <a:round/>
            <a:headEnd len="sm" w="sm" type="none"/>
            <a:tailEnd len="sm" w="sm" type="none"/>
          </a:ln>
        </p:spPr>
      </p:cxnSp>
      <p:sp>
        <p:nvSpPr>
          <p:cNvPr id="173" name="Google Shape;173;p59"/>
          <p:cNvSpPr/>
          <p:nvPr/>
        </p:nvSpPr>
        <p:spPr>
          <a:xfrm>
            <a:off x="7583335" y="4810562"/>
            <a:ext cx="3079750" cy="1665287"/>
          </a:xfrm>
          <a:custGeom>
            <a:rect b="b" l="l" r="r" t="t"/>
            <a:pathLst>
              <a:path extrusionOk="0" h="1049" w="1940">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00CC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4" name="Google Shape;174;p59"/>
          <p:cNvCxnSpPr/>
          <p:nvPr/>
        </p:nvCxnSpPr>
        <p:spPr>
          <a:xfrm flipH="1" rot="5400000">
            <a:off x="9882829" y="5682892"/>
            <a:ext cx="474662" cy="6350"/>
          </a:xfrm>
          <a:prstGeom prst="straightConnector1">
            <a:avLst/>
          </a:prstGeom>
          <a:noFill/>
          <a:ln cap="flat" cmpd="sng" w="12700">
            <a:solidFill>
              <a:schemeClr val="dk1"/>
            </a:solidFill>
            <a:prstDash val="solid"/>
            <a:round/>
            <a:headEnd len="sm" w="sm" type="none"/>
            <a:tailEnd len="sm" w="sm" type="none"/>
          </a:ln>
        </p:spPr>
      </p:cxnSp>
      <p:cxnSp>
        <p:nvCxnSpPr>
          <p:cNvPr id="175" name="Google Shape;175;p59"/>
          <p:cNvCxnSpPr/>
          <p:nvPr/>
        </p:nvCxnSpPr>
        <p:spPr>
          <a:xfrm flipH="1" rot="-5400000">
            <a:off x="10077299" y="5872599"/>
            <a:ext cx="3175" cy="85725"/>
          </a:xfrm>
          <a:prstGeom prst="straightConnector1">
            <a:avLst/>
          </a:prstGeom>
          <a:noFill/>
          <a:ln cap="flat" cmpd="sng" w="12700">
            <a:solidFill>
              <a:schemeClr val="dk2"/>
            </a:solidFill>
            <a:prstDash val="solid"/>
            <a:round/>
            <a:headEnd len="sm" w="sm" type="none"/>
            <a:tailEnd len="sm" w="sm" type="none"/>
          </a:ln>
        </p:spPr>
      </p:cxnSp>
      <p:cxnSp>
        <p:nvCxnSpPr>
          <p:cNvPr id="176" name="Google Shape;176;p59"/>
          <p:cNvCxnSpPr/>
          <p:nvPr/>
        </p:nvCxnSpPr>
        <p:spPr>
          <a:xfrm flipH="1" rot="-5400000">
            <a:off x="10185248" y="5470961"/>
            <a:ext cx="193675" cy="76200"/>
          </a:xfrm>
          <a:prstGeom prst="straightConnector1">
            <a:avLst/>
          </a:prstGeom>
          <a:noFill/>
          <a:ln cap="flat" cmpd="sng" w="12700">
            <a:solidFill>
              <a:schemeClr val="dk1"/>
            </a:solidFill>
            <a:prstDash val="solid"/>
            <a:round/>
            <a:headEnd len="sm" w="sm" type="none"/>
            <a:tailEnd len="sm" w="sm" type="none"/>
          </a:ln>
        </p:spPr>
      </p:cxnSp>
      <p:cxnSp>
        <p:nvCxnSpPr>
          <p:cNvPr id="177" name="Google Shape;177;p59"/>
          <p:cNvCxnSpPr/>
          <p:nvPr/>
        </p:nvCxnSpPr>
        <p:spPr>
          <a:xfrm>
            <a:off x="9443886" y="5129648"/>
            <a:ext cx="390525" cy="184150"/>
          </a:xfrm>
          <a:prstGeom prst="straightConnector1">
            <a:avLst/>
          </a:prstGeom>
          <a:noFill/>
          <a:ln cap="flat" cmpd="sng" w="9525">
            <a:solidFill>
              <a:schemeClr val="dk1"/>
            </a:solidFill>
            <a:prstDash val="solid"/>
            <a:round/>
            <a:headEnd len="sm" w="sm" type="none"/>
            <a:tailEnd len="sm" w="sm" type="none"/>
          </a:ln>
        </p:spPr>
      </p:cxnSp>
      <p:cxnSp>
        <p:nvCxnSpPr>
          <p:cNvPr id="178" name="Google Shape;178;p59"/>
          <p:cNvCxnSpPr/>
          <p:nvPr/>
        </p:nvCxnSpPr>
        <p:spPr>
          <a:xfrm flipH="1" rot="10800000">
            <a:off x="8823173" y="5116948"/>
            <a:ext cx="322262" cy="198438"/>
          </a:xfrm>
          <a:prstGeom prst="straightConnector1">
            <a:avLst/>
          </a:prstGeom>
          <a:noFill/>
          <a:ln cap="flat" cmpd="sng" w="9525">
            <a:solidFill>
              <a:schemeClr val="dk1"/>
            </a:solidFill>
            <a:prstDash val="solid"/>
            <a:round/>
            <a:headEnd len="sm" w="sm" type="none"/>
            <a:tailEnd len="sm" w="sm" type="none"/>
          </a:ln>
        </p:spPr>
      </p:cxnSp>
      <p:cxnSp>
        <p:nvCxnSpPr>
          <p:cNvPr id="179" name="Google Shape;179;p59"/>
          <p:cNvCxnSpPr/>
          <p:nvPr/>
        </p:nvCxnSpPr>
        <p:spPr>
          <a:xfrm>
            <a:off x="8866035" y="5409048"/>
            <a:ext cx="971550" cy="0"/>
          </a:xfrm>
          <a:prstGeom prst="straightConnector1">
            <a:avLst/>
          </a:prstGeom>
          <a:noFill/>
          <a:ln cap="flat" cmpd="sng" w="9525">
            <a:solidFill>
              <a:schemeClr val="dk1"/>
            </a:solidFill>
            <a:prstDash val="solid"/>
            <a:round/>
            <a:headEnd len="sm" w="sm" type="none"/>
            <a:tailEnd len="sm" w="sm" type="none"/>
          </a:ln>
        </p:spPr>
      </p:cxnSp>
      <p:cxnSp>
        <p:nvCxnSpPr>
          <p:cNvPr id="180" name="Google Shape;180;p59"/>
          <p:cNvCxnSpPr/>
          <p:nvPr/>
        </p:nvCxnSpPr>
        <p:spPr>
          <a:xfrm>
            <a:off x="8186586" y="5205848"/>
            <a:ext cx="233363" cy="95250"/>
          </a:xfrm>
          <a:prstGeom prst="straightConnector1">
            <a:avLst/>
          </a:prstGeom>
          <a:noFill/>
          <a:ln cap="flat" cmpd="sng" w="9525">
            <a:solidFill>
              <a:schemeClr val="dk1"/>
            </a:solidFill>
            <a:prstDash val="solid"/>
            <a:round/>
            <a:headEnd len="sm" w="sm" type="none"/>
            <a:tailEnd len="sm" w="sm" type="none"/>
          </a:ln>
        </p:spPr>
      </p:cxnSp>
      <p:cxnSp>
        <p:nvCxnSpPr>
          <p:cNvPr id="181" name="Google Shape;181;p59"/>
          <p:cNvCxnSpPr/>
          <p:nvPr/>
        </p:nvCxnSpPr>
        <p:spPr>
          <a:xfrm flipH="1" rot="10800000">
            <a:off x="7927824" y="5442386"/>
            <a:ext cx="403225" cy="100012"/>
          </a:xfrm>
          <a:prstGeom prst="straightConnector1">
            <a:avLst/>
          </a:prstGeom>
          <a:noFill/>
          <a:ln cap="flat" cmpd="sng" w="9525">
            <a:solidFill>
              <a:schemeClr val="dk1"/>
            </a:solidFill>
            <a:prstDash val="solid"/>
            <a:round/>
            <a:headEnd len="sm" w="sm" type="none"/>
            <a:tailEnd len="sm" w="sm" type="none"/>
          </a:ln>
        </p:spPr>
      </p:cxnSp>
      <p:cxnSp>
        <p:nvCxnSpPr>
          <p:cNvPr id="182" name="Google Shape;182;p59"/>
          <p:cNvCxnSpPr/>
          <p:nvPr/>
        </p:nvCxnSpPr>
        <p:spPr>
          <a:xfrm flipH="1">
            <a:off x="8353273" y="5497948"/>
            <a:ext cx="177800" cy="203200"/>
          </a:xfrm>
          <a:prstGeom prst="straightConnector1">
            <a:avLst/>
          </a:prstGeom>
          <a:noFill/>
          <a:ln cap="flat" cmpd="sng" w="9525">
            <a:solidFill>
              <a:schemeClr val="dk1"/>
            </a:solidFill>
            <a:prstDash val="solid"/>
            <a:round/>
            <a:headEnd len="sm" w="sm" type="none"/>
            <a:tailEnd len="sm" w="sm" type="none"/>
          </a:ln>
        </p:spPr>
      </p:cxnSp>
      <p:cxnSp>
        <p:nvCxnSpPr>
          <p:cNvPr id="183" name="Google Shape;183;p59"/>
          <p:cNvCxnSpPr/>
          <p:nvPr/>
        </p:nvCxnSpPr>
        <p:spPr>
          <a:xfrm rot="10800000">
            <a:off x="8746974" y="5482074"/>
            <a:ext cx="1587" cy="220663"/>
          </a:xfrm>
          <a:prstGeom prst="straightConnector1">
            <a:avLst/>
          </a:prstGeom>
          <a:noFill/>
          <a:ln cap="flat" cmpd="sng" w="9525">
            <a:solidFill>
              <a:schemeClr val="dk1"/>
            </a:solidFill>
            <a:prstDash val="solid"/>
            <a:round/>
            <a:headEnd len="sm" w="sm" type="none"/>
            <a:tailEnd len="sm" w="sm" type="none"/>
          </a:ln>
        </p:spPr>
      </p:cxnSp>
      <p:cxnSp>
        <p:nvCxnSpPr>
          <p:cNvPr id="184" name="Google Shape;184;p59"/>
          <p:cNvCxnSpPr/>
          <p:nvPr/>
        </p:nvCxnSpPr>
        <p:spPr>
          <a:xfrm>
            <a:off x="8829524" y="5485249"/>
            <a:ext cx="503237" cy="269875"/>
          </a:xfrm>
          <a:prstGeom prst="straightConnector1">
            <a:avLst/>
          </a:prstGeom>
          <a:noFill/>
          <a:ln cap="flat" cmpd="sng" w="9525">
            <a:solidFill>
              <a:schemeClr val="dk1"/>
            </a:solidFill>
            <a:prstDash val="solid"/>
            <a:round/>
            <a:headEnd len="sm" w="sm" type="none"/>
            <a:tailEnd len="sm" w="sm" type="none"/>
          </a:ln>
        </p:spPr>
      </p:cxnSp>
      <p:cxnSp>
        <p:nvCxnSpPr>
          <p:cNvPr id="185" name="Google Shape;185;p59"/>
          <p:cNvCxnSpPr/>
          <p:nvPr/>
        </p:nvCxnSpPr>
        <p:spPr>
          <a:xfrm>
            <a:off x="8367560" y="3954899"/>
            <a:ext cx="0" cy="131763"/>
          </a:xfrm>
          <a:prstGeom prst="straightConnector1">
            <a:avLst/>
          </a:prstGeom>
          <a:noFill/>
          <a:ln cap="flat" cmpd="sng" w="9525">
            <a:solidFill>
              <a:schemeClr val="dk1"/>
            </a:solidFill>
            <a:prstDash val="solid"/>
            <a:round/>
            <a:headEnd len="sm" w="sm" type="none"/>
            <a:tailEnd len="sm" w="sm" type="none"/>
          </a:ln>
        </p:spPr>
      </p:cxnSp>
      <p:cxnSp>
        <p:nvCxnSpPr>
          <p:cNvPr id="186" name="Google Shape;186;p59"/>
          <p:cNvCxnSpPr/>
          <p:nvPr/>
        </p:nvCxnSpPr>
        <p:spPr>
          <a:xfrm flipH="1" rot="10800000">
            <a:off x="9662961" y="2924611"/>
            <a:ext cx="123825" cy="87312"/>
          </a:xfrm>
          <a:prstGeom prst="straightConnector1">
            <a:avLst/>
          </a:prstGeom>
          <a:noFill/>
          <a:ln cap="flat" cmpd="sng" w="9525">
            <a:solidFill>
              <a:schemeClr val="dk1"/>
            </a:solidFill>
            <a:prstDash val="solid"/>
            <a:round/>
            <a:headEnd len="sm" w="sm" type="none"/>
            <a:tailEnd len="sm" w="sm" type="none"/>
          </a:ln>
        </p:spPr>
      </p:cxnSp>
      <p:cxnSp>
        <p:nvCxnSpPr>
          <p:cNvPr id="187" name="Google Shape;187;p59"/>
          <p:cNvCxnSpPr/>
          <p:nvPr/>
        </p:nvCxnSpPr>
        <p:spPr>
          <a:xfrm>
            <a:off x="9491510" y="3097648"/>
            <a:ext cx="0" cy="82550"/>
          </a:xfrm>
          <a:prstGeom prst="straightConnector1">
            <a:avLst/>
          </a:prstGeom>
          <a:noFill/>
          <a:ln cap="flat" cmpd="sng" w="9525">
            <a:solidFill>
              <a:schemeClr val="dk1"/>
            </a:solidFill>
            <a:prstDash val="solid"/>
            <a:round/>
            <a:headEnd len="sm" w="sm" type="none"/>
            <a:tailEnd len="sm" w="sm" type="none"/>
          </a:ln>
        </p:spPr>
      </p:cxnSp>
      <p:cxnSp>
        <p:nvCxnSpPr>
          <p:cNvPr id="188" name="Google Shape;188;p59"/>
          <p:cNvCxnSpPr/>
          <p:nvPr/>
        </p:nvCxnSpPr>
        <p:spPr>
          <a:xfrm flipH="1" rot="10800000">
            <a:off x="9662961" y="2994462"/>
            <a:ext cx="263525" cy="288925"/>
          </a:xfrm>
          <a:prstGeom prst="straightConnector1">
            <a:avLst/>
          </a:prstGeom>
          <a:noFill/>
          <a:ln cap="flat" cmpd="sng" w="9525">
            <a:solidFill>
              <a:schemeClr val="dk1"/>
            </a:solidFill>
            <a:prstDash val="solid"/>
            <a:round/>
            <a:headEnd len="sm" w="sm" type="none"/>
            <a:tailEnd len="sm" w="sm" type="none"/>
          </a:ln>
        </p:spPr>
      </p:cxnSp>
      <p:cxnSp>
        <p:nvCxnSpPr>
          <p:cNvPr id="189" name="Google Shape;189;p59"/>
          <p:cNvCxnSpPr/>
          <p:nvPr/>
        </p:nvCxnSpPr>
        <p:spPr>
          <a:xfrm>
            <a:off x="10028085" y="2992873"/>
            <a:ext cx="0" cy="196850"/>
          </a:xfrm>
          <a:prstGeom prst="straightConnector1">
            <a:avLst/>
          </a:prstGeom>
          <a:noFill/>
          <a:ln cap="flat" cmpd="sng" w="9525">
            <a:solidFill>
              <a:schemeClr val="dk1"/>
            </a:solidFill>
            <a:prstDash val="solid"/>
            <a:round/>
            <a:headEnd len="sm" w="sm" type="none"/>
            <a:tailEnd len="sm" w="sm" type="none"/>
          </a:ln>
        </p:spPr>
      </p:cxnSp>
      <p:cxnSp>
        <p:nvCxnSpPr>
          <p:cNvPr id="190" name="Google Shape;190;p59"/>
          <p:cNvCxnSpPr/>
          <p:nvPr/>
        </p:nvCxnSpPr>
        <p:spPr>
          <a:xfrm>
            <a:off x="9682011" y="3299261"/>
            <a:ext cx="188913" cy="0"/>
          </a:xfrm>
          <a:prstGeom prst="straightConnector1">
            <a:avLst/>
          </a:prstGeom>
          <a:noFill/>
          <a:ln cap="flat" cmpd="sng" w="9525">
            <a:solidFill>
              <a:schemeClr val="dk1"/>
            </a:solidFill>
            <a:prstDash val="solid"/>
            <a:round/>
            <a:headEnd len="sm" w="sm" type="none"/>
            <a:tailEnd len="sm" w="sm" type="none"/>
          </a:ln>
        </p:spPr>
      </p:cxnSp>
      <p:cxnSp>
        <p:nvCxnSpPr>
          <p:cNvPr id="191" name="Google Shape;191;p59"/>
          <p:cNvCxnSpPr/>
          <p:nvPr/>
        </p:nvCxnSpPr>
        <p:spPr>
          <a:xfrm flipH="1" rot="10800000">
            <a:off x="7977036" y="4166037"/>
            <a:ext cx="168275" cy="3175"/>
          </a:xfrm>
          <a:prstGeom prst="straightConnector1">
            <a:avLst/>
          </a:prstGeom>
          <a:noFill/>
          <a:ln cap="flat" cmpd="sng" w="9525">
            <a:solidFill>
              <a:schemeClr val="dk1"/>
            </a:solidFill>
            <a:prstDash val="solid"/>
            <a:round/>
            <a:headEnd len="sm" w="sm" type="none"/>
            <a:tailEnd len="sm" w="sm" type="none"/>
          </a:ln>
        </p:spPr>
      </p:cxnSp>
      <p:cxnSp>
        <p:nvCxnSpPr>
          <p:cNvPr id="192" name="Google Shape;192;p59"/>
          <p:cNvCxnSpPr/>
          <p:nvPr/>
        </p:nvCxnSpPr>
        <p:spPr>
          <a:xfrm>
            <a:off x="10236048" y="3289736"/>
            <a:ext cx="177800" cy="0"/>
          </a:xfrm>
          <a:prstGeom prst="straightConnector1">
            <a:avLst/>
          </a:prstGeom>
          <a:noFill/>
          <a:ln cap="flat" cmpd="sng" w="9525">
            <a:solidFill>
              <a:schemeClr val="dk1"/>
            </a:solidFill>
            <a:prstDash val="solid"/>
            <a:round/>
            <a:headEnd len="sm" w="sm" type="none"/>
            <a:tailEnd len="sm" w="sm" type="none"/>
          </a:ln>
        </p:spPr>
      </p:cxnSp>
      <p:cxnSp>
        <p:nvCxnSpPr>
          <p:cNvPr id="193" name="Google Shape;193;p59"/>
          <p:cNvCxnSpPr/>
          <p:nvPr/>
        </p:nvCxnSpPr>
        <p:spPr>
          <a:xfrm flipH="1">
            <a:off x="9381974" y="3365936"/>
            <a:ext cx="98425" cy="704850"/>
          </a:xfrm>
          <a:prstGeom prst="straightConnector1">
            <a:avLst/>
          </a:prstGeom>
          <a:noFill/>
          <a:ln cap="flat" cmpd="sng" w="9525">
            <a:solidFill>
              <a:schemeClr val="dk1"/>
            </a:solidFill>
            <a:prstDash val="solid"/>
            <a:round/>
            <a:headEnd len="sm" w="sm" type="none"/>
            <a:tailEnd len="sm" w="sm" type="none"/>
          </a:ln>
        </p:spPr>
      </p:cxnSp>
      <p:cxnSp>
        <p:nvCxnSpPr>
          <p:cNvPr id="194" name="Google Shape;194;p59"/>
          <p:cNvCxnSpPr/>
          <p:nvPr/>
        </p:nvCxnSpPr>
        <p:spPr>
          <a:xfrm flipH="1">
            <a:off x="9974111" y="3365937"/>
            <a:ext cx="111125" cy="727075"/>
          </a:xfrm>
          <a:prstGeom prst="straightConnector1">
            <a:avLst/>
          </a:prstGeom>
          <a:noFill/>
          <a:ln cap="flat" cmpd="sng" w="9525">
            <a:solidFill>
              <a:schemeClr val="dk1"/>
            </a:solidFill>
            <a:prstDash val="solid"/>
            <a:round/>
            <a:headEnd len="sm" w="sm" type="none"/>
            <a:tailEnd len="sm" w="sm" type="none"/>
          </a:ln>
        </p:spPr>
      </p:cxnSp>
      <p:cxnSp>
        <p:nvCxnSpPr>
          <p:cNvPr id="195" name="Google Shape;195;p59"/>
          <p:cNvCxnSpPr/>
          <p:nvPr/>
        </p:nvCxnSpPr>
        <p:spPr>
          <a:xfrm flipH="1" rot="10800000">
            <a:off x="9358161" y="4507349"/>
            <a:ext cx="227013" cy="436563"/>
          </a:xfrm>
          <a:prstGeom prst="straightConnector1">
            <a:avLst/>
          </a:prstGeom>
          <a:noFill/>
          <a:ln cap="flat" cmpd="sng" w="9525">
            <a:solidFill>
              <a:schemeClr val="dk1"/>
            </a:solidFill>
            <a:prstDash val="solid"/>
            <a:round/>
            <a:headEnd len="sm" w="sm" type="none"/>
            <a:tailEnd len="sm" w="sm" type="none"/>
          </a:ln>
        </p:spPr>
      </p:cxnSp>
      <p:grpSp>
        <p:nvGrpSpPr>
          <p:cNvPr id="196" name="Google Shape;196;p59"/>
          <p:cNvGrpSpPr/>
          <p:nvPr/>
        </p:nvGrpSpPr>
        <p:grpSpPr>
          <a:xfrm flipH="1">
            <a:off x="7861149" y="4966136"/>
            <a:ext cx="414337" cy="373062"/>
            <a:chOff x="2839" y="3501"/>
            <a:chExt cx="755" cy="803"/>
          </a:xfrm>
        </p:grpSpPr>
        <p:pic>
          <p:nvPicPr>
            <p:cNvPr descr="desktop_computer_stylized_medium" id="197" name="Google Shape;197;p59"/>
            <p:cNvPicPr preferRelativeResize="0"/>
            <p:nvPr/>
          </p:nvPicPr>
          <p:blipFill rotWithShape="1">
            <a:blip r:embed="rId3">
              <a:alphaModFix/>
            </a:blip>
            <a:srcRect b="0" l="0" r="0" t="0"/>
            <a:stretch/>
          </p:blipFill>
          <p:spPr>
            <a:xfrm>
              <a:off x="2839" y="3501"/>
              <a:ext cx="755" cy="803"/>
            </a:xfrm>
            <a:prstGeom prst="rect">
              <a:avLst/>
            </a:prstGeom>
            <a:noFill/>
            <a:ln>
              <a:noFill/>
            </a:ln>
          </p:spPr>
        </p:pic>
        <p:sp>
          <p:nvSpPr>
            <p:cNvPr id="198" name="Google Shape;198;p59"/>
            <p:cNvSpPr/>
            <p:nvPr/>
          </p:nvSpPr>
          <p:spPr>
            <a:xfrm>
              <a:off x="2916" y="3578"/>
              <a:ext cx="356" cy="368"/>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9" name="Google Shape;199;p59"/>
          <p:cNvGrpSpPr/>
          <p:nvPr/>
        </p:nvGrpSpPr>
        <p:grpSpPr>
          <a:xfrm flipH="1">
            <a:off x="7543648" y="5386823"/>
            <a:ext cx="482600" cy="406400"/>
            <a:chOff x="2839" y="3501"/>
            <a:chExt cx="755" cy="803"/>
          </a:xfrm>
        </p:grpSpPr>
        <p:pic>
          <p:nvPicPr>
            <p:cNvPr descr="desktop_computer_stylized_medium" id="200" name="Google Shape;200;p59"/>
            <p:cNvPicPr preferRelativeResize="0"/>
            <p:nvPr/>
          </p:nvPicPr>
          <p:blipFill rotWithShape="1">
            <a:blip r:embed="rId4">
              <a:alphaModFix/>
            </a:blip>
            <a:srcRect b="0" l="0" r="0" t="0"/>
            <a:stretch/>
          </p:blipFill>
          <p:spPr>
            <a:xfrm>
              <a:off x="2839" y="3501"/>
              <a:ext cx="755" cy="803"/>
            </a:xfrm>
            <a:prstGeom prst="rect">
              <a:avLst/>
            </a:prstGeom>
            <a:noFill/>
            <a:ln>
              <a:noFill/>
            </a:ln>
          </p:spPr>
        </p:pic>
        <p:sp>
          <p:nvSpPr>
            <p:cNvPr id="201" name="Google Shape;201;p59"/>
            <p:cNvSpPr/>
            <p:nvPr/>
          </p:nvSpPr>
          <p:spPr>
            <a:xfrm>
              <a:off x="2916" y="3578"/>
              <a:ext cx="356" cy="368"/>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2" name="Google Shape;202;p59"/>
          <p:cNvGrpSpPr/>
          <p:nvPr/>
        </p:nvGrpSpPr>
        <p:grpSpPr>
          <a:xfrm flipH="1">
            <a:off x="8021485" y="5688448"/>
            <a:ext cx="427038" cy="349250"/>
            <a:chOff x="2839" y="3501"/>
            <a:chExt cx="755" cy="803"/>
          </a:xfrm>
        </p:grpSpPr>
        <p:pic>
          <p:nvPicPr>
            <p:cNvPr descr="desktop_computer_stylized_medium" id="203" name="Google Shape;203;p59"/>
            <p:cNvPicPr preferRelativeResize="0"/>
            <p:nvPr/>
          </p:nvPicPr>
          <p:blipFill rotWithShape="1">
            <a:blip r:embed="rId5">
              <a:alphaModFix/>
            </a:blip>
            <a:srcRect b="0" l="0" r="0" t="0"/>
            <a:stretch/>
          </p:blipFill>
          <p:spPr>
            <a:xfrm>
              <a:off x="2839" y="3501"/>
              <a:ext cx="755" cy="803"/>
            </a:xfrm>
            <a:prstGeom prst="rect">
              <a:avLst/>
            </a:prstGeom>
            <a:noFill/>
            <a:ln>
              <a:noFill/>
            </a:ln>
          </p:spPr>
        </p:pic>
        <p:sp>
          <p:nvSpPr>
            <p:cNvPr id="204" name="Google Shape;204;p59"/>
            <p:cNvSpPr/>
            <p:nvPr/>
          </p:nvSpPr>
          <p:spPr>
            <a:xfrm>
              <a:off x="2916" y="3578"/>
              <a:ext cx="356" cy="368"/>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5" name="Google Shape;205;p59"/>
          <p:cNvGrpSpPr/>
          <p:nvPr/>
        </p:nvGrpSpPr>
        <p:grpSpPr>
          <a:xfrm>
            <a:off x="8635849" y="5670987"/>
            <a:ext cx="427037" cy="350837"/>
            <a:chOff x="2839" y="3501"/>
            <a:chExt cx="755" cy="803"/>
          </a:xfrm>
        </p:grpSpPr>
        <p:pic>
          <p:nvPicPr>
            <p:cNvPr descr="desktop_computer_stylized_medium" id="206" name="Google Shape;206;p59"/>
            <p:cNvPicPr preferRelativeResize="0"/>
            <p:nvPr/>
          </p:nvPicPr>
          <p:blipFill rotWithShape="1">
            <a:blip r:embed="rId5">
              <a:alphaModFix/>
            </a:blip>
            <a:srcRect b="0" l="0" r="0" t="0"/>
            <a:stretch/>
          </p:blipFill>
          <p:spPr>
            <a:xfrm>
              <a:off x="2839" y="3501"/>
              <a:ext cx="755" cy="803"/>
            </a:xfrm>
            <a:prstGeom prst="rect">
              <a:avLst/>
            </a:prstGeom>
            <a:noFill/>
            <a:ln>
              <a:noFill/>
            </a:ln>
          </p:spPr>
        </p:pic>
        <p:sp>
          <p:nvSpPr>
            <p:cNvPr id="207" name="Google Shape;207;p59"/>
            <p:cNvSpPr/>
            <p:nvPr/>
          </p:nvSpPr>
          <p:spPr>
            <a:xfrm>
              <a:off x="2916" y="3578"/>
              <a:ext cx="356" cy="368"/>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car_icon_small" id="208" name="Google Shape;208;p59"/>
          <p:cNvPicPr preferRelativeResize="0"/>
          <p:nvPr/>
        </p:nvPicPr>
        <p:blipFill rotWithShape="1">
          <a:blip r:embed="rId6">
            <a:alphaModFix/>
          </a:blip>
          <a:srcRect b="0" l="0" r="0" t="0"/>
          <a:stretch/>
        </p:blipFill>
        <p:spPr>
          <a:xfrm>
            <a:off x="8427886" y="2153087"/>
            <a:ext cx="849313" cy="168275"/>
          </a:xfrm>
          <a:prstGeom prst="rect">
            <a:avLst/>
          </a:prstGeom>
          <a:noFill/>
          <a:ln>
            <a:noFill/>
          </a:ln>
        </p:spPr>
      </p:pic>
      <p:grpSp>
        <p:nvGrpSpPr>
          <p:cNvPr id="209" name="Google Shape;209;p59"/>
          <p:cNvGrpSpPr/>
          <p:nvPr/>
        </p:nvGrpSpPr>
        <p:grpSpPr>
          <a:xfrm>
            <a:off x="7699224" y="1978461"/>
            <a:ext cx="415925" cy="385762"/>
            <a:chOff x="2751" y="1851"/>
            <a:chExt cx="462" cy="478"/>
          </a:xfrm>
        </p:grpSpPr>
        <p:pic>
          <p:nvPicPr>
            <p:cNvPr descr="iphone_stylized_small" id="210" name="Google Shape;210;p59"/>
            <p:cNvPicPr preferRelativeResize="0"/>
            <p:nvPr/>
          </p:nvPicPr>
          <p:blipFill rotWithShape="1">
            <a:blip r:embed="rId7">
              <a:alphaModFix/>
            </a:blip>
            <a:srcRect b="0" l="0" r="0" t="0"/>
            <a:stretch/>
          </p:blipFill>
          <p:spPr>
            <a:xfrm>
              <a:off x="2928" y="1922"/>
              <a:ext cx="152" cy="407"/>
            </a:xfrm>
            <a:prstGeom prst="rect">
              <a:avLst/>
            </a:prstGeom>
            <a:noFill/>
            <a:ln>
              <a:noFill/>
            </a:ln>
          </p:spPr>
        </p:pic>
        <p:pic>
          <p:nvPicPr>
            <p:cNvPr descr="antenna_radiation_stylized" id="211" name="Google Shape;211;p59"/>
            <p:cNvPicPr preferRelativeResize="0"/>
            <p:nvPr/>
          </p:nvPicPr>
          <p:blipFill rotWithShape="1">
            <a:blip r:embed="rId8">
              <a:alphaModFix/>
            </a:blip>
            <a:srcRect b="0" l="0" r="0" t="0"/>
            <a:stretch/>
          </p:blipFill>
          <p:spPr>
            <a:xfrm>
              <a:off x="2751" y="1851"/>
              <a:ext cx="462" cy="110"/>
            </a:xfrm>
            <a:prstGeom prst="rect">
              <a:avLst/>
            </a:prstGeom>
            <a:noFill/>
            <a:ln>
              <a:noFill/>
            </a:ln>
          </p:spPr>
        </p:pic>
      </p:grpSp>
      <p:grpSp>
        <p:nvGrpSpPr>
          <p:cNvPr id="212" name="Google Shape;212;p59"/>
          <p:cNvGrpSpPr/>
          <p:nvPr/>
        </p:nvGrpSpPr>
        <p:grpSpPr>
          <a:xfrm>
            <a:off x="9775674" y="2827774"/>
            <a:ext cx="390525" cy="169863"/>
            <a:chOff x="4650" y="1129"/>
            <a:chExt cx="246" cy="95"/>
          </a:xfrm>
        </p:grpSpPr>
        <p:sp>
          <p:nvSpPr>
            <p:cNvPr id="213" name="Google Shape;213;p59"/>
            <p:cNvSpPr/>
            <p:nvPr/>
          </p:nvSpPr>
          <p:spPr>
            <a:xfrm>
              <a:off x="4651" y="1171"/>
              <a:ext cx="244" cy="53"/>
            </a:xfrm>
            <a:prstGeom prst="ellipse">
              <a:avLst/>
            </a:prstGeom>
            <a:gradFill>
              <a:gsLst>
                <a:gs pos="0">
                  <a:schemeClr val="hlink"/>
                </a:gs>
                <a:gs pos="100000">
                  <a:srgbClr val="FFFFFF"/>
                </a:gs>
              </a:gsLst>
              <a:lin ang="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14" name="Google Shape;214;p59"/>
            <p:cNvSpPr/>
            <p:nvPr/>
          </p:nvSpPr>
          <p:spPr>
            <a:xfrm>
              <a:off x="4651" y="1165"/>
              <a:ext cx="245" cy="33"/>
            </a:xfrm>
            <a:prstGeom prst="rect">
              <a:avLst/>
            </a:prstGeom>
            <a:gradFill>
              <a:gsLst>
                <a:gs pos="0">
                  <a:schemeClr val="hlink"/>
                </a:gs>
                <a:gs pos="100000">
                  <a:srgbClr val="FFFFF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15" name="Google Shape;215;p59"/>
            <p:cNvSpPr/>
            <p:nvPr/>
          </p:nvSpPr>
          <p:spPr>
            <a:xfrm>
              <a:off x="4650" y="1129"/>
              <a:ext cx="244" cy="62"/>
            </a:xfrm>
            <a:prstGeom prst="ellipse">
              <a:avLst/>
            </a:prstGeom>
            <a:gradFill>
              <a:gsLst>
                <a:gs pos="0">
                  <a:schemeClr val="hlink"/>
                </a:gs>
                <a:gs pos="100000">
                  <a:srgbClr val="FFFFFF"/>
                </a:gs>
              </a:gsLst>
              <a:lin ang="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grpSp>
          <p:nvGrpSpPr>
            <p:cNvPr id="216" name="Google Shape;216;p59"/>
            <p:cNvGrpSpPr/>
            <p:nvPr/>
          </p:nvGrpSpPr>
          <p:grpSpPr>
            <a:xfrm>
              <a:off x="4699" y="1145"/>
              <a:ext cx="138" cy="29"/>
              <a:chOff x="2468" y="1332"/>
              <a:chExt cx="310" cy="60"/>
            </a:xfrm>
          </p:grpSpPr>
          <p:sp>
            <p:nvSpPr>
              <p:cNvPr id="217" name="Google Shape;217;p59"/>
              <p:cNvSpPr/>
              <p:nvPr/>
            </p:nvSpPr>
            <p:spPr>
              <a:xfrm>
                <a:off x="2468" y="1332"/>
                <a:ext cx="310" cy="60"/>
              </a:xfrm>
              <a:custGeom>
                <a:rect b="b" l="l" r="r" t="t"/>
                <a:pathLst>
                  <a:path extrusionOk="0" h="60" w="310">
                    <a:moveTo>
                      <a:pt x="0" y="60"/>
                    </a:moveTo>
                    <a:lnTo>
                      <a:pt x="96" y="60"/>
                    </a:lnTo>
                    <a:lnTo>
                      <a:pt x="192" y="0"/>
                    </a:lnTo>
                    <a:lnTo>
                      <a:pt x="310" y="0"/>
                    </a:lnTo>
                  </a:path>
                </a:pathLst>
              </a:custGeom>
              <a:no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59"/>
              <p:cNvSpPr/>
              <p:nvPr/>
            </p:nvSpPr>
            <p:spPr>
              <a:xfrm>
                <a:off x="2482" y="1332"/>
                <a:ext cx="282" cy="60"/>
              </a:xfrm>
              <a:custGeom>
                <a:rect b="b" l="l" r="r" t="t"/>
                <a:pathLst>
                  <a:path extrusionOk="0" h="60" w="282">
                    <a:moveTo>
                      <a:pt x="0" y="0"/>
                    </a:moveTo>
                    <a:lnTo>
                      <a:pt x="96" y="0"/>
                    </a:lnTo>
                    <a:lnTo>
                      <a:pt x="192" y="60"/>
                    </a:lnTo>
                    <a:lnTo>
                      <a:pt x="282" y="60"/>
                    </a:lnTo>
                  </a:path>
                </a:pathLst>
              </a:custGeom>
              <a:no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19" name="Google Shape;219;p59"/>
            <p:cNvCxnSpPr/>
            <p:nvPr/>
          </p:nvCxnSpPr>
          <p:spPr>
            <a:xfrm>
              <a:off x="4651" y="1158"/>
              <a:ext cx="0" cy="42"/>
            </a:xfrm>
            <a:prstGeom prst="straightConnector1">
              <a:avLst/>
            </a:prstGeom>
            <a:noFill/>
            <a:ln cap="flat" cmpd="sng" w="9525">
              <a:solidFill>
                <a:schemeClr val="dk1"/>
              </a:solidFill>
              <a:prstDash val="solid"/>
              <a:round/>
              <a:headEnd len="sm" w="sm" type="none"/>
              <a:tailEnd len="sm" w="sm" type="none"/>
            </a:ln>
          </p:spPr>
        </p:cxnSp>
        <p:cxnSp>
          <p:nvCxnSpPr>
            <p:cNvPr id="220" name="Google Shape;220;p59"/>
            <p:cNvCxnSpPr/>
            <p:nvPr/>
          </p:nvCxnSpPr>
          <p:spPr>
            <a:xfrm>
              <a:off x="4894" y="1160"/>
              <a:ext cx="0" cy="41"/>
            </a:xfrm>
            <a:prstGeom prst="straightConnector1">
              <a:avLst/>
            </a:prstGeom>
            <a:noFill/>
            <a:ln cap="flat" cmpd="sng" w="9525">
              <a:solidFill>
                <a:schemeClr val="dk1"/>
              </a:solidFill>
              <a:prstDash val="solid"/>
              <a:round/>
              <a:headEnd len="sm" w="sm" type="none"/>
              <a:tailEnd len="sm" w="sm" type="none"/>
            </a:ln>
          </p:spPr>
        </p:cxnSp>
      </p:grpSp>
      <p:grpSp>
        <p:nvGrpSpPr>
          <p:cNvPr id="221" name="Google Shape;221;p59"/>
          <p:cNvGrpSpPr/>
          <p:nvPr/>
        </p:nvGrpSpPr>
        <p:grpSpPr>
          <a:xfrm>
            <a:off x="9848699" y="3189724"/>
            <a:ext cx="390525" cy="176213"/>
            <a:chOff x="4650" y="1129"/>
            <a:chExt cx="246" cy="95"/>
          </a:xfrm>
        </p:grpSpPr>
        <p:sp>
          <p:nvSpPr>
            <p:cNvPr id="222" name="Google Shape;222;p59"/>
            <p:cNvSpPr/>
            <p:nvPr/>
          </p:nvSpPr>
          <p:spPr>
            <a:xfrm>
              <a:off x="4651" y="1171"/>
              <a:ext cx="244" cy="53"/>
            </a:xfrm>
            <a:prstGeom prst="ellipse">
              <a:avLst/>
            </a:prstGeom>
            <a:gradFill>
              <a:gsLst>
                <a:gs pos="0">
                  <a:schemeClr val="hlink"/>
                </a:gs>
                <a:gs pos="100000">
                  <a:srgbClr val="FFFFFF"/>
                </a:gs>
              </a:gsLst>
              <a:lin ang="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23" name="Google Shape;223;p59"/>
            <p:cNvSpPr/>
            <p:nvPr/>
          </p:nvSpPr>
          <p:spPr>
            <a:xfrm>
              <a:off x="4651" y="1165"/>
              <a:ext cx="245" cy="33"/>
            </a:xfrm>
            <a:prstGeom prst="rect">
              <a:avLst/>
            </a:prstGeom>
            <a:gradFill>
              <a:gsLst>
                <a:gs pos="0">
                  <a:schemeClr val="hlink"/>
                </a:gs>
                <a:gs pos="100000">
                  <a:srgbClr val="FFFFF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24" name="Google Shape;224;p59"/>
            <p:cNvSpPr/>
            <p:nvPr/>
          </p:nvSpPr>
          <p:spPr>
            <a:xfrm>
              <a:off x="4650" y="1129"/>
              <a:ext cx="244" cy="62"/>
            </a:xfrm>
            <a:prstGeom prst="ellipse">
              <a:avLst/>
            </a:prstGeom>
            <a:gradFill>
              <a:gsLst>
                <a:gs pos="0">
                  <a:schemeClr val="hlink"/>
                </a:gs>
                <a:gs pos="100000">
                  <a:srgbClr val="FFFFFF"/>
                </a:gs>
              </a:gsLst>
              <a:lin ang="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grpSp>
          <p:nvGrpSpPr>
            <p:cNvPr id="225" name="Google Shape;225;p59"/>
            <p:cNvGrpSpPr/>
            <p:nvPr/>
          </p:nvGrpSpPr>
          <p:grpSpPr>
            <a:xfrm>
              <a:off x="4699" y="1145"/>
              <a:ext cx="138" cy="29"/>
              <a:chOff x="2468" y="1332"/>
              <a:chExt cx="310" cy="60"/>
            </a:xfrm>
          </p:grpSpPr>
          <p:sp>
            <p:nvSpPr>
              <p:cNvPr id="226" name="Google Shape;226;p59"/>
              <p:cNvSpPr/>
              <p:nvPr/>
            </p:nvSpPr>
            <p:spPr>
              <a:xfrm>
                <a:off x="2468" y="1332"/>
                <a:ext cx="310" cy="60"/>
              </a:xfrm>
              <a:custGeom>
                <a:rect b="b" l="l" r="r" t="t"/>
                <a:pathLst>
                  <a:path extrusionOk="0" h="60" w="310">
                    <a:moveTo>
                      <a:pt x="0" y="60"/>
                    </a:moveTo>
                    <a:lnTo>
                      <a:pt x="96" y="60"/>
                    </a:lnTo>
                    <a:lnTo>
                      <a:pt x="192" y="0"/>
                    </a:lnTo>
                    <a:lnTo>
                      <a:pt x="310" y="0"/>
                    </a:lnTo>
                  </a:path>
                </a:pathLst>
              </a:custGeom>
              <a:no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59"/>
              <p:cNvSpPr/>
              <p:nvPr/>
            </p:nvSpPr>
            <p:spPr>
              <a:xfrm>
                <a:off x="2482" y="1332"/>
                <a:ext cx="282" cy="60"/>
              </a:xfrm>
              <a:custGeom>
                <a:rect b="b" l="l" r="r" t="t"/>
                <a:pathLst>
                  <a:path extrusionOk="0" h="60" w="282">
                    <a:moveTo>
                      <a:pt x="0" y="0"/>
                    </a:moveTo>
                    <a:lnTo>
                      <a:pt x="96" y="0"/>
                    </a:lnTo>
                    <a:lnTo>
                      <a:pt x="192" y="60"/>
                    </a:lnTo>
                    <a:lnTo>
                      <a:pt x="282" y="60"/>
                    </a:lnTo>
                  </a:path>
                </a:pathLst>
              </a:custGeom>
              <a:no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28" name="Google Shape;228;p59"/>
            <p:cNvCxnSpPr/>
            <p:nvPr/>
          </p:nvCxnSpPr>
          <p:spPr>
            <a:xfrm>
              <a:off x="4651" y="1158"/>
              <a:ext cx="0" cy="42"/>
            </a:xfrm>
            <a:prstGeom prst="straightConnector1">
              <a:avLst/>
            </a:prstGeom>
            <a:noFill/>
            <a:ln cap="flat" cmpd="sng" w="9525">
              <a:solidFill>
                <a:schemeClr val="dk1"/>
              </a:solidFill>
              <a:prstDash val="solid"/>
              <a:round/>
              <a:headEnd len="sm" w="sm" type="none"/>
              <a:tailEnd len="sm" w="sm" type="none"/>
            </a:ln>
          </p:spPr>
        </p:cxnSp>
        <p:cxnSp>
          <p:nvCxnSpPr>
            <p:cNvPr id="229" name="Google Shape;229;p59"/>
            <p:cNvCxnSpPr/>
            <p:nvPr/>
          </p:nvCxnSpPr>
          <p:spPr>
            <a:xfrm>
              <a:off x="4894" y="1160"/>
              <a:ext cx="0" cy="41"/>
            </a:xfrm>
            <a:prstGeom prst="straightConnector1">
              <a:avLst/>
            </a:prstGeom>
            <a:noFill/>
            <a:ln cap="flat" cmpd="sng" w="9525">
              <a:solidFill>
                <a:schemeClr val="dk1"/>
              </a:solidFill>
              <a:prstDash val="solid"/>
              <a:round/>
              <a:headEnd len="sm" w="sm" type="none"/>
              <a:tailEnd len="sm" w="sm" type="none"/>
            </a:ln>
          </p:spPr>
        </p:cxnSp>
      </p:grpSp>
      <p:grpSp>
        <p:nvGrpSpPr>
          <p:cNvPr id="230" name="Google Shape;230;p59"/>
          <p:cNvGrpSpPr/>
          <p:nvPr/>
        </p:nvGrpSpPr>
        <p:grpSpPr>
          <a:xfrm>
            <a:off x="9289899" y="2926199"/>
            <a:ext cx="390525" cy="169863"/>
            <a:chOff x="4650" y="1129"/>
            <a:chExt cx="246" cy="95"/>
          </a:xfrm>
        </p:grpSpPr>
        <p:sp>
          <p:nvSpPr>
            <p:cNvPr id="231" name="Google Shape;231;p59"/>
            <p:cNvSpPr/>
            <p:nvPr/>
          </p:nvSpPr>
          <p:spPr>
            <a:xfrm>
              <a:off x="4651" y="1171"/>
              <a:ext cx="244" cy="53"/>
            </a:xfrm>
            <a:prstGeom prst="ellipse">
              <a:avLst/>
            </a:prstGeom>
            <a:gradFill>
              <a:gsLst>
                <a:gs pos="0">
                  <a:schemeClr val="hlink"/>
                </a:gs>
                <a:gs pos="100000">
                  <a:srgbClr val="FFFFFF"/>
                </a:gs>
              </a:gsLst>
              <a:lin ang="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32" name="Google Shape;232;p59"/>
            <p:cNvSpPr/>
            <p:nvPr/>
          </p:nvSpPr>
          <p:spPr>
            <a:xfrm>
              <a:off x="4651" y="1165"/>
              <a:ext cx="245" cy="33"/>
            </a:xfrm>
            <a:prstGeom prst="rect">
              <a:avLst/>
            </a:prstGeom>
            <a:gradFill>
              <a:gsLst>
                <a:gs pos="0">
                  <a:schemeClr val="hlink"/>
                </a:gs>
                <a:gs pos="100000">
                  <a:srgbClr val="FFFFF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33" name="Google Shape;233;p59"/>
            <p:cNvSpPr/>
            <p:nvPr/>
          </p:nvSpPr>
          <p:spPr>
            <a:xfrm>
              <a:off x="4650" y="1129"/>
              <a:ext cx="244" cy="62"/>
            </a:xfrm>
            <a:prstGeom prst="ellipse">
              <a:avLst/>
            </a:prstGeom>
            <a:gradFill>
              <a:gsLst>
                <a:gs pos="0">
                  <a:schemeClr val="hlink"/>
                </a:gs>
                <a:gs pos="100000">
                  <a:srgbClr val="FFFFFF"/>
                </a:gs>
              </a:gsLst>
              <a:lin ang="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grpSp>
          <p:nvGrpSpPr>
            <p:cNvPr id="234" name="Google Shape;234;p59"/>
            <p:cNvGrpSpPr/>
            <p:nvPr/>
          </p:nvGrpSpPr>
          <p:grpSpPr>
            <a:xfrm>
              <a:off x="4699" y="1145"/>
              <a:ext cx="138" cy="29"/>
              <a:chOff x="2468" y="1332"/>
              <a:chExt cx="310" cy="60"/>
            </a:xfrm>
          </p:grpSpPr>
          <p:sp>
            <p:nvSpPr>
              <p:cNvPr id="235" name="Google Shape;235;p59"/>
              <p:cNvSpPr/>
              <p:nvPr/>
            </p:nvSpPr>
            <p:spPr>
              <a:xfrm>
                <a:off x="2468" y="1332"/>
                <a:ext cx="310" cy="60"/>
              </a:xfrm>
              <a:custGeom>
                <a:rect b="b" l="l" r="r" t="t"/>
                <a:pathLst>
                  <a:path extrusionOk="0" h="60" w="310">
                    <a:moveTo>
                      <a:pt x="0" y="60"/>
                    </a:moveTo>
                    <a:lnTo>
                      <a:pt x="96" y="60"/>
                    </a:lnTo>
                    <a:lnTo>
                      <a:pt x="192" y="0"/>
                    </a:lnTo>
                    <a:lnTo>
                      <a:pt x="310" y="0"/>
                    </a:lnTo>
                  </a:path>
                </a:pathLst>
              </a:custGeom>
              <a:no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59"/>
              <p:cNvSpPr/>
              <p:nvPr/>
            </p:nvSpPr>
            <p:spPr>
              <a:xfrm>
                <a:off x="2482" y="1332"/>
                <a:ext cx="282" cy="60"/>
              </a:xfrm>
              <a:custGeom>
                <a:rect b="b" l="l" r="r" t="t"/>
                <a:pathLst>
                  <a:path extrusionOk="0" h="60" w="282">
                    <a:moveTo>
                      <a:pt x="0" y="0"/>
                    </a:moveTo>
                    <a:lnTo>
                      <a:pt x="96" y="0"/>
                    </a:lnTo>
                    <a:lnTo>
                      <a:pt x="192" y="60"/>
                    </a:lnTo>
                    <a:lnTo>
                      <a:pt x="282" y="60"/>
                    </a:lnTo>
                  </a:path>
                </a:pathLst>
              </a:custGeom>
              <a:no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37" name="Google Shape;237;p59"/>
            <p:cNvCxnSpPr/>
            <p:nvPr/>
          </p:nvCxnSpPr>
          <p:spPr>
            <a:xfrm>
              <a:off x="4651" y="1158"/>
              <a:ext cx="0" cy="42"/>
            </a:xfrm>
            <a:prstGeom prst="straightConnector1">
              <a:avLst/>
            </a:prstGeom>
            <a:noFill/>
            <a:ln cap="flat" cmpd="sng" w="9525">
              <a:solidFill>
                <a:schemeClr val="dk1"/>
              </a:solidFill>
              <a:prstDash val="solid"/>
              <a:round/>
              <a:headEnd len="sm" w="sm" type="none"/>
              <a:tailEnd len="sm" w="sm" type="none"/>
            </a:ln>
          </p:spPr>
        </p:cxnSp>
        <p:cxnSp>
          <p:nvCxnSpPr>
            <p:cNvPr id="238" name="Google Shape;238;p59"/>
            <p:cNvCxnSpPr/>
            <p:nvPr/>
          </p:nvCxnSpPr>
          <p:spPr>
            <a:xfrm>
              <a:off x="4894" y="1160"/>
              <a:ext cx="0" cy="41"/>
            </a:xfrm>
            <a:prstGeom prst="straightConnector1">
              <a:avLst/>
            </a:prstGeom>
            <a:noFill/>
            <a:ln cap="flat" cmpd="sng" w="9525">
              <a:solidFill>
                <a:schemeClr val="dk1"/>
              </a:solidFill>
              <a:prstDash val="solid"/>
              <a:round/>
              <a:headEnd len="sm" w="sm" type="none"/>
              <a:tailEnd len="sm" w="sm" type="none"/>
            </a:ln>
          </p:spPr>
        </p:cxnSp>
      </p:grpSp>
      <p:grpSp>
        <p:nvGrpSpPr>
          <p:cNvPr id="239" name="Google Shape;239;p59"/>
          <p:cNvGrpSpPr/>
          <p:nvPr/>
        </p:nvGrpSpPr>
        <p:grpSpPr>
          <a:xfrm>
            <a:off x="9301011" y="3189724"/>
            <a:ext cx="390525" cy="169863"/>
            <a:chOff x="4650" y="1129"/>
            <a:chExt cx="246" cy="95"/>
          </a:xfrm>
        </p:grpSpPr>
        <p:sp>
          <p:nvSpPr>
            <p:cNvPr id="240" name="Google Shape;240;p59"/>
            <p:cNvSpPr/>
            <p:nvPr/>
          </p:nvSpPr>
          <p:spPr>
            <a:xfrm>
              <a:off x="4651" y="1171"/>
              <a:ext cx="244" cy="53"/>
            </a:xfrm>
            <a:prstGeom prst="ellipse">
              <a:avLst/>
            </a:prstGeom>
            <a:gradFill>
              <a:gsLst>
                <a:gs pos="0">
                  <a:schemeClr val="hlink"/>
                </a:gs>
                <a:gs pos="100000">
                  <a:srgbClr val="FFFFFF"/>
                </a:gs>
              </a:gsLst>
              <a:lin ang="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41" name="Google Shape;241;p59"/>
            <p:cNvSpPr/>
            <p:nvPr/>
          </p:nvSpPr>
          <p:spPr>
            <a:xfrm>
              <a:off x="4651" y="1165"/>
              <a:ext cx="245" cy="33"/>
            </a:xfrm>
            <a:prstGeom prst="rect">
              <a:avLst/>
            </a:prstGeom>
            <a:gradFill>
              <a:gsLst>
                <a:gs pos="0">
                  <a:schemeClr val="hlink"/>
                </a:gs>
                <a:gs pos="100000">
                  <a:srgbClr val="FFFFF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42" name="Google Shape;242;p59"/>
            <p:cNvSpPr/>
            <p:nvPr/>
          </p:nvSpPr>
          <p:spPr>
            <a:xfrm>
              <a:off x="4650" y="1129"/>
              <a:ext cx="244" cy="62"/>
            </a:xfrm>
            <a:prstGeom prst="ellipse">
              <a:avLst/>
            </a:prstGeom>
            <a:gradFill>
              <a:gsLst>
                <a:gs pos="0">
                  <a:schemeClr val="hlink"/>
                </a:gs>
                <a:gs pos="100000">
                  <a:srgbClr val="FFFFFF"/>
                </a:gs>
              </a:gsLst>
              <a:lin ang="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grpSp>
          <p:nvGrpSpPr>
            <p:cNvPr id="243" name="Google Shape;243;p59"/>
            <p:cNvGrpSpPr/>
            <p:nvPr/>
          </p:nvGrpSpPr>
          <p:grpSpPr>
            <a:xfrm>
              <a:off x="4699" y="1145"/>
              <a:ext cx="138" cy="29"/>
              <a:chOff x="2468" y="1332"/>
              <a:chExt cx="310" cy="60"/>
            </a:xfrm>
          </p:grpSpPr>
          <p:sp>
            <p:nvSpPr>
              <p:cNvPr id="244" name="Google Shape;244;p59"/>
              <p:cNvSpPr/>
              <p:nvPr/>
            </p:nvSpPr>
            <p:spPr>
              <a:xfrm>
                <a:off x="2468" y="1332"/>
                <a:ext cx="310" cy="60"/>
              </a:xfrm>
              <a:custGeom>
                <a:rect b="b" l="l" r="r" t="t"/>
                <a:pathLst>
                  <a:path extrusionOk="0" h="60" w="310">
                    <a:moveTo>
                      <a:pt x="0" y="60"/>
                    </a:moveTo>
                    <a:lnTo>
                      <a:pt x="96" y="60"/>
                    </a:lnTo>
                    <a:lnTo>
                      <a:pt x="192" y="0"/>
                    </a:lnTo>
                    <a:lnTo>
                      <a:pt x="310" y="0"/>
                    </a:lnTo>
                  </a:path>
                </a:pathLst>
              </a:custGeom>
              <a:no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59"/>
              <p:cNvSpPr/>
              <p:nvPr/>
            </p:nvSpPr>
            <p:spPr>
              <a:xfrm>
                <a:off x="2482" y="1332"/>
                <a:ext cx="282" cy="60"/>
              </a:xfrm>
              <a:custGeom>
                <a:rect b="b" l="l" r="r" t="t"/>
                <a:pathLst>
                  <a:path extrusionOk="0" h="60" w="282">
                    <a:moveTo>
                      <a:pt x="0" y="0"/>
                    </a:moveTo>
                    <a:lnTo>
                      <a:pt x="96" y="0"/>
                    </a:lnTo>
                    <a:lnTo>
                      <a:pt x="192" y="60"/>
                    </a:lnTo>
                    <a:lnTo>
                      <a:pt x="282" y="60"/>
                    </a:lnTo>
                  </a:path>
                </a:pathLst>
              </a:custGeom>
              <a:no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46" name="Google Shape;246;p59"/>
            <p:cNvCxnSpPr/>
            <p:nvPr/>
          </p:nvCxnSpPr>
          <p:spPr>
            <a:xfrm>
              <a:off x="4651" y="1158"/>
              <a:ext cx="0" cy="42"/>
            </a:xfrm>
            <a:prstGeom prst="straightConnector1">
              <a:avLst/>
            </a:prstGeom>
            <a:noFill/>
            <a:ln cap="flat" cmpd="sng" w="9525">
              <a:solidFill>
                <a:schemeClr val="dk1"/>
              </a:solidFill>
              <a:prstDash val="solid"/>
              <a:round/>
              <a:headEnd len="sm" w="sm" type="none"/>
              <a:tailEnd len="sm" w="sm" type="none"/>
            </a:ln>
          </p:spPr>
        </p:cxnSp>
        <p:cxnSp>
          <p:nvCxnSpPr>
            <p:cNvPr id="247" name="Google Shape;247;p59"/>
            <p:cNvCxnSpPr/>
            <p:nvPr/>
          </p:nvCxnSpPr>
          <p:spPr>
            <a:xfrm>
              <a:off x="4894" y="1160"/>
              <a:ext cx="0" cy="41"/>
            </a:xfrm>
            <a:prstGeom prst="straightConnector1">
              <a:avLst/>
            </a:prstGeom>
            <a:noFill/>
            <a:ln cap="flat" cmpd="sng" w="9525">
              <a:solidFill>
                <a:schemeClr val="dk1"/>
              </a:solidFill>
              <a:prstDash val="solid"/>
              <a:round/>
              <a:headEnd len="sm" w="sm" type="none"/>
              <a:tailEnd len="sm" w="sm" type="none"/>
            </a:ln>
          </p:spPr>
        </p:cxnSp>
      </p:grpSp>
      <p:cxnSp>
        <p:nvCxnSpPr>
          <p:cNvPr id="248" name="Google Shape;248;p59"/>
          <p:cNvCxnSpPr/>
          <p:nvPr/>
        </p:nvCxnSpPr>
        <p:spPr>
          <a:xfrm>
            <a:off x="10431310" y="3288148"/>
            <a:ext cx="177800" cy="0"/>
          </a:xfrm>
          <a:prstGeom prst="straightConnector1">
            <a:avLst/>
          </a:prstGeom>
          <a:noFill/>
          <a:ln cap="flat" cmpd="sng" w="9525">
            <a:solidFill>
              <a:schemeClr val="dk2"/>
            </a:solidFill>
            <a:prstDash val="dash"/>
            <a:round/>
            <a:headEnd len="sm" w="sm" type="none"/>
            <a:tailEnd len="sm" w="sm" type="none"/>
          </a:ln>
        </p:spPr>
      </p:cxnSp>
      <p:grpSp>
        <p:nvGrpSpPr>
          <p:cNvPr id="249" name="Google Shape;249;p59"/>
          <p:cNvGrpSpPr/>
          <p:nvPr/>
        </p:nvGrpSpPr>
        <p:grpSpPr>
          <a:xfrm>
            <a:off x="9486749" y="4343836"/>
            <a:ext cx="485775" cy="203200"/>
            <a:chOff x="4650" y="1129"/>
            <a:chExt cx="246" cy="95"/>
          </a:xfrm>
        </p:grpSpPr>
        <p:sp>
          <p:nvSpPr>
            <p:cNvPr id="250" name="Google Shape;250;p59"/>
            <p:cNvSpPr/>
            <p:nvPr/>
          </p:nvSpPr>
          <p:spPr>
            <a:xfrm>
              <a:off x="4651" y="1171"/>
              <a:ext cx="244" cy="53"/>
            </a:xfrm>
            <a:prstGeom prst="ellipse">
              <a:avLst/>
            </a:prstGeom>
            <a:gradFill>
              <a:gsLst>
                <a:gs pos="0">
                  <a:schemeClr val="hlink"/>
                </a:gs>
                <a:gs pos="100000">
                  <a:srgbClr val="FFFFFF"/>
                </a:gs>
              </a:gsLst>
              <a:lin ang="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51" name="Google Shape;251;p59"/>
            <p:cNvSpPr/>
            <p:nvPr/>
          </p:nvSpPr>
          <p:spPr>
            <a:xfrm>
              <a:off x="4651" y="1165"/>
              <a:ext cx="245" cy="33"/>
            </a:xfrm>
            <a:prstGeom prst="rect">
              <a:avLst/>
            </a:prstGeom>
            <a:gradFill>
              <a:gsLst>
                <a:gs pos="0">
                  <a:schemeClr val="hlink"/>
                </a:gs>
                <a:gs pos="100000">
                  <a:srgbClr val="FFFFF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52" name="Google Shape;252;p59"/>
            <p:cNvSpPr/>
            <p:nvPr/>
          </p:nvSpPr>
          <p:spPr>
            <a:xfrm>
              <a:off x="4650" y="1129"/>
              <a:ext cx="244" cy="62"/>
            </a:xfrm>
            <a:prstGeom prst="ellipse">
              <a:avLst/>
            </a:prstGeom>
            <a:gradFill>
              <a:gsLst>
                <a:gs pos="0">
                  <a:schemeClr val="hlink"/>
                </a:gs>
                <a:gs pos="100000">
                  <a:srgbClr val="FFFFFF"/>
                </a:gs>
              </a:gsLst>
              <a:lin ang="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grpSp>
          <p:nvGrpSpPr>
            <p:cNvPr id="253" name="Google Shape;253;p59"/>
            <p:cNvGrpSpPr/>
            <p:nvPr/>
          </p:nvGrpSpPr>
          <p:grpSpPr>
            <a:xfrm>
              <a:off x="4699" y="1145"/>
              <a:ext cx="138" cy="29"/>
              <a:chOff x="2468" y="1332"/>
              <a:chExt cx="310" cy="60"/>
            </a:xfrm>
          </p:grpSpPr>
          <p:sp>
            <p:nvSpPr>
              <p:cNvPr id="254" name="Google Shape;254;p59"/>
              <p:cNvSpPr/>
              <p:nvPr/>
            </p:nvSpPr>
            <p:spPr>
              <a:xfrm>
                <a:off x="2468" y="1332"/>
                <a:ext cx="310" cy="60"/>
              </a:xfrm>
              <a:custGeom>
                <a:rect b="b" l="l" r="r" t="t"/>
                <a:pathLst>
                  <a:path extrusionOk="0" h="60" w="310">
                    <a:moveTo>
                      <a:pt x="0" y="60"/>
                    </a:moveTo>
                    <a:lnTo>
                      <a:pt x="96" y="60"/>
                    </a:lnTo>
                    <a:lnTo>
                      <a:pt x="192" y="0"/>
                    </a:lnTo>
                    <a:lnTo>
                      <a:pt x="310" y="0"/>
                    </a:lnTo>
                  </a:path>
                </a:pathLst>
              </a:custGeom>
              <a:no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59"/>
              <p:cNvSpPr/>
              <p:nvPr/>
            </p:nvSpPr>
            <p:spPr>
              <a:xfrm>
                <a:off x="2482" y="1332"/>
                <a:ext cx="282" cy="60"/>
              </a:xfrm>
              <a:custGeom>
                <a:rect b="b" l="l" r="r" t="t"/>
                <a:pathLst>
                  <a:path extrusionOk="0" h="60" w="282">
                    <a:moveTo>
                      <a:pt x="0" y="0"/>
                    </a:moveTo>
                    <a:lnTo>
                      <a:pt x="96" y="0"/>
                    </a:lnTo>
                    <a:lnTo>
                      <a:pt x="192" y="60"/>
                    </a:lnTo>
                    <a:lnTo>
                      <a:pt x="282" y="60"/>
                    </a:lnTo>
                  </a:path>
                </a:pathLst>
              </a:custGeom>
              <a:no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56" name="Google Shape;256;p59"/>
            <p:cNvCxnSpPr/>
            <p:nvPr/>
          </p:nvCxnSpPr>
          <p:spPr>
            <a:xfrm>
              <a:off x="4651" y="1158"/>
              <a:ext cx="0" cy="42"/>
            </a:xfrm>
            <a:prstGeom prst="straightConnector1">
              <a:avLst/>
            </a:prstGeom>
            <a:noFill/>
            <a:ln cap="flat" cmpd="sng" w="9525">
              <a:solidFill>
                <a:schemeClr val="dk1"/>
              </a:solidFill>
              <a:prstDash val="solid"/>
              <a:round/>
              <a:headEnd len="sm" w="sm" type="none"/>
              <a:tailEnd len="sm" w="sm" type="none"/>
            </a:ln>
          </p:spPr>
        </p:cxnSp>
        <p:cxnSp>
          <p:nvCxnSpPr>
            <p:cNvPr id="257" name="Google Shape;257;p59"/>
            <p:cNvCxnSpPr/>
            <p:nvPr/>
          </p:nvCxnSpPr>
          <p:spPr>
            <a:xfrm>
              <a:off x="4894" y="1160"/>
              <a:ext cx="0" cy="41"/>
            </a:xfrm>
            <a:prstGeom prst="straightConnector1">
              <a:avLst/>
            </a:prstGeom>
            <a:noFill/>
            <a:ln cap="flat" cmpd="sng" w="9525">
              <a:solidFill>
                <a:schemeClr val="dk1"/>
              </a:solidFill>
              <a:prstDash val="solid"/>
              <a:round/>
              <a:headEnd len="sm" w="sm" type="none"/>
              <a:tailEnd len="sm" w="sm" type="none"/>
            </a:ln>
          </p:spPr>
        </p:cxnSp>
      </p:grpSp>
      <p:grpSp>
        <p:nvGrpSpPr>
          <p:cNvPr id="258" name="Google Shape;258;p59"/>
          <p:cNvGrpSpPr/>
          <p:nvPr/>
        </p:nvGrpSpPr>
        <p:grpSpPr>
          <a:xfrm>
            <a:off x="9167661" y="4062848"/>
            <a:ext cx="485775" cy="203200"/>
            <a:chOff x="4650" y="1129"/>
            <a:chExt cx="246" cy="95"/>
          </a:xfrm>
        </p:grpSpPr>
        <p:sp>
          <p:nvSpPr>
            <p:cNvPr id="259" name="Google Shape;259;p59"/>
            <p:cNvSpPr/>
            <p:nvPr/>
          </p:nvSpPr>
          <p:spPr>
            <a:xfrm>
              <a:off x="4651" y="1171"/>
              <a:ext cx="244" cy="53"/>
            </a:xfrm>
            <a:prstGeom prst="ellipse">
              <a:avLst/>
            </a:prstGeom>
            <a:gradFill>
              <a:gsLst>
                <a:gs pos="0">
                  <a:schemeClr val="hlink"/>
                </a:gs>
                <a:gs pos="100000">
                  <a:srgbClr val="FFFFFF"/>
                </a:gs>
              </a:gsLst>
              <a:lin ang="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60" name="Google Shape;260;p59"/>
            <p:cNvSpPr/>
            <p:nvPr/>
          </p:nvSpPr>
          <p:spPr>
            <a:xfrm>
              <a:off x="4651" y="1165"/>
              <a:ext cx="245" cy="33"/>
            </a:xfrm>
            <a:prstGeom prst="rect">
              <a:avLst/>
            </a:prstGeom>
            <a:gradFill>
              <a:gsLst>
                <a:gs pos="0">
                  <a:schemeClr val="hlink"/>
                </a:gs>
                <a:gs pos="100000">
                  <a:srgbClr val="FFFFF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61" name="Google Shape;261;p59"/>
            <p:cNvSpPr/>
            <p:nvPr/>
          </p:nvSpPr>
          <p:spPr>
            <a:xfrm>
              <a:off x="4650" y="1129"/>
              <a:ext cx="244" cy="62"/>
            </a:xfrm>
            <a:prstGeom prst="ellipse">
              <a:avLst/>
            </a:prstGeom>
            <a:gradFill>
              <a:gsLst>
                <a:gs pos="0">
                  <a:schemeClr val="hlink"/>
                </a:gs>
                <a:gs pos="100000">
                  <a:srgbClr val="FFFFFF"/>
                </a:gs>
              </a:gsLst>
              <a:lin ang="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grpSp>
          <p:nvGrpSpPr>
            <p:cNvPr id="262" name="Google Shape;262;p59"/>
            <p:cNvGrpSpPr/>
            <p:nvPr/>
          </p:nvGrpSpPr>
          <p:grpSpPr>
            <a:xfrm>
              <a:off x="4699" y="1145"/>
              <a:ext cx="138" cy="29"/>
              <a:chOff x="2468" y="1332"/>
              <a:chExt cx="310" cy="60"/>
            </a:xfrm>
          </p:grpSpPr>
          <p:sp>
            <p:nvSpPr>
              <p:cNvPr id="263" name="Google Shape;263;p59"/>
              <p:cNvSpPr/>
              <p:nvPr/>
            </p:nvSpPr>
            <p:spPr>
              <a:xfrm>
                <a:off x="2468" y="1332"/>
                <a:ext cx="310" cy="60"/>
              </a:xfrm>
              <a:custGeom>
                <a:rect b="b" l="l" r="r" t="t"/>
                <a:pathLst>
                  <a:path extrusionOk="0" h="60" w="310">
                    <a:moveTo>
                      <a:pt x="0" y="60"/>
                    </a:moveTo>
                    <a:lnTo>
                      <a:pt x="96" y="60"/>
                    </a:lnTo>
                    <a:lnTo>
                      <a:pt x="192" y="0"/>
                    </a:lnTo>
                    <a:lnTo>
                      <a:pt x="310" y="0"/>
                    </a:lnTo>
                  </a:path>
                </a:pathLst>
              </a:custGeom>
              <a:no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59"/>
              <p:cNvSpPr/>
              <p:nvPr/>
            </p:nvSpPr>
            <p:spPr>
              <a:xfrm>
                <a:off x="2482" y="1332"/>
                <a:ext cx="282" cy="60"/>
              </a:xfrm>
              <a:custGeom>
                <a:rect b="b" l="l" r="r" t="t"/>
                <a:pathLst>
                  <a:path extrusionOk="0" h="60" w="282">
                    <a:moveTo>
                      <a:pt x="0" y="0"/>
                    </a:moveTo>
                    <a:lnTo>
                      <a:pt x="96" y="0"/>
                    </a:lnTo>
                    <a:lnTo>
                      <a:pt x="192" y="60"/>
                    </a:lnTo>
                    <a:lnTo>
                      <a:pt x="282" y="60"/>
                    </a:lnTo>
                  </a:path>
                </a:pathLst>
              </a:custGeom>
              <a:no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65" name="Google Shape;265;p59"/>
            <p:cNvCxnSpPr/>
            <p:nvPr/>
          </p:nvCxnSpPr>
          <p:spPr>
            <a:xfrm>
              <a:off x="4651" y="1158"/>
              <a:ext cx="0" cy="42"/>
            </a:xfrm>
            <a:prstGeom prst="straightConnector1">
              <a:avLst/>
            </a:prstGeom>
            <a:noFill/>
            <a:ln cap="flat" cmpd="sng" w="9525">
              <a:solidFill>
                <a:schemeClr val="dk1"/>
              </a:solidFill>
              <a:prstDash val="solid"/>
              <a:round/>
              <a:headEnd len="sm" w="sm" type="none"/>
              <a:tailEnd len="sm" w="sm" type="none"/>
            </a:ln>
          </p:spPr>
        </p:cxnSp>
        <p:cxnSp>
          <p:nvCxnSpPr>
            <p:cNvPr id="266" name="Google Shape;266;p59"/>
            <p:cNvCxnSpPr/>
            <p:nvPr/>
          </p:nvCxnSpPr>
          <p:spPr>
            <a:xfrm>
              <a:off x="4894" y="1160"/>
              <a:ext cx="0" cy="41"/>
            </a:xfrm>
            <a:prstGeom prst="straightConnector1">
              <a:avLst/>
            </a:prstGeom>
            <a:noFill/>
            <a:ln cap="flat" cmpd="sng" w="9525">
              <a:solidFill>
                <a:schemeClr val="dk1"/>
              </a:solidFill>
              <a:prstDash val="solid"/>
              <a:round/>
              <a:headEnd len="sm" w="sm" type="none"/>
              <a:tailEnd len="sm" w="sm" type="none"/>
            </a:ln>
          </p:spPr>
        </p:cxnSp>
      </p:grpSp>
      <p:grpSp>
        <p:nvGrpSpPr>
          <p:cNvPr id="267" name="Google Shape;267;p59"/>
          <p:cNvGrpSpPr/>
          <p:nvPr/>
        </p:nvGrpSpPr>
        <p:grpSpPr>
          <a:xfrm>
            <a:off x="9829649" y="4075548"/>
            <a:ext cx="485775" cy="203200"/>
            <a:chOff x="4650" y="1129"/>
            <a:chExt cx="246" cy="95"/>
          </a:xfrm>
        </p:grpSpPr>
        <p:sp>
          <p:nvSpPr>
            <p:cNvPr id="268" name="Google Shape;268;p59"/>
            <p:cNvSpPr/>
            <p:nvPr/>
          </p:nvSpPr>
          <p:spPr>
            <a:xfrm>
              <a:off x="4651" y="1171"/>
              <a:ext cx="244" cy="53"/>
            </a:xfrm>
            <a:prstGeom prst="ellipse">
              <a:avLst/>
            </a:prstGeom>
            <a:gradFill>
              <a:gsLst>
                <a:gs pos="0">
                  <a:schemeClr val="hlink"/>
                </a:gs>
                <a:gs pos="100000">
                  <a:srgbClr val="FFFFFF"/>
                </a:gs>
              </a:gsLst>
              <a:lin ang="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69" name="Google Shape;269;p59"/>
            <p:cNvSpPr/>
            <p:nvPr/>
          </p:nvSpPr>
          <p:spPr>
            <a:xfrm>
              <a:off x="4651" y="1165"/>
              <a:ext cx="245" cy="33"/>
            </a:xfrm>
            <a:prstGeom prst="rect">
              <a:avLst/>
            </a:prstGeom>
            <a:gradFill>
              <a:gsLst>
                <a:gs pos="0">
                  <a:schemeClr val="hlink"/>
                </a:gs>
                <a:gs pos="100000">
                  <a:srgbClr val="FFFFF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70" name="Google Shape;270;p59"/>
            <p:cNvSpPr/>
            <p:nvPr/>
          </p:nvSpPr>
          <p:spPr>
            <a:xfrm>
              <a:off x="4650" y="1129"/>
              <a:ext cx="244" cy="62"/>
            </a:xfrm>
            <a:prstGeom prst="ellipse">
              <a:avLst/>
            </a:prstGeom>
            <a:gradFill>
              <a:gsLst>
                <a:gs pos="0">
                  <a:schemeClr val="hlink"/>
                </a:gs>
                <a:gs pos="100000">
                  <a:srgbClr val="FFFFFF"/>
                </a:gs>
              </a:gsLst>
              <a:lin ang="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grpSp>
          <p:nvGrpSpPr>
            <p:cNvPr id="271" name="Google Shape;271;p59"/>
            <p:cNvGrpSpPr/>
            <p:nvPr/>
          </p:nvGrpSpPr>
          <p:grpSpPr>
            <a:xfrm>
              <a:off x="4699" y="1145"/>
              <a:ext cx="138" cy="29"/>
              <a:chOff x="2468" y="1332"/>
              <a:chExt cx="310" cy="60"/>
            </a:xfrm>
          </p:grpSpPr>
          <p:sp>
            <p:nvSpPr>
              <p:cNvPr id="272" name="Google Shape;272;p59"/>
              <p:cNvSpPr/>
              <p:nvPr/>
            </p:nvSpPr>
            <p:spPr>
              <a:xfrm>
                <a:off x="2468" y="1332"/>
                <a:ext cx="310" cy="60"/>
              </a:xfrm>
              <a:custGeom>
                <a:rect b="b" l="l" r="r" t="t"/>
                <a:pathLst>
                  <a:path extrusionOk="0" h="60" w="310">
                    <a:moveTo>
                      <a:pt x="0" y="60"/>
                    </a:moveTo>
                    <a:lnTo>
                      <a:pt x="96" y="60"/>
                    </a:lnTo>
                    <a:lnTo>
                      <a:pt x="192" y="0"/>
                    </a:lnTo>
                    <a:lnTo>
                      <a:pt x="310" y="0"/>
                    </a:lnTo>
                  </a:path>
                </a:pathLst>
              </a:custGeom>
              <a:no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59"/>
              <p:cNvSpPr/>
              <p:nvPr/>
            </p:nvSpPr>
            <p:spPr>
              <a:xfrm>
                <a:off x="2482" y="1332"/>
                <a:ext cx="282" cy="60"/>
              </a:xfrm>
              <a:custGeom>
                <a:rect b="b" l="l" r="r" t="t"/>
                <a:pathLst>
                  <a:path extrusionOk="0" h="60" w="282">
                    <a:moveTo>
                      <a:pt x="0" y="0"/>
                    </a:moveTo>
                    <a:lnTo>
                      <a:pt x="96" y="0"/>
                    </a:lnTo>
                    <a:lnTo>
                      <a:pt x="192" y="60"/>
                    </a:lnTo>
                    <a:lnTo>
                      <a:pt x="282" y="60"/>
                    </a:lnTo>
                  </a:path>
                </a:pathLst>
              </a:custGeom>
              <a:no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74" name="Google Shape;274;p59"/>
            <p:cNvCxnSpPr/>
            <p:nvPr/>
          </p:nvCxnSpPr>
          <p:spPr>
            <a:xfrm>
              <a:off x="4651" y="1158"/>
              <a:ext cx="0" cy="42"/>
            </a:xfrm>
            <a:prstGeom prst="straightConnector1">
              <a:avLst/>
            </a:prstGeom>
            <a:noFill/>
            <a:ln cap="flat" cmpd="sng" w="9525">
              <a:solidFill>
                <a:schemeClr val="dk1"/>
              </a:solidFill>
              <a:prstDash val="solid"/>
              <a:round/>
              <a:headEnd len="sm" w="sm" type="none"/>
              <a:tailEnd len="sm" w="sm" type="none"/>
            </a:ln>
          </p:spPr>
        </p:cxnSp>
        <p:cxnSp>
          <p:nvCxnSpPr>
            <p:cNvPr id="275" name="Google Shape;275;p59"/>
            <p:cNvCxnSpPr/>
            <p:nvPr/>
          </p:nvCxnSpPr>
          <p:spPr>
            <a:xfrm>
              <a:off x="4894" y="1160"/>
              <a:ext cx="0" cy="41"/>
            </a:xfrm>
            <a:prstGeom prst="straightConnector1">
              <a:avLst/>
            </a:prstGeom>
            <a:noFill/>
            <a:ln cap="flat" cmpd="sng" w="9525">
              <a:solidFill>
                <a:schemeClr val="dk1"/>
              </a:solidFill>
              <a:prstDash val="solid"/>
              <a:round/>
              <a:headEnd len="sm" w="sm" type="none"/>
              <a:tailEnd len="sm" w="sm" type="none"/>
            </a:ln>
          </p:spPr>
        </p:cxnSp>
      </p:grpSp>
      <p:grpSp>
        <p:nvGrpSpPr>
          <p:cNvPr id="276" name="Google Shape;276;p59"/>
          <p:cNvGrpSpPr/>
          <p:nvPr/>
        </p:nvGrpSpPr>
        <p:grpSpPr>
          <a:xfrm>
            <a:off x="9048599" y="4937562"/>
            <a:ext cx="619125" cy="242887"/>
            <a:chOff x="4650" y="1129"/>
            <a:chExt cx="246" cy="95"/>
          </a:xfrm>
        </p:grpSpPr>
        <p:sp>
          <p:nvSpPr>
            <p:cNvPr id="277" name="Google Shape;277;p59"/>
            <p:cNvSpPr/>
            <p:nvPr/>
          </p:nvSpPr>
          <p:spPr>
            <a:xfrm>
              <a:off x="4651" y="1171"/>
              <a:ext cx="244" cy="53"/>
            </a:xfrm>
            <a:prstGeom prst="ellipse">
              <a:avLst/>
            </a:prstGeom>
            <a:gradFill>
              <a:gsLst>
                <a:gs pos="0">
                  <a:schemeClr val="hlink"/>
                </a:gs>
                <a:gs pos="100000">
                  <a:srgbClr val="FFFFFF"/>
                </a:gs>
              </a:gsLst>
              <a:lin ang="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78" name="Google Shape;278;p59"/>
            <p:cNvSpPr/>
            <p:nvPr/>
          </p:nvSpPr>
          <p:spPr>
            <a:xfrm>
              <a:off x="4651" y="1165"/>
              <a:ext cx="245" cy="33"/>
            </a:xfrm>
            <a:prstGeom prst="rect">
              <a:avLst/>
            </a:prstGeom>
            <a:gradFill>
              <a:gsLst>
                <a:gs pos="0">
                  <a:schemeClr val="hlink"/>
                </a:gs>
                <a:gs pos="100000">
                  <a:srgbClr val="FFFFF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79" name="Google Shape;279;p59"/>
            <p:cNvSpPr/>
            <p:nvPr/>
          </p:nvSpPr>
          <p:spPr>
            <a:xfrm>
              <a:off x="4650" y="1129"/>
              <a:ext cx="244" cy="62"/>
            </a:xfrm>
            <a:prstGeom prst="ellipse">
              <a:avLst/>
            </a:prstGeom>
            <a:gradFill>
              <a:gsLst>
                <a:gs pos="0">
                  <a:schemeClr val="hlink"/>
                </a:gs>
                <a:gs pos="100000">
                  <a:srgbClr val="FFFFFF"/>
                </a:gs>
              </a:gsLst>
              <a:lin ang="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grpSp>
          <p:nvGrpSpPr>
            <p:cNvPr id="280" name="Google Shape;280;p59"/>
            <p:cNvGrpSpPr/>
            <p:nvPr/>
          </p:nvGrpSpPr>
          <p:grpSpPr>
            <a:xfrm>
              <a:off x="4699" y="1145"/>
              <a:ext cx="138" cy="29"/>
              <a:chOff x="2468" y="1332"/>
              <a:chExt cx="310" cy="60"/>
            </a:xfrm>
          </p:grpSpPr>
          <p:sp>
            <p:nvSpPr>
              <p:cNvPr id="281" name="Google Shape;281;p59"/>
              <p:cNvSpPr/>
              <p:nvPr/>
            </p:nvSpPr>
            <p:spPr>
              <a:xfrm>
                <a:off x="2468" y="1332"/>
                <a:ext cx="310" cy="60"/>
              </a:xfrm>
              <a:custGeom>
                <a:rect b="b" l="l" r="r" t="t"/>
                <a:pathLst>
                  <a:path extrusionOk="0" h="60" w="310">
                    <a:moveTo>
                      <a:pt x="0" y="60"/>
                    </a:moveTo>
                    <a:lnTo>
                      <a:pt x="96" y="60"/>
                    </a:lnTo>
                    <a:lnTo>
                      <a:pt x="192" y="0"/>
                    </a:lnTo>
                    <a:lnTo>
                      <a:pt x="310" y="0"/>
                    </a:lnTo>
                  </a:path>
                </a:pathLst>
              </a:custGeom>
              <a:no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59"/>
              <p:cNvSpPr/>
              <p:nvPr/>
            </p:nvSpPr>
            <p:spPr>
              <a:xfrm>
                <a:off x="2482" y="1332"/>
                <a:ext cx="282" cy="60"/>
              </a:xfrm>
              <a:custGeom>
                <a:rect b="b" l="l" r="r" t="t"/>
                <a:pathLst>
                  <a:path extrusionOk="0" h="60" w="282">
                    <a:moveTo>
                      <a:pt x="0" y="0"/>
                    </a:moveTo>
                    <a:lnTo>
                      <a:pt x="96" y="0"/>
                    </a:lnTo>
                    <a:lnTo>
                      <a:pt x="192" y="60"/>
                    </a:lnTo>
                    <a:lnTo>
                      <a:pt x="282" y="60"/>
                    </a:lnTo>
                  </a:path>
                </a:pathLst>
              </a:custGeom>
              <a:no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83" name="Google Shape;283;p59"/>
            <p:cNvCxnSpPr/>
            <p:nvPr/>
          </p:nvCxnSpPr>
          <p:spPr>
            <a:xfrm>
              <a:off x="4651" y="1158"/>
              <a:ext cx="0" cy="42"/>
            </a:xfrm>
            <a:prstGeom prst="straightConnector1">
              <a:avLst/>
            </a:prstGeom>
            <a:noFill/>
            <a:ln cap="flat" cmpd="sng" w="9525">
              <a:solidFill>
                <a:schemeClr val="dk1"/>
              </a:solidFill>
              <a:prstDash val="solid"/>
              <a:round/>
              <a:headEnd len="sm" w="sm" type="none"/>
              <a:tailEnd len="sm" w="sm" type="none"/>
            </a:ln>
          </p:spPr>
        </p:cxnSp>
        <p:cxnSp>
          <p:nvCxnSpPr>
            <p:cNvPr id="284" name="Google Shape;284;p59"/>
            <p:cNvCxnSpPr/>
            <p:nvPr/>
          </p:nvCxnSpPr>
          <p:spPr>
            <a:xfrm>
              <a:off x="4894" y="1160"/>
              <a:ext cx="0" cy="41"/>
            </a:xfrm>
            <a:prstGeom prst="straightConnector1">
              <a:avLst/>
            </a:prstGeom>
            <a:noFill/>
            <a:ln cap="flat" cmpd="sng" w="9525">
              <a:solidFill>
                <a:schemeClr val="dk1"/>
              </a:solidFill>
              <a:prstDash val="solid"/>
              <a:round/>
              <a:headEnd len="sm" w="sm" type="none"/>
              <a:tailEnd len="sm" w="sm" type="none"/>
            </a:ln>
          </p:spPr>
        </p:cxnSp>
      </p:grpSp>
      <p:grpSp>
        <p:nvGrpSpPr>
          <p:cNvPr id="285" name="Google Shape;285;p59"/>
          <p:cNvGrpSpPr/>
          <p:nvPr/>
        </p:nvGrpSpPr>
        <p:grpSpPr>
          <a:xfrm>
            <a:off x="9682011" y="5236012"/>
            <a:ext cx="619125" cy="242887"/>
            <a:chOff x="4650" y="1129"/>
            <a:chExt cx="246" cy="95"/>
          </a:xfrm>
        </p:grpSpPr>
        <p:sp>
          <p:nvSpPr>
            <p:cNvPr id="286" name="Google Shape;286;p59"/>
            <p:cNvSpPr/>
            <p:nvPr/>
          </p:nvSpPr>
          <p:spPr>
            <a:xfrm>
              <a:off x="4651" y="1171"/>
              <a:ext cx="244" cy="53"/>
            </a:xfrm>
            <a:prstGeom prst="ellipse">
              <a:avLst/>
            </a:prstGeom>
            <a:gradFill>
              <a:gsLst>
                <a:gs pos="0">
                  <a:schemeClr val="hlink"/>
                </a:gs>
                <a:gs pos="100000">
                  <a:srgbClr val="FFFFFF"/>
                </a:gs>
              </a:gsLst>
              <a:lin ang="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87" name="Google Shape;287;p59"/>
            <p:cNvSpPr/>
            <p:nvPr/>
          </p:nvSpPr>
          <p:spPr>
            <a:xfrm>
              <a:off x="4651" y="1165"/>
              <a:ext cx="245" cy="33"/>
            </a:xfrm>
            <a:prstGeom prst="rect">
              <a:avLst/>
            </a:prstGeom>
            <a:gradFill>
              <a:gsLst>
                <a:gs pos="0">
                  <a:schemeClr val="hlink"/>
                </a:gs>
                <a:gs pos="100000">
                  <a:srgbClr val="FFFFF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88" name="Google Shape;288;p59"/>
            <p:cNvSpPr/>
            <p:nvPr/>
          </p:nvSpPr>
          <p:spPr>
            <a:xfrm>
              <a:off x="4650" y="1129"/>
              <a:ext cx="244" cy="62"/>
            </a:xfrm>
            <a:prstGeom prst="ellipse">
              <a:avLst/>
            </a:prstGeom>
            <a:gradFill>
              <a:gsLst>
                <a:gs pos="0">
                  <a:schemeClr val="hlink"/>
                </a:gs>
                <a:gs pos="100000">
                  <a:srgbClr val="FFFFFF"/>
                </a:gs>
              </a:gsLst>
              <a:lin ang="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grpSp>
          <p:nvGrpSpPr>
            <p:cNvPr id="289" name="Google Shape;289;p59"/>
            <p:cNvGrpSpPr/>
            <p:nvPr/>
          </p:nvGrpSpPr>
          <p:grpSpPr>
            <a:xfrm>
              <a:off x="4699" y="1145"/>
              <a:ext cx="138" cy="29"/>
              <a:chOff x="2468" y="1332"/>
              <a:chExt cx="310" cy="60"/>
            </a:xfrm>
          </p:grpSpPr>
          <p:sp>
            <p:nvSpPr>
              <p:cNvPr id="290" name="Google Shape;290;p59"/>
              <p:cNvSpPr/>
              <p:nvPr/>
            </p:nvSpPr>
            <p:spPr>
              <a:xfrm>
                <a:off x="2468" y="1332"/>
                <a:ext cx="310" cy="60"/>
              </a:xfrm>
              <a:custGeom>
                <a:rect b="b" l="l" r="r" t="t"/>
                <a:pathLst>
                  <a:path extrusionOk="0" h="60" w="310">
                    <a:moveTo>
                      <a:pt x="0" y="60"/>
                    </a:moveTo>
                    <a:lnTo>
                      <a:pt x="96" y="60"/>
                    </a:lnTo>
                    <a:lnTo>
                      <a:pt x="192" y="0"/>
                    </a:lnTo>
                    <a:lnTo>
                      <a:pt x="310" y="0"/>
                    </a:lnTo>
                  </a:path>
                </a:pathLst>
              </a:custGeom>
              <a:no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59"/>
              <p:cNvSpPr/>
              <p:nvPr/>
            </p:nvSpPr>
            <p:spPr>
              <a:xfrm>
                <a:off x="2482" y="1332"/>
                <a:ext cx="282" cy="60"/>
              </a:xfrm>
              <a:custGeom>
                <a:rect b="b" l="l" r="r" t="t"/>
                <a:pathLst>
                  <a:path extrusionOk="0" h="60" w="282">
                    <a:moveTo>
                      <a:pt x="0" y="0"/>
                    </a:moveTo>
                    <a:lnTo>
                      <a:pt x="96" y="0"/>
                    </a:lnTo>
                    <a:lnTo>
                      <a:pt x="192" y="60"/>
                    </a:lnTo>
                    <a:lnTo>
                      <a:pt x="282" y="60"/>
                    </a:lnTo>
                  </a:path>
                </a:pathLst>
              </a:custGeom>
              <a:no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92" name="Google Shape;292;p59"/>
            <p:cNvCxnSpPr/>
            <p:nvPr/>
          </p:nvCxnSpPr>
          <p:spPr>
            <a:xfrm>
              <a:off x="4651" y="1158"/>
              <a:ext cx="0" cy="42"/>
            </a:xfrm>
            <a:prstGeom prst="straightConnector1">
              <a:avLst/>
            </a:prstGeom>
            <a:noFill/>
            <a:ln cap="flat" cmpd="sng" w="9525">
              <a:solidFill>
                <a:schemeClr val="dk1"/>
              </a:solidFill>
              <a:prstDash val="solid"/>
              <a:round/>
              <a:headEnd len="sm" w="sm" type="none"/>
              <a:tailEnd len="sm" w="sm" type="none"/>
            </a:ln>
          </p:spPr>
        </p:cxnSp>
        <p:cxnSp>
          <p:nvCxnSpPr>
            <p:cNvPr id="293" name="Google Shape;293;p59"/>
            <p:cNvCxnSpPr/>
            <p:nvPr/>
          </p:nvCxnSpPr>
          <p:spPr>
            <a:xfrm>
              <a:off x="4894" y="1160"/>
              <a:ext cx="0" cy="41"/>
            </a:xfrm>
            <a:prstGeom prst="straightConnector1">
              <a:avLst/>
            </a:prstGeom>
            <a:noFill/>
            <a:ln cap="flat" cmpd="sng" w="9525">
              <a:solidFill>
                <a:schemeClr val="dk1"/>
              </a:solidFill>
              <a:prstDash val="solid"/>
              <a:round/>
              <a:headEnd len="sm" w="sm" type="none"/>
              <a:tailEnd len="sm" w="sm" type="none"/>
            </a:ln>
          </p:spPr>
        </p:cxnSp>
      </p:grpSp>
      <p:grpSp>
        <p:nvGrpSpPr>
          <p:cNvPr id="294" name="Google Shape;294;p59"/>
          <p:cNvGrpSpPr/>
          <p:nvPr/>
        </p:nvGrpSpPr>
        <p:grpSpPr>
          <a:xfrm>
            <a:off x="8332636" y="5280462"/>
            <a:ext cx="619125" cy="242887"/>
            <a:chOff x="4650" y="1129"/>
            <a:chExt cx="246" cy="95"/>
          </a:xfrm>
        </p:grpSpPr>
        <p:sp>
          <p:nvSpPr>
            <p:cNvPr id="295" name="Google Shape;295;p59"/>
            <p:cNvSpPr/>
            <p:nvPr/>
          </p:nvSpPr>
          <p:spPr>
            <a:xfrm>
              <a:off x="4651" y="1171"/>
              <a:ext cx="244" cy="53"/>
            </a:xfrm>
            <a:prstGeom prst="ellipse">
              <a:avLst/>
            </a:prstGeom>
            <a:gradFill>
              <a:gsLst>
                <a:gs pos="0">
                  <a:schemeClr val="hlink"/>
                </a:gs>
                <a:gs pos="100000">
                  <a:srgbClr val="FFFFFF"/>
                </a:gs>
              </a:gsLst>
              <a:lin ang="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96" name="Google Shape;296;p59"/>
            <p:cNvSpPr/>
            <p:nvPr/>
          </p:nvSpPr>
          <p:spPr>
            <a:xfrm>
              <a:off x="4651" y="1165"/>
              <a:ext cx="245" cy="33"/>
            </a:xfrm>
            <a:prstGeom prst="rect">
              <a:avLst/>
            </a:prstGeom>
            <a:gradFill>
              <a:gsLst>
                <a:gs pos="0">
                  <a:schemeClr val="hlink"/>
                </a:gs>
                <a:gs pos="100000">
                  <a:srgbClr val="FFFFF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97" name="Google Shape;297;p59"/>
            <p:cNvSpPr/>
            <p:nvPr/>
          </p:nvSpPr>
          <p:spPr>
            <a:xfrm>
              <a:off x="4650" y="1129"/>
              <a:ext cx="244" cy="62"/>
            </a:xfrm>
            <a:prstGeom prst="ellipse">
              <a:avLst/>
            </a:prstGeom>
            <a:gradFill>
              <a:gsLst>
                <a:gs pos="0">
                  <a:schemeClr val="hlink"/>
                </a:gs>
                <a:gs pos="100000">
                  <a:srgbClr val="FFFFFF"/>
                </a:gs>
              </a:gsLst>
              <a:lin ang="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grpSp>
          <p:nvGrpSpPr>
            <p:cNvPr id="298" name="Google Shape;298;p59"/>
            <p:cNvGrpSpPr/>
            <p:nvPr/>
          </p:nvGrpSpPr>
          <p:grpSpPr>
            <a:xfrm>
              <a:off x="4699" y="1145"/>
              <a:ext cx="138" cy="29"/>
              <a:chOff x="2468" y="1332"/>
              <a:chExt cx="310" cy="60"/>
            </a:xfrm>
          </p:grpSpPr>
          <p:sp>
            <p:nvSpPr>
              <p:cNvPr id="299" name="Google Shape;299;p59"/>
              <p:cNvSpPr/>
              <p:nvPr/>
            </p:nvSpPr>
            <p:spPr>
              <a:xfrm>
                <a:off x="2468" y="1332"/>
                <a:ext cx="310" cy="60"/>
              </a:xfrm>
              <a:custGeom>
                <a:rect b="b" l="l" r="r" t="t"/>
                <a:pathLst>
                  <a:path extrusionOk="0" h="60" w="310">
                    <a:moveTo>
                      <a:pt x="0" y="60"/>
                    </a:moveTo>
                    <a:lnTo>
                      <a:pt x="96" y="60"/>
                    </a:lnTo>
                    <a:lnTo>
                      <a:pt x="192" y="0"/>
                    </a:lnTo>
                    <a:lnTo>
                      <a:pt x="310" y="0"/>
                    </a:lnTo>
                  </a:path>
                </a:pathLst>
              </a:custGeom>
              <a:no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59"/>
              <p:cNvSpPr/>
              <p:nvPr/>
            </p:nvSpPr>
            <p:spPr>
              <a:xfrm>
                <a:off x="2482" y="1332"/>
                <a:ext cx="282" cy="60"/>
              </a:xfrm>
              <a:custGeom>
                <a:rect b="b" l="l" r="r" t="t"/>
                <a:pathLst>
                  <a:path extrusionOk="0" h="60" w="282">
                    <a:moveTo>
                      <a:pt x="0" y="0"/>
                    </a:moveTo>
                    <a:lnTo>
                      <a:pt x="96" y="0"/>
                    </a:lnTo>
                    <a:lnTo>
                      <a:pt x="192" y="60"/>
                    </a:lnTo>
                    <a:lnTo>
                      <a:pt x="282" y="60"/>
                    </a:lnTo>
                  </a:path>
                </a:pathLst>
              </a:custGeom>
              <a:no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301" name="Google Shape;301;p59"/>
            <p:cNvCxnSpPr/>
            <p:nvPr/>
          </p:nvCxnSpPr>
          <p:spPr>
            <a:xfrm>
              <a:off x="4651" y="1158"/>
              <a:ext cx="0" cy="42"/>
            </a:xfrm>
            <a:prstGeom prst="straightConnector1">
              <a:avLst/>
            </a:prstGeom>
            <a:noFill/>
            <a:ln cap="flat" cmpd="sng" w="9525">
              <a:solidFill>
                <a:schemeClr val="dk1"/>
              </a:solidFill>
              <a:prstDash val="solid"/>
              <a:round/>
              <a:headEnd len="sm" w="sm" type="none"/>
              <a:tailEnd len="sm" w="sm" type="none"/>
            </a:ln>
          </p:spPr>
        </p:cxnSp>
        <p:cxnSp>
          <p:nvCxnSpPr>
            <p:cNvPr id="302" name="Google Shape;302;p59"/>
            <p:cNvCxnSpPr/>
            <p:nvPr/>
          </p:nvCxnSpPr>
          <p:spPr>
            <a:xfrm>
              <a:off x="4894" y="1160"/>
              <a:ext cx="0" cy="41"/>
            </a:xfrm>
            <a:prstGeom prst="straightConnector1">
              <a:avLst/>
            </a:prstGeom>
            <a:noFill/>
            <a:ln cap="flat" cmpd="sng" w="9525">
              <a:solidFill>
                <a:schemeClr val="dk1"/>
              </a:solidFill>
              <a:prstDash val="solid"/>
              <a:round/>
              <a:headEnd len="sm" w="sm" type="none"/>
              <a:tailEnd len="sm" w="sm" type="none"/>
            </a:ln>
          </p:spPr>
        </p:cxnSp>
      </p:grpSp>
      <p:grpSp>
        <p:nvGrpSpPr>
          <p:cNvPr id="303" name="Google Shape;303;p59"/>
          <p:cNvGrpSpPr/>
          <p:nvPr/>
        </p:nvGrpSpPr>
        <p:grpSpPr>
          <a:xfrm>
            <a:off x="8138961" y="4072374"/>
            <a:ext cx="390525" cy="169863"/>
            <a:chOff x="4650" y="1129"/>
            <a:chExt cx="246" cy="95"/>
          </a:xfrm>
        </p:grpSpPr>
        <p:sp>
          <p:nvSpPr>
            <p:cNvPr id="304" name="Google Shape;304;p59"/>
            <p:cNvSpPr/>
            <p:nvPr/>
          </p:nvSpPr>
          <p:spPr>
            <a:xfrm>
              <a:off x="4651" y="1171"/>
              <a:ext cx="244" cy="53"/>
            </a:xfrm>
            <a:prstGeom prst="ellipse">
              <a:avLst/>
            </a:prstGeom>
            <a:gradFill>
              <a:gsLst>
                <a:gs pos="0">
                  <a:schemeClr val="hlink"/>
                </a:gs>
                <a:gs pos="100000">
                  <a:srgbClr val="FFFFFF"/>
                </a:gs>
              </a:gsLst>
              <a:lin ang="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05" name="Google Shape;305;p59"/>
            <p:cNvSpPr/>
            <p:nvPr/>
          </p:nvSpPr>
          <p:spPr>
            <a:xfrm>
              <a:off x="4651" y="1165"/>
              <a:ext cx="245" cy="33"/>
            </a:xfrm>
            <a:prstGeom prst="rect">
              <a:avLst/>
            </a:prstGeom>
            <a:gradFill>
              <a:gsLst>
                <a:gs pos="0">
                  <a:schemeClr val="hlink"/>
                </a:gs>
                <a:gs pos="100000">
                  <a:srgbClr val="FFFFF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06" name="Google Shape;306;p59"/>
            <p:cNvSpPr/>
            <p:nvPr/>
          </p:nvSpPr>
          <p:spPr>
            <a:xfrm>
              <a:off x="4650" y="1129"/>
              <a:ext cx="244" cy="62"/>
            </a:xfrm>
            <a:prstGeom prst="ellipse">
              <a:avLst/>
            </a:prstGeom>
            <a:gradFill>
              <a:gsLst>
                <a:gs pos="0">
                  <a:schemeClr val="hlink"/>
                </a:gs>
                <a:gs pos="100000">
                  <a:srgbClr val="FFFFFF"/>
                </a:gs>
              </a:gsLst>
              <a:lin ang="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grpSp>
          <p:nvGrpSpPr>
            <p:cNvPr id="307" name="Google Shape;307;p59"/>
            <p:cNvGrpSpPr/>
            <p:nvPr/>
          </p:nvGrpSpPr>
          <p:grpSpPr>
            <a:xfrm>
              <a:off x="4699" y="1145"/>
              <a:ext cx="138" cy="29"/>
              <a:chOff x="2468" y="1332"/>
              <a:chExt cx="310" cy="60"/>
            </a:xfrm>
          </p:grpSpPr>
          <p:sp>
            <p:nvSpPr>
              <p:cNvPr id="308" name="Google Shape;308;p59"/>
              <p:cNvSpPr/>
              <p:nvPr/>
            </p:nvSpPr>
            <p:spPr>
              <a:xfrm>
                <a:off x="2468" y="1332"/>
                <a:ext cx="310" cy="60"/>
              </a:xfrm>
              <a:custGeom>
                <a:rect b="b" l="l" r="r" t="t"/>
                <a:pathLst>
                  <a:path extrusionOk="0" h="60" w="310">
                    <a:moveTo>
                      <a:pt x="0" y="60"/>
                    </a:moveTo>
                    <a:lnTo>
                      <a:pt x="96" y="60"/>
                    </a:lnTo>
                    <a:lnTo>
                      <a:pt x="192" y="0"/>
                    </a:lnTo>
                    <a:lnTo>
                      <a:pt x="310" y="0"/>
                    </a:lnTo>
                  </a:path>
                </a:pathLst>
              </a:custGeom>
              <a:no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59"/>
              <p:cNvSpPr/>
              <p:nvPr/>
            </p:nvSpPr>
            <p:spPr>
              <a:xfrm>
                <a:off x="2482" y="1332"/>
                <a:ext cx="282" cy="60"/>
              </a:xfrm>
              <a:custGeom>
                <a:rect b="b" l="l" r="r" t="t"/>
                <a:pathLst>
                  <a:path extrusionOk="0" h="60" w="282">
                    <a:moveTo>
                      <a:pt x="0" y="0"/>
                    </a:moveTo>
                    <a:lnTo>
                      <a:pt x="96" y="0"/>
                    </a:lnTo>
                    <a:lnTo>
                      <a:pt x="192" y="60"/>
                    </a:lnTo>
                    <a:lnTo>
                      <a:pt x="282" y="60"/>
                    </a:lnTo>
                  </a:path>
                </a:pathLst>
              </a:custGeom>
              <a:no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310" name="Google Shape;310;p59"/>
            <p:cNvCxnSpPr/>
            <p:nvPr/>
          </p:nvCxnSpPr>
          <p:spPr>
            <a:xfrm>
              <a:off x="4651" y="1158"/>
              <a:ext cx="0" cy="42"/>
            </a:xfrm>
            <a:prstGeom prst="straightConnector1">
              <a:avLst/>
            </a:prstGeom>
            <a:noFill/>
            <a:ln cap="flat" cmpd="sng" w="9525">
              <a:solidFill>
                <a:schemeClr val="dk1"/>
              </a:solidFill>
              <a:prstDash val="solid"/>
              <a:round/>
              <a:headEnd len="sm" w="sm" type="none"/>
              <a:tailEnd len="sm" w="sm" type="none"/>
            </a:ln>
          </p:spPr>
        </p:cxnSp>
        <p:cxnSp>
          <p:nvCxnSpPr>
            <p:cNvPr id="311" name="Google Shape;311;p59"/>
            <p:cNvCxnSpPr/>
            <p:nvPr/>
          </p:nvCxnSpPr>
          <p:spPr>
            <a:xfrm>
              <a:off x="4894" y="1160"/>
              <a:ext cx="0" cy="41"/>
            </a:xfrm>
            <a:prstGeom prst="straightConnector1">
              <a:avLst/>
            </a:prstGeom>
            <a:noFill/>
            <a:ln cap="flat" cmpd="sng" w="9525">
              <a:solidFill>
                <a:schemeClr val="dk1"/>
              </a:solidFill>
              <a:prstDash val="solid"/>
              <a:round/>
              <a:headEnd len="sm" w="sm" type="none"/>
              <a:tailEnd len="sm" w="sm" type="none"/>
            </a:ln>
          </p:spPr>
        </p:cxnSp>
      </p:grpSp>
      <p:grpSp>
        <p:nvGrpSpPr>
          <p:cNvPr id="312" name="Google Shape;312;p59"/>
          <p:cNvGrpSpPr/>
          <p:nvPr/>
        </p:nvGrpSpPr>
        <p:grpSpPr>
          <a:xfrm>
            <a:off x="8438999" y="2919849"/>
            <a:ext cx="390525" cy="169863"/>
            <a:chOff x="4650" y="1129"/>
            <a:chExt cx="246" cy="95"/>
          </a:xfrm>
        </p:grpSpPr>
        <p:sp>
          <p:nvSpPr>
            <p:cNvPr id="313" name="Google Shape;313;p59"/>
            <p:cNvSpPr/>
            <p:nvPr/>
          </p:nvSpPr>
          <p:spPr>
            <a:xfrm>
              <a:off x="4651" y="1171"/>
              <a:ext cx="244" cy="53"/>
            </a:xfrm>
            <a:prstGeom prst="ellipse">
              <a:avLst/>
            </a:prstGeom>
            <a:gradFill>
              <a:gsLst>
                <a:gs pos="0">
                  <a:schemeClr val="hlink"/>
                </a:gs>
                <a:gs pos="100000">
                  <a:srgbClr val="FFFFFF"/>
                </a:gs>
              </a:gsLst>
              <a:lin ang="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14" name="Google Shape;314;p59"/>
            <p:cNvSpPr/>
            <p:nvPr/>
          </p:nvSpPr>
          <p:spPr>
            <a:xfrm>
              <a:off x="4651" y="1165"/>
              <a:ext cx="245" cy="33"/>
            </a:xfrm>
            <a:prstGeom prst="rect">
              <a:avLst/>
            </a:prstGeom>
            <a:gradFill>
              <a:gsLst>
                <a:gs pos="0">
                  <a:schemeClr val="hlink"/>
                </a:gs>
                <a:gs pos="100000">
                  <a:srgbClr val="FFFFF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15" name="Google Shape;315;p59"/>
            <p:cNvSpPr/>
            <p:nvPr/>
          </p:nvSpPr>
          <p:spPr>
            <a:xfrm>
              <a:off x="4650" y="1129"/>
              <a:ext cx="244" cy="62"/>
            </a:xfrm>
            <a:prstGeom prst="ellipse">
              <a:avLst/>
            </a:prstGeom>
            <a:gradFill>
              <a:gsLst>
                <a:gs pos="0">
                  <a:schemeClr val="hlink"/>
                </a:gs>
                <a:gs pos="100000">
                  <a:srgbClr val="FFFFFF"/>
                </a:gs>
              </a:gsLst>
              <a:lin ang="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grpSp>
          <p:nvGrpSpPr>
            <p:cNvPr id="316" name="Google Shape;316;p59"/>
            <p:cNvGrpSpPr/>
            <p:nvPr/>
          </p:nvGrpSpPr>
          <p:grpSpPr>
            <a:xfrm>
              <a:off x="4699" y="1145"/>
              <a:ext cx="138" cy="29"/>
              <a:chOff x="2468" y="1332"/>
              <a:chExt cx="310" cy="60"/>
            </a:xfrm>
          </p:grpSpPr>
          <p:sp>
            <p:nvSpPr>
              <p:cNvPr id="317" name="Google Shape;317;p59"/>
              <p:cNvSpPr/>
              <p:nvPr/>
            </p:nvSpPr>
            <p:spPr>
              <a:xfrm>
                <a:off x="2468" y="1332"/>
                <a:ext cx="310" cy="60"/>
              </a:xfrm>
              <a:custGeom>
                <a:rect b="b" l="l" r="r" t="t"/>
                <a:pathLst>
                  <a:path extrusionOk="0" h="60" w="310">
                    <a:moveTo>
                      <a:pt x="0" y="60"/>
                    </a:moveTo>
                    <a:lnTo>
                      <a:pt x="96" y="60"/>
                    </a:lnTo>
                    <a:lnTo>
                      <a:pt x="192" y="0"/>
                    </a:lnTo>
                    <a:lnTo>
                      <a:pt x="310" y="0"/>
                    </a:lnTo>
                  </a:path>
                </a:pathLst>
              </a:custGeom>
              <a:no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59"/>
              <p:cNvSpPr/>
              <p:nvPr/>
            </p:nvSpPr>
            <p:spPr>
              <a:xfrm>
                <a:off x="2482" y="1332"/>
                <a:ext cx="282" cy="60"/>
              </a:xfrm>
              <a:custGeom>
                <a:rect b="b" l="l" r="r" t="t"/>
                <a:pathLst>
                  <a:path extrusionOk="0" h="60" w="282">
                    <a:moveTo>
                      <a:pt x="0" y="0"/>
                    </a:moveTo>
                    <a:lnTo>
                      <a:pt x="96" y="0"/>
                    </a:lnTo>
                    <a:lnTo>
                      <a:pt x="192" y="60"/>
                    </a:lnTo>
                    <a:lnTo>
                      <a:pt x="282" y="60"/>
                    </a:lnTo>
                  </a:path>
                </a:pathLst>
              </a:custGeom>
              <a:no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319" name="Google Shape;319;p59"/>
            <p:cNvCxnSpPr/>
            <p:nvPr/>
          </p:nvCxnSpPr>
          <p:spPr>
            <a:xfrm>
              <a:off x="4651" y="1158"/>
              <a:ext cx="0" cy="42"/>
            </a:xfrm>
            <a:prstGeom prst="straightConnector1">
              <a:avLst/>
            </a:prstGeom>
            <a:noFill/>
            <a:ln cap="flat" cmpd="sng" w="9525">
              <a:solidFill>
                <a:schemeClr val="dk1"/>
              </a:solidFill>
              <a:prstDash val="solid"/>
              <a:round/>
              <a:headEnd len="sm" w="sm" type="none"/>
              <a:tailEnd len="sm" w="sm" type="none"/>
            </a:ln>
          </p:spPr>
        </p:cxnSp>
        <p:cxnSp>
          <p:nvCxnSpPr>
            <p:cNvPr id="320" name="Google Shape;320;p59"/>
            <p:cNvCxnSpPr/>
            <p:nvPr/>
          </p:nvCxnSpPr>
          <p:spPr>
            <a:xfrm>
              <a:off x="4894" y="1160"/>
              <a:ext cx="0" cy="41"/>
            </a:xfrm>
            <a:prstGeom prst="straightConnector1">
              <a:avLst/>
            </a:prstGeom>
            <a:noFill/>
            <a:ln cap="flat" cmpd="sng" w="9525">
              <a:solidFill>
                <a:schemeClr val="dk1"/>
              </a:solidFill>
              <a:prstDash val="solid"/>
              <a:round/>
              <a:headEnd len="sm" w="sm" type="none"/>
              <a:tailEnd len="sm" w="sm" type="none"/>
            </a:ln>
          </p:spPr>
        </p:cxnSp>
      </p:grpSp>
      <p:grpSp>
        <p:nvGrpSpPr>
          <p:cNvPr id="321" name="Google Shape;321;p59"/>
          <p:cNvGrpSpPr/>
          <p:nvPr/>
        </p:nvGrpSpPr>
        <p:grpSpPr>
          <a:xfrm>
            <a:off x="7697636" y="3932674"/>
            <a:ext cx="506413" cy="352425"/>
            <a:chOff x="2967" y="478"/>
            <a:chExt cx="788" cy="625"/>
          </a:xfrm>
        </p:grpSpPr>
        <p:pic>
          <p:nvPicPr>
            <p:cNvPr descr="access_point_stylized_small" id="322" name="Google Shape;322;p59"/>
            <p:cNvPicPr preferRelativeResize="0"/>
            <p:nvPr/>
          </p:nvPicPr>
          <p:blipFill rotWithShape="1">
            <a:blip r:embed="rId9">
              <a:alphaModFix/>
            </a:blip>
            <a:srcRect b="0" l="0" r="0" t="0"/>
            <a:stretch/>
          </p:blipFill>
          <p:spPr>
            <a:xfrm>
              <a:off x="3012" y="559"/>
              <a:ext cx="576" cy="544"/>
            </a:xfrm>
            <a:prstGeom prst="rect">
              <a:avLst/>
            </a:prstGeom>
            <a:noFill/>
            <a:ln>
              <a:noFill/>
            </a:ln>
          </p:spPr>
        </p:pic>
        <p:pic>
          <p:nvPicPr>
            <p:cNvPr descr="antenna_radiation_stylized" id="323" name="Google Shape;323;p59"/>
            <p:cNvPicPr preferRelativeResize="0"/>
            <p:nvPr/>
          </p:nvPicPr>
          <p:blipFill rotWithShape="1">
            <a:blip r:embed="rId10">
              <a:alphaModFix/>
            </a:blip>
            <a:srcRect b="0" l="0" r="0" t="0"/>
            <a:stretch/>
          </p:blipFill>
          <p:spPr>
            <a:xfrm>
              <a:off x="2967" y="478"/>
              <a:ext cx="788" cy="188"/>
            </a:xfrm>
            <a:prstGeom prst="rect">
              <a:avLst/>
            </a:prstGeom>
            <a:noFill/>
            <a:ln>
              <a:noFill/>
            </a:ln>
          </p:spPr>
        </p:pic>
      </p:grpSp>
      <p:grpSp>
        <p:nvGrpSpPr>
          <p:cNvPr id="324" name="Google Shape;324;p59"/>
          <p:cNvGrpSpPr/>
          <p:nvPr/>
        </p:nvGrpSpPr>
        <p:grpSpPr>
          <a:xfrm>
            <a:off x="9218461" y="5436037"/>
            <a:ext cx="563563" cy="420687"/>
            <a:chOff x="2967" y="478"/>
            <a:chExt cx="788" cy="625"/>
          </a:xfrm>
        </p:grpSpPr>
        <p:pic>
          <p:nvPicPr>
            <p:cNvPr descr="access_point_stylized_small" id="325" name="Google Shape;325;p59"/>
            <p:cNvPicPr preferRelativeResize="0"/>
            <p:nvPr/>
          </p:nvPicPr>
          <p:blipFill rotWithShape="1">
            <a:blip r:embed="rId9">
              <a:alphaModFix/>
            </a:blip>
            <a:srcRect b="0" l="0" r="0" t="0"/>
            <a:stretch/>
          </p:blipFill>
          <p:spPr>
            <a:xfrm>
              <a:off x="3012" y="559"/>
              <a:ext cx="576" cy="544"/>
            </a:xfrm>
            <a:prstGeom prst="rect">
              <a:avLst/>
            </a:prstGeom>
            <a:noFill/>
            <a:ln>
              <a:noFill/>
            </a:ln>
          </p:spPr>
        </p:pic>
        <p:pic>
          <p:nvPicPr>
            <p:cNvPr descr="antenna_radiation_stylized" id="326" name="Google Shape;326;p59"/>
            <p:cNvPicPr preferRelativeResize="0"/>
            <p:nvPr/>
          </p:nvPicPr>
          <p:blipFill rotWithShape="1">
            <a:blip r:embed="rId11">
              <a:alphaModFix/>
            </a:blip>
            <a:srcRect b="0" l="0" r="0" t="0"/>
            <a:stretch/>
          </p:blipFill>
          <p:spPr>
            <a:xfrm>
              <a:off x="2967" y="478"/>
              <a:ext cx="788" cy="188"/>
            </a:xfrm>
            <a:prstGeom prst="rect">
              <a:avLst/>
            </a:prstGeom>
            <a:noFill/>
            <a:ln>
              <a:noFill/>
            </a:ln>
          </p:spPr>
        </p:pic>
      </p:grpSp>
      <p:grpSp>
        <p:nvGrpSpPr>
          <p:cNvPr id="327" name="Google Shape;327;p59"/>
          <p:cNvGrpSpPr/>
          <p:nvPr/>
        </p:nvGrpSpPr>
        <p:grpSpPr>
          <a:xfrm>
            <a:off x="8146898" y="2276912"/>
            <a:ext cx="457200" cy="631825"/>
            <a:chOff x="742" y="2409"/>
            <a:chExt cx="576" cy="881"/>
          </a:xfrm>
        </p:grpSpPr>
        <p:grpSp>
          <p:nvGrpSpPr>
            <p:cNvPr id="328" name="Google Shape;328;p59"/>
            <p:cNvGrpSpPr/>
            <p:nvPr/>
          </p:nvGrpSpPr>
          <p:grpSpPr>
            <a:xfrm>
              <a:off x="832" y="2643"/>
              <a:ext cx="376" cy="647"/>
              <a:chOff x="3130" y="3288"/>
              <a:chExt cx="410" cy="742"/>
            </a:xfrm>
          </p:grpSpPr>
          <p:cxnSp>
            <p:nvCxnSpPr>
              <p:cNvPr id="329" name="Google Shape;329;p59"/>
              <p:cNvCxnSpPr/>
              <p:nvPr/>
            </p:nvCxnSpPr>
            <p:spPr>
              <a:xfrm flipH="1">
                <a:off x="3130" y="3288"/>
                <a:ext cx="205" cy="672"/>
              </a:xfrm>
              <a:prstGeom prst="straightConnector1">
                <a:avLst/>
              </a:prstGeom>
              <a:noFill/>
              <a:ln cap="flat" cmpd="sng" w="19050">
                <a:solidFill>
                  <a:schemeClr val="dk1"/>
                </a:solidFill>
                <a:prstDash val="solid"/>
                <a:round/>
                <a:headEnd len="sm" w="sm" type="none"/>
                <a:tailEnd len="sm" w="sm" type="none"/>
              </a:ln>
            </p:spPr>
          </p:cxnSp>
          <p:cxnSp>
            <p:nvCxnSpPr>
              <p:cNvPr id="330" name="Google Shape;330;p59"/>
              <p:cNvCxnSpPr/>
              <p:nvPr/>
            </p:nvCxnSpPr>
            <p:spPr>
              <a:xfrm>
                <a:off x="3335" y="3288"/>
                <a:ext cx="205" cy="669"/>
              </a:xfrm>
              <a:prstGeom prst="straightConnector1">
                <a:avLst/>
              </a:prstGeom>
              <a:noFill/>
              <a:ln cap="flat" cmpd="sng" w="19050">
                <a:solidFill>
                  <a:schemeClr val="dk1"/>
                </a:solidFill>
                <a:prstDash val="solid"/>
                <a:round/>
                <a:headEnd len="sm" w="sm" type="none"/>
                <a:tailEnd len="sm" w="sm" type="none"/>
              </a:ln>
            </p:spPr>
          </p:cxnSp>
          <p:cxnSp>
            <p:nvCxnSpPr>
              <p:cNvPr id="331" name="Google Shape;331;p59"/>
              <p:cNvCxnSpPr/>
              <p:nvPr/>
            </p:nvCxnSpPr>
            <p:spPr>
              <a:xfrm>
                <a:off x="3130" y="3957"/>
                <a:ext cx="205" cy="73"/>
              </a:xfrm>
              <a:prstGeom prst="straightConnector1">
                <a:avLst/>
              </a:prstGeom>
              <a:noFill/>
              <a:ln cap="flat" cmpd="sng" w="19050">
                <a:solidFill>
                  <a:schemeClr val="dk1"/>
                </a:solidFill>
                <a:prstDash val="solid"/>
                <a:round/>
                <a:headEnd len="sm" w="sm" type="none"/>
                <a:tailEnd len="sm" w="sm" type="none"/>
              </a:ln>
            </p:spPr>
          </p:cxnSp>
          <p:cxnSp>
            <p:nvCxnSpPr>
              <p:cNvPr id="332" name="Google Shape;332;p59"/>
              <p:cNvCxnSpPr/>
              <p:nvPr/>
            </p:nvCxnSpPr>
            <p:spPr>
              <a:xfrm flipH="1">
                <a:off x="3335" y="3957"/>
                <a:ext cx="205" cy="73"/>
              </a:xfrm>
              <a:prstGeom prst="straightConnector1">
                <a:avLst/>
              </a:prstGeom>
              <a:noFill/>
              <a:ln cap="flat" cmpd="sng" w="19050">
                <a:solidFill>
                  <a:schemeClr val="dk1"/>
                </a:solidFill>
                <a:prstDash val="solid"/>
                <a:round/>
                <a:headEnd len="sm" w="sm" type="none"/>
                <a:tailEnd len="sm" w="sm" type="none"/>
              </a:ln>
            </p:spPr>
          </p:cxnSp>
          <p:cxnSp>
            <p:nvCxnSpPr>
              <p:cNvPr id="333" name="Google Shape;333;p59"/>
              <p:cNvCxnSpPr/>
              <p:nvPr/>
            </p:nvCxnSpPr>
            <p:spPr>
              <a:xfrm>
                <a:off x="3335" y="3303"/>
                <a:ext cx="0" cy="727"/>
              </a:xfrm>
              <a:prstGeom prst="straightConnector1">
                <a:avLst/>
              </a:prstGeom>
              <a:noFill/>
              <a:ln cap="flat" cmpd="sng" w="19050">
                <a:solidFill>
                  <a:schemeClr val="dk1"/>
                </a:solidFill>
                <a:prstDash val="solid"/>
                <a:round/>
                <a:headEnd len="sm" w="sm" type="none"/>
                <a:tailEnd len="sm" w="sm" type="none"/>
              </a:ln>
            </p:spPr>
          </p:cxnSp>
          <p:cxnSp>
            <p:nvCxnSpPr>
              <p:cNvPr id="334" name="Google Shape;334;p59"/>
              <p:cNvCxnSpPr/>
              <p:nvPr/>
            </p:nvCxnSpPr>
            <p:spPr>
              <a:xfrm flipH="1" rot="10800000">
                <a:off x="3130" y="3888"/>
                <a:ext cx="205" cy="72"/>
              </a:xfrm>
              <a:prstGeom prst="straightConnector1">
                <a:avLst/>
              </a:prstGeom>
              <a:noFill/>
              <a:ln cap="flat" cmpd="sng" w="19050">
                <a:solidFill>
                  <a:schemeClr val="dk1"/>
                </a:solidFill>
                <a:prstDash val="solid"/>
                <a:round/>
                <a:headEnd len="sm" w="sm" type="none"/>
                <a:tailEnd len="sm" w="sm" type="none"/>
              </a:ln>
            </p:spPr>
          </p:cxnSp>
          <p:cxnSp>
            <p:nvCxnSpPr>
              <p:cNvPr id="335" name="Google Shape;335;p59"/>
              <p:cNvCxnSpPr/>
              <p:nvPr/>
            </p:nvCxnSpPr>
            <p:spPr>
              <a:xfrm rot="10800000">
                <a:off x="3335" y="3888"/>
                <a:ext cx="205" cy="69"/>
              </a:xfrm>
              <a:prstGeom prst="straightConnector1">
                <a:avLst/>
              </a:prstGeom>
              <a:noFill/>
              <a:ln cap="flat" cmpd="sng" w="19050">
                <a:solidFill>
                  <a:schemeClr val="dk1"/>
                </a:solidFill>
                <a:prstDash val="solid"/>
                <a:round/>
                <a:headEnd len="sm" w="sm" type="none"/>
                <a:tailEnd len="sm" w="sm" type="none"/>
              </a:ln>
            </p:spPr>
          </p:cxnSp>
          <p:cxnSp>
            <p:nvCxnSpPr>
              <p:cNvPr id="336" name="Google Shape;336;p59"/>
              <p:cNvCxnSpPr/>
              <p:nvPr/>
            </p:nvCxnSpPr>
            <p:spPr>
              <a:xfrm>
                <a:off x="3217" y="3668"/>
                <a:ext cx="118" cy="55"/>
              </a:xfrm>
              <a:prstGeom prst="straightConnector1">
                <a:avLst/>
              </a:prstGeom>
              <a:noFill/>
              <a:ln cap="flat" cmpd="sng" w="19050">
                <a:solidFill>
                  <a:schemeClr val="dk1"/>
                </a:solidFill>
                <a:prstDash val="solid"/>
                <a:round/>
                <a:headEnd len="sm" w="sm" type="none"/>
                <a:tailEnd len="sm" w="sm" type="none"/>
              </a:ln>
            </p:spPr>
          </p:cxnSp>
          <p:cxnSp>
            <p:nvCxnSpPr>
              <p:cNvPr id="337" name="Google Shape;337;p59"/>
              <p:cNvCxnSpPr/>
              <p:nvPr/>
            </p:nvCxnSpPr>
            <p:spPr>
              <a:xfrm flipH="1" rot="10800000">
                <a:off x="3335" y="3668"/>
                <a:ext cx="124" cy="55"/>
              </a:xfrm>
              <a:prstGeom prst="straightConnector1">
                <a:avLst/>
              </a:prstGeom>
              <a:noFill/>
              <a:ln cap="flat" cmpd="sng" w="19050">
                <a:solidFill>
                  <a:schemeClr val="dk1"/>
                </a:solidFill>
                <a:prstDash val="solid"/>
                <a:round/>
                <a:headEnd len="sm" w="sm" type="none"/>
                <a:tailEnd len="sm" w="sm" type="none"/>
              </a:ln>
            </p:spPr>
          </p:cxnSp>
          <p:cxnSp>
            <p:nvCxnSpPr>
              <p:cNvPr id="338" name="Google Shape;338;p59"/>
              <p:cNvCxnSpPr/>
              <p:nvPr/>
            </p:nvCxnSpPr>
            <p:spPr>
              <a:xfrm>
                <a:off x="3178" y="3766"/>
                <a:ext cx="152" cy="75"/>
              </a:xfrm>
              <a:prstGeom prst="straightConnector1">
                <a:avLst/>
              </a:prstGeom>
              <a:noFill/>
              <a:ln cap="flat" cmpd="sng" w="19050">
                <a:solidFill>
                  <a:schemeClr val="dk1"/>
                </a:solidFill>
                <a:prstDash val="solid"/>
                <a:round/>
                <a:headEnd len="sm" w="sm" type="none"/>
                <a:tailEnd len="sm" w="sm" type="none"/>
              </a:ln>
            </p:spPr>
          </p:cxnSp>
          <p:cxnSp>
            <p:nvCxnSpPr>
              <p:cNvPr id="339" name="Google Shape;339;p59"/>
              <p:cNvCxnSpPr/>
              <p:nvPr/>
            </p:nvCxnSpPr>
            <p:spPr>
              <a:xfrm flipH="1" rot="10800000">
                <a:off x="3335" y="3781"/>
                <a:ext cx="153" cy="66"/>
              </a:xfrm>
              <a:prstGeom prst="straightConnector1">
                <a:avLst/>
              </a:prstGeom>
              <a:noFill/>
              <a:ln cap="flat" cmpd="sng" w="19050">
                <a:solidFill>
                  <a:schemeClr val="dk1"/>
                </a:solidFill>
                <a:prstDash val="solid"/>
                <a:round/>
                <a:headEnd len="sm" w="sm" type="none"/>
                <a:tailEnd len="sm" w="sm" type="none"/>
              </a:ln>
            </p:spPr>
          </p:cxnSp>
          <p:cxnSp>
            <p:nvCxnSpPr>
              <p:cNvPr id="340" name="Google Shape;340;p59"/>
              <p:cNvCxnSpPr/>
              <p:nvPr/>
            </p:nvCxnSpPr>
            <p:spPr>
              <a:xfrm flipH="1" rot="10800000">
                <a:off x="3335" y="3567"/>
                <a:ext cx="78" cy="27"/>
              </a:xfrm>
              <a:prstGeom prst="straightConnector1">
                <a:avLst/>
              </a:prstGeom>
              <a:noFill/>
              <a:ln cap="flat" cmpd="sng" w="19050">
                <a:solidFill>
                  <a:schemeClr val="dk1"/>
                </a:solidFill>
                <a:prstDash val="solid"/>
                <a:round/>
                <a:headEnd len="sm" w="sm" type="none"/>
                <a:tailEnd len="sm" w="sm" type="none"/>
              </a:ln>
            </p:spPr>
          </p:cxnSp>
          <p:cxnSp>
            <p:nvCxnSpPr>
              <p:cNvPr id="341" name="Google Shape;341;p59"/>
              <p:cNvCxnSpPr/>
              <p:nvPr/>
            </p:nvCxnSpPr>
            <p:spPr>
              <a:xfrm flipH="1" rot="10800000">
                <a:off x="3335" y="3428"/>
                <a:ext cx="49" cy="21"/>
              </a:xfrm>
              <a:prstGeom prst="straightConnector1">
                <a:avLst/>
              </a:prstGeom>
              <a:noFill/>
              <a:ln cap="flat" cmpd="sng" w="19050">
                <a:solidFill>
                  <a:schemeClr val="dk1"/>
                </a:solidFill>
                <a:prstDash val="solid"/>
                <a:round/>
                <a:headEnd len="sm" w="sm" type="none"/>
                <a:tailEnd len="sm" w="sm" type="none"/>
              </a:ln>
            </p:spPr>
          </p:cxnSp>
          <p:cxnSp>
            <p:nvCxnSpPr>
              <p:cNvPr id="342" name="Google Shape;342;p59"/>
              <p:cNvCxnSpPr/>
              <p:nvPr/>
            </p:nvCxnSpPr>
            <p:spPr>
              <a:xfrm>
                <a:off x="3247" y="3558"/>
                <a:ext cx="95" cy="36"/>
              </a:xfrm>
              <a:prstGeom prst="straightConnector1">
                <a:avLst/>
              </a:prstGeom>
              <a:noFill/>
              <a:ln cap="flat" cmpd="sng" w="19050">
                <a:solidFill>
                  <a:schemeClr val="dk1"/>
                </a:solidFill>
                <a:prstDash val="solid"/>
                <a:round/>
                <a:headEnd len="sm" w="sm" type="none"/>
                <a:tailEnd len="sm" w="sm" type="none"/>
              </a:ln>
            </p:spPr>
          </p:cxnSp>
          <p:cxnSp>
            <p:nvCxnSpPr>
              <p:cNvPr id="343" name="Google Shape;343;p59"/>
              <p:cNvCxnSpPr/>
              <p:nvPr/>
            </p:nvCxnSpPr>
            <p:spPr>
              <a:xfrm>
                <a:off x="3289" y="3422"/>
                <a:ext cx="55" cy="36"/>
              </a:xfrm>
              <a:prstGeom prst="straightConnector1">
                <a:avLst/>
              </a:prstGeom>
              <a:noFill/>
              <a:ln cap="flat" cmpd="sng" w="19050">
                <a:solidFill>
                  <a:schemeClr val="dk1"/>
                </a:solidFill>
                <a:prstDash val="solid"/>
                <a:round/>
                <a:headEnd len="sm" w="sm" type="none"/>
                <a:tailEnd len="sm" w="sm" type="none"/>
              </a:ln>
            </p:spPr>
          </p:cxnSp>
        </p:grpSp>
        <p:pic>
          <p:nvPicPr>
            <p:cNvPr descr="cell_tower_radiation copy" id="344" name="Google Shape;344;p59"/>
            <p:cNvPicPr preferRelativeResize="0"/>
            <p:nvPr/>
          </p:nvPicPr>
          <p:blipFill rotWithShape="1">
            <a:blip r:embed="rId12">
              <a:alphaModFix/>
            </a:blip>
            <a:srcRect b="0" l="0" r="0" t="0"/>
            <a:stretch/>
          </p:blipFill>
          <p:spPr>
            <a:xfrm>
              <a:off x="742" y="2409"/>
              <a:ext cx="576" cy="464"/>
            </a:xfrm>
            <a:prstGeom prst="rect">
              <a:avLst/>
            </a:prstGeom>
            <a:noFill/>
            <a:ln>
              <a:noFill/>
            </a:ln>
          </p:spPr>
        </p:pic>
        <p:sp>
          <p:nvSpPr>
            <p:cNvPr id="345" name="Google Shape;345;p59"/>
            <p:cNvSpPr/>
            <p:nvPr/>
          </p:nvSpPr>
          <p:spPr>
            <a:xfrm>
              <a:off x="986" y="2597"/>
              <a:ext cx="66" cy="69"/>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346" name="Google Shape;346;p59"/>
          <p:cNvGrpSpPr/>
          <p:nvPr/>
        </p:nvGrpSpPr>
        <p:grpSpPr>
          <a:xfrm>
            <a:off x="10326536" y="5434449"/>
            <a:ext cx="227013" cy="481013"/>
            <a:chOff x="4140" y="429"/>
            <a:chExt cx="1425" cy="2396"/>
          </a:xfrm>
        </p:grpSpPr>
        <p:sp>
          <p:nvSpPr>
            <p:cNvPr id="347" name="Google Shape;347;p59"/>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59"/>
            <p:cNvSpPr/>
            <p:nvPr/>
          </p:nvSpPr>
          <p:spPr>
            <a:xfrm>
              <a:off x="4210" y="429"/>
              <a:ext cx="1046" cy="2285"/>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9" name="Google Shape;349;p59"/>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59"/>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59"/>
            <p:cNvSpPr/>
            <p:nvPr/>
          </p:nvSpPr>
          <p:spPr>
            <a:xfrm>
              <a:off x="4210" y="690"/>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352" name="Google Shape;352;p59"/>
            <p:cNvGrpSpPr/>
            <p:nvPr/>
          </p:nvGrpSpPr>
          <p:grpSpPr>
            <a:xfrm>
              <a:off x="4748" y="666"/>
              <a:ext cx="578" cy="150"/>
              <a:chOff x="613" y="2566"/>
              <a:chExt cx="721" cy="144"/>
            </a:xfrm>
          </p:grpSpPr>
          <p:sp>
            <p:nvSpPr>
              <p:cNvPr id="353" name="Google Shape;353;p59"/>
              <p:cNvSpPr/>
              <p:nvPr/>
            </p:nvSpPr>
            <p:spPr>
              <a:xfrm>
                <a:off x="613" y="2566"/>
                <a:ext cx="721" cy="144"/>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4" name="Google Shape;354;p59"/>
              <p:cNvSpPr/>
              <p:nvPr/>
            </p:nvSpPr>
            <p:spPr>
              <a:xfrm>
                <a:off x="625" y="2581"/>
                <a:ext cx="696" cy="114"/>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355" name="Google Shape;355;p59"/>
            <p:cNvSpPr/>
            <p:nvPr/>
          </p:nvSpPr>
          <p:spPr>
            <a:xfrm>
              <a:off x="4220" y="1022"/>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356" name="Google Shape;356;p59"/>
            <p:cNvGrpSpPr/>
            <p:nvPr/>
          </p:nvGrpSpPr>
          <p:grpSpPr>
            <a:xfrm>
              <a:off x="4748" y="990"/>
              <a:ext cx="578" cy="134"/>
              <a:chOff x="615" y="2564"/>
              <a:chExt cx="721" cy="139"/>
            </a:xfrm>
          </p:grpSpPr>
          <p:sp>
            <p:nvSpPr>
              <p:cNvPr id="357" name="Google Shape;357;p59"/>
              <p:cNvSpPr/>
              <p:nvPr/>
            </p:nvSpPr>
            <p:spPr>
              <a:xfrm>
                <a:off x="615" y="2564"/>
                <a:ext cx="721" cy="139"/>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8" name="Google Shape;358;p59"/>
              <p:cNvSpPr/>
              <p:nvPr/>
            </p:nvSpPr>
            <p:spPr>
              <a:xfrm>
                <a:off x="628" y="2581"/>
                <a:ext cx="696" cy="107"/>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359" name="Google Shape;359;p59"/>
            <p:cNvSpPr/>
            <p:nvPr/>
          </p:nvSpPr>
          <p:spPr>
            <a:xfrm>
              <a:off x="4220" y="1354"/>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0" name="Google Shape;360;p59"/>
            <p:cNvSpPr/>
            <p:nvPr/>
          </p:nvSpPr>
          <p:spPr>
            <a:xfrm>
              <a:off x="4230" y="1655"/>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361" name="Google Shape;361;p59"/>
            <p:cNvGrpSpPr/>
            <p:nvPr/>
          </p:nvGrpSpPr>
          <p:grpSpPr>
            <a:xfrm>
              <a:off x="4738" y="1639"/>
              <a:ext cx="578" cy="142"/>
              <a:chOff x="618" y="2579"/>
              <a:chExt cx="720" cy="131"/>
            </a:xfrm>
          </p:grpSpPr>
          <p:sp>
            <p:nvSpPr>
              <p:cNvPr id="362" name="Google Shape;362;p59"/>
              <p:cNvSpPr/>
              <p:nvPr/>
            </p:nvSpPr>
            <p:spPr>
              <a:xfrm>
                <a:off x="618" y="2579"/>
                <a:ext cx="720" cy="131"/>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3" name="Google Shape;363;p59"/>
              <p:cNvSpPr/>
              <p:nvPr/>
            </p:nvSpPr>
            <p:spPr>
              <a:xfrm>
                <a:off x="630" y="2586"/>
                <a:ext cx="695" cy="109"/>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364" name="Google Shape;364;p59"/>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65" name="Google Shape;365;p59"/>
            <p:cNvGrpSpPr/>
            <p:nvPr/>
          </p:nvGrpSpPr>
          <p:grpSpPr>
            <a:xfrm>
              <a:off x="4738" y="1330"/>
              <a:ext cx="588" cy="134"/>
              <a:chOff x="613" y="2571"/>
              <a:chExt cx="732" cy="134"/>
            </a:xfrm>
          </p:grpSpPr>
          <p:sp>
            <p:nvSpPr>
              <p:cNvPr id="366" name="Google Shape;366;p59"/>
              <p:cNvSpPr/>
              <p:nvPr/>
            </p:nvSpPr>
            <p:spPr>
              <a:xfrm>
                <a:off x="613" y="2571"/>
                <a:ext cx="732" cy="134"/>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7" name="Google Shape;367;p59"/>
              <p:cNvSpPr/>
              <p:nvPr/>
            </p:nvSpPr>
            <p:spPr>
              <a:xfrm>
                <a:off x="625" y="2587"/>
                <a:ext cx="720" cy="103"/>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368" name="Google Shape;368;p59"/>
            <p:cNvSpPr/>
            <p:nvPr/>
          </p:nvSpPr>
          <p:spPr>
            <a:xfrm>
              <a:off x="5246" y="429"/>
              <a:ext cx="70" cy="2285"/>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9" name="Google Shape;369;p59"/>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59"/>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59"/>
            <p:cNvSpPr/>
            <p:nvPr/>
          </p:nvSpPr>
          <p:spPr>
            <a:xfrm>
              <a:off x="5515" y="2611"/>
              <a:ext cx="50" cy="95"/>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2" name="Google Shape;372;p59"/>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59"/>
            <p:cNvSpPr/>
            <p:nvPr/>
          </p:nvSpPr>
          <p:spPr>
            <a:xfrm>
              <a:off x="4140" y="2675"/>
              <a:ext cx="1196" cy="150"/>
            </a:xfrm>
            <a:prstGeom prst="roundRect">
              <a:avLst>
                <a:gd fmla="val 50000" name="adj"/>
              </a:avLst>
            </a:prstGeom>
            <a:solidFill>
              <a:srgbClr val="DDDDDD"/>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4" name="Google Shape;374;p59"/>
            <p:cNvSpPr/>
            <p:nvPr/>
          </p:nvSpPr>
          <p:spPr>
            <a:xfrm>
              <a:off x="4210" y="2714"/>
              <a:ext cx="1066" cy="79"/>
            </a:xfrm>
            <a:prstGeom prst="roundRect">
              <a:avLst>
                <a:gd fmla="val 50000" name="adj"/>
              </a:avLst>
            </a:prstGeom>
            <a:gradFill>
              <a:gsLst>
                <a:gs pos="0">
                  <a:schemeClr val="lt2"/>
                </a:gs>
                <a:gs pos="100000">
                  <a:schemeClr val="dk2"/>
                </a:gs>
              </a:gsLst>
              <a:lin ang="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5" name="Google Shape;375;p59"/>
            <p:cNvSpPr/>
            <p:nvPr/>
          </p:nvSpPr>
          <p:spPr>
            <a:xfrm>
              <a:off x="4309" y="2382"/>
              <a:ext cx="159" cy="142"/>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6" name="Google Shape;376;p59"/>
            <p:cNvSpPr/>
            <p:nvPr/>
          </p:nvSpPr>
          <p:spPr>
            <a:xfrm>
              <a:off x="4489" y="2382"/>
              <a:ext cx="159" cy="142"/>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0000"/>
                </a:solidFill>
                <a:latin typeface="Arial"/>
                <a:ea typeface="Arial"/>
                <a:cs typeface="Arial"/>
                <a:sym typeface="Arial"/>
              </a:endParaRPr>
            </a:p>
          </p:txBody>
        </p:sp>
        <p:sp>
          <p:nvSpPr>
            <p:cNvPr id="377" name="Google Shape;377;p59"/>
            <p:cNvSpPr/>
            <p:nvPr/>
          </p:nvSpPr>
          <p:spPr>
            <a:xfrm>
              <a:off x="4658" y="2382"/>
              <a:ext cx="159" cy="142"/>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8" name="Google Shape;378;p59"/>
            <p:cNvSpPr/>
            <p:nvPr/>
          </p:nvSpPr>
          <p:spPr>
            <a:xfrm>
              <a:off x="5067" y="1837"/>
              <a:ext cx="80" cy="759"/>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379" name="Google Shape;379;p59"/>
          <p:cNvGrpSpPr/>
          <p:nvPr/>
        </p:nvGrpSpPr>
        <p:grpSpPr>
          <a:xfrm>
            <a:off x="10010623" y="5736074"/>
            <a:ext cx="227012" cy="481013"/>
            <a:chOff x="4140" y="429"/>
            <a:chExt cx="1425" cy="2396"/>
          </a:xfrm>
        </p:grpSpPr>
        <p:sp>
          <p:nvSpPr>
            <p:cNvPr id="380" name="Google Shape;380;p59"/>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59"/>
            <p:cNvSpPr/>
            <p:nvPr/>
          </p:nvSpPr>
          <p:spPr>
            <a:xfrm>
              <a:off x="4210" y="429"/>
              <a:ext cx="1046" cy="2285"/>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2" name="Google Shape;382;p59"/>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59"/>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59"/>
            <p:cNvSpPr/>
            <p:nvPr/>
          </p:nvSpPr>
          <p:spPr>
            <a:xfrm>
              <a:off x="4210" y="690"/>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385" name="Google Shape;385;p59"/>
            <p:cNvGrpSpPr/>
            <p:nvPr/>
          </p:nvGrpSpPr>
          <p:grpSpPr>
            <a:xfrm>
              <a:off x="4748" y="666"/>
              <a:ext cx="578" cy="150"/>
              <a:chOff x="613" y="2566"/>
              <a:chExt cx="721" cy="144"/>
            </a:xfrm>
          </p:grpSpPr>
          <p:sp>
            <p:nvSpPr>
              <p:cNvPr id="386" name="Google Shape;386;p59"/>
              <p:cNvSpPr/>
              <p:nvPr/>
            </p:nvSpPr>
            <p:spPr>
              <a:xfrm>
                <a:off x="613" y="2566"/>
                <a:ext cx="721" cy="144"/>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7" name="Google Shape;387;p59"/>
              <p:cNvSpPr/>
              <p:nvPr/>
            </p:nvSpPr>
            <p:spPr>
              <a:xfrm>
                <a:off x="625" y="2581"/>
                <a:ext cx="696" cy="114"/>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388" name="Google Shape;388;p59"/>
            <p:cNvSpPr/>
            <p:nvPr/>
          </p:nvSpPr>
          <p:spPr>
            <a:xfrm>
              <a:off x="4220" y="1022"/>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389" name="Google Shape;389;p59"/>
            <p:cNvGrpSpPr/>
            <p:nvPr/>
          </p:nvGrpSpPr>
          <p:grpSpPr>
            <a:xfrm>
              <a:off x="4748" y="990"/>
              <a:ext cx="578" cy="134"/>
              <a:chOff x="615" y="2564"/>
              <a:chExt cx="721" cy="139"/>
            </a:xfrm>
          </p:grpSpPr>
          <p:sp>
            <p:nvSpPr>
              <p:cNvPr id="390" name="Google Shape;390;p59"/>
              <p:cNvSpPr/>
              <p:nvPr/>
            </p:nvSpPr>
            <p:spPr>
              <a:xfrm>
                <a:off x="615" y="2564"/>
                <a:ext cx="721" cy="139"/>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1" name="Google Shape;391;p59"/>
              <p:cNvSpPr/>
              <p:nvPr/>
            </p:nvSpPr>
            <p:spPr>
              <a:xfrm>
                <a:off x="628" y="2581"/>
                <a:ext cx="696" cy="107"/>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392" name="Google Shape;392;p59"/>
            <p:cNvSpPr/>
            <p:nvPr/>
          </p:nvSpPr>
          <p:spPr>
            <a:xfrm>
              <a:off x="4220" y="1354"/>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3" name="Google Shape;393;p59"/>
            <p:cNvSpPr/>
            <p:nvPr/>
          </p:nvSpPr>
          <p:spPr>
            <a:xfrm>
              <a:off x="4230" y="1655"/>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394" name="Google Shape;394;p59"/>
            <p:cNvGrpSpPr/>
            <p:nvPr/>
          </p:nvGrpSpPr>
          <p:grpSpPr>
            <a:xfrm>
              <a:off x="4738" y="1639"/>
              <a:ext cx="578" cy="142"/>
              <a:chOff x="618" y="2579"/>
              <a:chExt cx="720" cy="131"/>
            </a:xfrm>
          </p:grpSpPr>
          <p:sp>
            <p:nvSpPr>
              <p:cNvPr id="395" name="Google Shape;395;p59"/>
              <p:cNvSpPr/>
              <p:nvPr/>
            </p:nvSpPr>
            <p:spPr>
              <a:xfrm>
                <a:off x="618" y="2579"/>
                <a:ext cx="720" cy="131"/>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6" name="Google Shape;396;p59"/>
              <p:cNvSpPr/>
              <p:nvPr/>
            </p:nvSpPr>
            <p:spPr>
              <a:xfrm>
                <a:off x="630" y="2586"/>
                <a:ext cx="695" cy="109"/>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397" name="Google Shape;397;p59"/>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98" name="Google Shape;398;p59"/>
            <p:cNvGrpSpPr/>
            <p:nvPr/>
          </p:nvGrpSpPr>
          <p:grpSpPr>
            <a:xfrm>
              <a:off x="4738" y="1330"/>
              <a:ext cx="588" cy="134"/>
              <a:chOff x="613" y="2571"/>
              <a:chExt cx="732" cy="134"/>
            </a:xfrm>
          </p:grpSpPr>
          <p:sp>
            <p:nvSpPr>
              <p:cNvPr id="399" name="Google Shape;399;p59"/>
              <p:cNvSpPr/>
              <p:nvPr/>
            </p:nvSpPr>
            <p:spPr>
              <a:xfrm>
                <a:off x="613" y="2571"/>
                <a:ext cx="732" cy="134"/>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0" name="Google Shape;400;p59"/>
              <p:cNvSpPr/>
              <p:nvPr/>
            </p:nvSpPr>
            <p:spPr>
              <a:xfrm>
                <a:off x="625" y="2587"/>
                <a:ext cx="720" cy="103"/>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401" name="Google Shape;401;p59"/>
            <p:cNvSpPr/>
            <p:nvPr/>
          </p:nvSpPr>
          <p:spPr>
            <a:xfrm>
              <a:off x="5246" y="429"/>
              <a:ext cx="70" cy="2285"/>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2" name="Google Shape;402;p59"/>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59"/>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59"/>
            <p:cNvSpPr/>
            <p:nvPr/>
          </p:nvSpPr>
          <p:spPr>
            <a:xfrm>
              <a:off x="5515" y="2611"/>
              <a:ext cx="50" cy="95"/>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5" name="Google Shape;405;p59"/>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59"/>
            <p:cNvSpPr/>
            <p:nvPr/>
          </p:nvSpPr>
          <p:spPr>
            <a:xfrm>
              <a:off x="4140" y="2675"/>
              <a:ext cx="1196" cy="150"/>
            </a:xfrm>
            <a:prstGeom prst="roundRect">
              <a:avLst>
                <a:gd fmla="val 50000" name="adj"/>
              </a:avLst>
            </a:prstGeom>
            <a:solidFill>
              <a:srgbClr val="DDDDDD"/>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7" name="Google Shape;407;p59"/>
            <p:cNvSpPr/>
            <p:nvPr/>
          </p:nvSpPr>
          <p:spPr>
            <a:xfrm>
              <a:off x="4210" y="2714"/>
              <a:ext cx="1066" cy="79"/>
            </a:xfrm>
            <a:prstGeom prst="roundRect">
              <a:avLst>
                <a:gd fmla="val 50000" name="adj"/>
              </a:avLst>
            </a:prstGeom>
            <a:gradFill>
              <a:gsLst>
                <a:gs pos="0">
                  <a:schemeClr val="lt2"/>
                </a:gs>
                <a:gs pos="100000">
                  <a:schemeClr val="dk2"/>
                </a:gs>
              </a:gsLst>
              <a:lin ang="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8" name="Google Shape;408;p59"/>
            <p:cNvSpPr/>
            <p:nvPr/>
          </p:nvSpPr>
          <p:spPr>
            <a:xfrm>
              <a:off x="4309" y="2382"/>
              <a:ext cx="159" cy="142"/>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9" name="Google Shape;409;p59"/>
            <p:cNvSpPr/>
            <p:nvPr/>
          </p:nvSpPr>
          <p:spPr>
            <a:xfrm>
              <a:off x="4489" y="2382"/>
              <a:ext cx="159" cy="142"/>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0000"/>
                </a:solidFill>
                <a:latin typeface="Arial"/>
                <a:ea typeface="Arial"/>
                <a:cs typeface="Arial"/>
                <a:sym typeface="Arial"/>
              </a:endParaRPr>
            </a:p>
          </p:txBody>
        </p:sp>
        <p:sp>
          <p:nvSpPr>
            <p:cNvPr id="410" name="Google Shape;410;p59"/>
            <p:cNvSpPr/>
            <p:nvPr/>
          </p:nvSpPr>
          <p:spPr>
            <a:xfrm>
              <a:off x="4658" y="2382"/>
              <a:ext cx="159" cy="142"/>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1" name="Google Shape;411;p59"/>
            <p:cNvSpPr/>
            <p:nvPr/>
          </p:nvSpPr>
          <p:spPr>
            <a:xfrm>
              <a:off x="5067" y="1837"/>
              <a:ext cx="80" cy="759"/>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412" name="Google Shape;412;p59"/>
          <p:cNvGrpSpPr/>
          <p:nvPr/>
        </p:nvGrpSpPr>
        <p:grpSpPr>
          <a:xfrm>
            <a:off x="7388074" y="2475348"/>
            <a:ext cx="534987" cy="413664"/>
            <a:chOff x="877" y="1008"/>
            <a:chExt cx="2747" cy="2626"/>
          </a:xfrm>
        </p:grpSpPr>
        <p:pic>
          <p:nvPicPr>
            <p:cNvPr descr="antenna_stylized" id="413" name="Google Shape;413;p59"/>
            <p:cNvPicPr preferRelativeResize="0"/>
            <p:nvPr/>
          </p:nvPicPr>
          <p:blipFill rotWithShape="1">
            <a:blip r:embed="rId13">
              <a:alphaModFix/>
            </a:blip>
            <a:srcRect b="0" l="0" r="0" t="0"/>
            <a:stretch/>
          </p:blipFill>
          <p:spPr>
            <a:xfrm>
              <a:off x="877" y="1008"/>
              <a:ext cx="2725" cy="1421"/>
            </a:xfrm>
            <a:prstGeom prst="rect">
              <a:avLst/>
            </a:prstGeom>
            <a:noFill/>
            <a:ln>
              <a:noFill/>
            </a:ln>
          </p:spPr>
        </p:pic>
        <p:pic>
          <p:nvPicPr>
            <p:cNvPr descr="laptop_keyboard" id="414" name="Google Shape;414;p59"/>
            <p:cNvPicPr preferRelativeResize="0"/>
            <p:nvPr/>
          </p:nvPicPr>
          <p:blipFill rotWithShape="1">
            <a:blip r:embed="rId14">
              <a:alphaModFix/>
            </a:blip>
            <a:srcRect b="0" l="0" r="0" t="0"/>
            <a:stretch/>
          </p:blipFill>
          <p:spPr>
            <a:xfrm flipH="1" rot="109064">
              <a:off x="1009" y="2586"/>
              <a:ext cx="2245" cy="1013"/>
            </a:xfrm>
            <a:prstGeom prst="rect">
              <a:avLst/>
            </a:prstGeom>
            <a:noFill/>
            <a:ln>
              <a:noFill/>
            </a:ln>
          </p:spPr>
        </p:pic>
        <p:sp>
          <p:nvSpPr>
            <p:cNvPr id="415" name="Google Shape;415;p59"/>
            <p:cNvSpPr/>
            <p:nvPr/>
          </p:nvSpPr>
          <p:spPr>
            <a:xfrm>
              <a:off x="1753" y="1603"/>
              <a:ext cx="1807" cy="1322"/>
            </a:xfrm>
            <a:custGeom>
              <a:rect b="b" l="l" r="r" t="t"/>
              <a:pathLst>
                <a:path extrusionOk="0" h="2442" w="2982">
                  <a:moveTo>
                    <a:pt x="540" y="0"/>
                  </a:moveTo>
                  <a:lnTo>
                    <a:pt x="0" y="1734"/>
                  </a:lnTo>
                  <a:lnTo>
                    <a:pt x="2394" y="2442"/>
                  </a:lnTo>
                  <a:lnTo>
                    <a:pt x="2982" y="318"/>
                  </a:lnTo>
                  <a:lnTo>
                    <a:pt x="540" y="0"/>
                  </a:lnTo>
                  <a:close/>
                </a:path>
              </a:pathLst>
            </a:cu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screen" id="416" name="Google Shape;416;p59"/>
            <p:cNvPicPr preferRelativeResize="0"/>
            <p:nvPr/>
          </p:nvPicPr>
          <p:blipFill rotWithShape="1">
            <a:blip r:embed="rId15">
              <a:alphaModFix/>
            </a:blip>
            <a:srcRect b="0" l="0" r="0" t="0"/>
            <a:stretch/>
          </p:blipFill>
          <p:spPr>
            <a:xfrm>
              <a:off x="1842" y="1637"/>
              <a:ext cx="1642" cy="1203"/>
            </a:xfrm>
            <a:prstGeom prst="rect">
              <a:avLst/>
            </a:prstGeom>
            <a:noFill/>
            <a:ln>
              <a:noFill/>
            </a:ln>
          </p:spPr>
        </p:pic>
        <p:sp>
          <p:nvSpPr>
            <p:cNvPr id="417" name="Google Shape;417;p59"/>
            <p:cNvSpPr/>
            <p:nvPr/>
          </p:nvSpPr>
          <p:spPr>
            <a:xfrm>
              <a:off x="2082" y="1564"/>
              <a:ext cx="1531" cy="246"/>
            </a:xfrm>
            <a:custGeom>
              <a:rect b="b" l="l" r="r" t="t"/>
              <a:pathLst>
                <a:path extrusionOk="0" h="455" w="2528">
                  <a:moveTo>
                    <a:pt x="14" y="0"/>
                  </a:moveTo>
                  <a:lnTo>
                    <a:pt x="2528" y="341"/>
                  </a:lnTo>
                  <a:lnTo>
                    <a:pt x="2480" y="455"/>
                  </a:lnTo>
                  <a:lnTo>
                    <a:pt x="0" y="86"/>
                  </a:lnTo>
                  <a:lnTo>
                    <a:pt x="14" y="0"/>
                  </a:lnTo>
                  <a:close/>
                </a:path>
              </a:pathLst>
            </a:custGeom>
            <a:gradFill>
              <a:gsLst>
                <a:gs pos="0">
                  <a:srgbClr val="000099"/>
                </a:gs>
                <a:gs pos="100000">
                  <a:srgbClr val="EAEAEA"/>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59"/>
            <p:cNvSpPr/>
            <p:nvPr/>
          </p:nvSpPr>
          <p:spPr>
            <a:xfrm>
              <a:off x="1737" y="1562"/>
              <a:ext cx="425" cy="1024"/>
            </a:xfrm>
            <a:custGeom>
              <a:rect b="b" l="l" r="r" t="t"/>
              <a:pathLst>
                <a:path extrusionOk="0" h="1893" w="702">
                  <a:moveTo>
                    <a:pt x="579" y="0"/>
                  </a:moveTo>
                  <a:lnTo>
                    <a:pt x="0" y="1869"/>
                  </a:lnTo>
                  <a:lnTo>
                    <a:pt x="114" y="1893"/>
                  </a:lnTo>
                  <a:lnTo>
                    <a:pt x="702" y="51"/>
                  </a:lnTo>
                  <a:lnTo>
                    <a:pt x="579"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59"/>
            <p:cNvSpPr/>
            <p:nvPr/>
          </p:nvSpPr>
          <p:spPr>
            <a:xfrm>
              <a:off x="3144" y="1745"/>
              <a:ext cx="458" cy="1182"/>
            </a:xfrm>
            <a:custGeom>
              <a:rect b="b" l="l" r="r" t="t"/>
              <a:pathLst>
                <a:path extrusionOk="0" h="2184" w="756">
                  <a:moveTo>
                    <a:pt x="756" y="0"/>
                  </a:moveTo>
                  <a:lnTo>
                    <a:pt x="138" y="2184"/>
                  </a:lnTo>
                  <a:lnTo>
                    <a:pt x="0" y="2148"/>
                  </a:lnTo>
                  <a:lnTo>
                    <a:pt x="606" y="78"/>
                  </a:lnTo>
                  <a:lnTo>
                    <a:pt x="756" y="0"/>
                  </a:lnTo>
                  <a:close/>
                </a:path>
              </a:pathLst>
            </a:custGeom>
            <a:gradFill>
              <a:gsLst>
                <a:gs pos="0">
                  <a:srgbClr val="DDDDDD"/>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59"/>
            <p:cNvSpPr/>
            <p:nvPr/>
          </p:nvSpPr>
          <p:spPr>
            <a:xfrm>
              <a:off x="1732" y="2534"/>
              <a:ext cx="1680" cy="399"/>
            </a:xfrm>
            <a:custGeom>
              <a:rect b="b" l="l" r="r" t="t"/>
              <a:pathLst>
                <a:path extrusionOk="0" h="738" w="2773">
                  <a:moveTo>
                    <a:pt x="33" y="0"/>
                  </a:moveTo>
                  <a:lnTo>
                    <a:pt x="0" y="99"/>
                  </a:lnTo>
                  <a:lnTo>
                    <a:pt x="2436" y="738"/>
                  </a:lnTo>
                  <a:cubicBezTo>
                    <a:pt x="2499" y="501"/>
                    <a:pt x="2773" y="727"/>
                    <a:pt x="2373" y="603"/>
                  </a:cubicBezTo>
                  <a:lnTo>
                    <a:pt x="33" y="0"/>
                  </a:lnTo>
                  <a:close/>
                </a:path>
              </a:pathLst>
            </a:custGeom>
            <a:gradFill>
              <a:gsLst>
                <a:gs pos="0">
                  <a:srgbClr val="0000CC"/>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59"/>
            <p:cNvSpPr/>
            <p:nvPr/>
          </p:nvSpPr>
          <p:spPr>
            <a:xfrm>
              <a:off x="3195" y="1755"/>
              <a:ext cx="429" cy="1187"/>
            </a:xfrm>
            <a:custGeom>
              <a:rect b="b" l="l" r="r" t="t"/>
              <a:pathLst>
                <a:path extrusionOk="0" h="1659" w="637">
                  <a:moveTo>
                    <a:pt x="615" y="0"/>
                  </a:moveTo>
                  <a:lnTo>
                    <a:pt x="637" y="0"/>
                  </a:lnTo>
                  <a:lnTo>
                    <a:pt x="68" y="1659"/>
                  </a:lnTo>
                  <a:lnTo>
                    <a:pt x="0" y="1647"/>
                  </a:lnTo>
                  <a:lnTo>
                    <a:pt x="615" y="0"/>
                  </a:lnTo>
                  <a:close/>
                </a:path>
              </a:pathLst>
            </a:custGeom>
            <a:solidFill>
              <a:srgbClr val="4D4D4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59"/>
            <p:cNvSpPr/>
            <p:nvPr/>
          </p:nvSpPr>
          <p:spPr>
            <a:xfrm>
              <a:off x="1734" y="2587"/>
              <a:ext cx="1494" cy="394"/>
            </a:xfrm>
            <a:custGeom>
              <a:rect b="b" l="l" r="r" t="t"/>
              <a:pathLst>
                <a:path extrusionOk="0" h="550" w="2216">
                  <a:moveTo>
                    <a:pt x="0" y="0"/>
                  </a:moveTo>
                  <a:lnTo>
                    <a:pt x="9" y="57"/>
                  </a:lnTo>
                  <a:lnTo>
                    <a:pt x="2164" y="550"/>
                  </a:lnTo>
                  <a:lnTo>
                    <a:pt x="2216" y="496"/>
                  </a:lnTo>
                  <a:lnTo>
                    <a:pt x="0" y="0"/>
                  </a:lnTo>
                  <a:close/>
                </a:path>
              </a:pathLst>
            </a:custGeom>
            <a:gradFill>
              <a:gsLst>
                <a:gs pos="0">
                  <a:srgbClr val="00009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3" name="Google Shape;423;p59"/>
            <p:cNvGrpSpPr/>
            <p:nvPr/>
          </p:nvGrpSpPr>
          <p:grpSpPr>
            <a:xfrm>
              <a:off x="1709" y="3008"/>
              <a:ext cx="507" cy="234"/>
              <a:chOff x="1740" y="2642"/>
              <a:chExt cx="752" cy="327"/>
            </a:xfrm>
          </p:grpSpPr>
          <p:sp>
            <p:nvSpPr>
              <p:cNvPr id="424" name="Google Shape;424;p59"/>
              <p:cNvSpPr/>
              <p:nvPr/>
            </p:nvSpPr>
            <p:spPr>
              <a:xfrm>
                <a:off x="1740" y="2642"/>
                <a:ext cx="752" cy="327"/>
              </a:xfrm>
              <a:custGeom>
                <a:rect b="b" l="l" r="r" t="t"/>
                <a:pathLst>
                  <a:path extrusionOk="0" h="327" w="752">
                    <a:moveTo>
                      <a:pt x="293" y="0"/>
                    </a:moveTo>
                    <a:lnTo>
                      <a:pt x="752" y="124"/>
                    </a:lnTo>
                    <a:lnTo>
                      <a:pt x="470" y="327"/>
                    </a:lnTo>
                    <a:lnTo>
                      <a:pt x="0" y="183"/>
                    </a:lnTo>
                    <a:lnTo>
                      <a:pt x="293"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59"/>
              <p:cNvSpPr/>
              <p:nvPr/>
            </p:nvSpPr>
            <p:spPr>
              <a:xfrm>
                <a:off x="1754" y="2649"/>
                <a:ext cx="726" cy="311"/>
              </a:xfrm>
              <a:custGeom>
                <a:rect b="b" l="l" r="r" t="t"/>
                <a:pathLst>
                  <a:path extrusionOk="0" h="311" w="726">
                    <a:moveTo>
                      <a:pt x="282" y="0"/>
                    </a:moveTo>
                    <a:lnTo>
                      <a:pt x="726" y="119"/>
                    </a:lnTo>
                    <a:lnTo>
                      <a:pt x="457" y="311"/>
                    </a:lnTo>
                    <a:lnTo>
                      <a:pt x="0" y="173"/>
                    </a:lnTo>
                    <a:lnTo>
                      <a:pt x="282" y="0"/>
                    </a:lnTo>
                    <a:close/>
                  </a:path>
                </a:pathLst>
              </a:custGeom>
              <a:gradFill>
                <a:gsLst>
                  <a:gs pos="0">
                    <a:srgbClr val="4D4D4D"/>
                  </a:gs>
                  <a:gs pos="100000">
                    <a:srgbClr val="DDDDDD"/>
                  </a:gs>
                </a:gsLst>
                <a:lin ang="189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59"/>
              <p:cNvSpPr/>
              <p:nvPr/>
            </p:nvSpPr>
            <p:spPr>
              <a:xfrm>
                <a:off x="1808" y="2770"/>
                <a:ext cx="258" cy="100"/>
              </a:xfrm>
              <a:custGeom>
                <a:rect b="b" l="l" r="r" t="t"/>
                <a:pathLst>
                  <a:path extrusionOk="0" h="100" w="258">
                    <a:moveTo>
                      <a:pt x="0" y="44"/>
                    </a:moveTo>
                    <a:lnTo>
                      <a:pt x="75" y="0"/>
                    </a:lnTo>
                    <a:lnTo>
                      <a:pt x="258" y="50"/>
                    </a:lnTo>
                    <a:lnTo>
                      <a:pt x="183" y="100"/>
                    </a:lnTo>
                    <a:lnTo>
                      <a:pt x="0" y="4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59"/>
              <p:cNvSpPr/>
              <p:nvPr/>
            </p:nvSpPr>
            <p:spPr>
              <a:xfrm>
                <a:off x="1799" y="2816"/>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59"/>
              <p:cNvSpPr/>
              <p:nvPr/>
            </p:nvSpPr>
            <p:spPr>
              <a:xfrm>
                <a:off x="2020" y="2834"/>
                <a:ext cx="258" cy="102"/>
              </a:xfrm>
              <a:custGeom>
                <a:rect b="b" l="l" r="r" t="t"/>
                <a:pathLst>
                  <a:path extrusionOk="0" h="102" w="258">
                    <a:moveTo>
                      <a:pt x="0" y="46"/>
                    </a:moveTo>
                    <a:lnTo>
                      <a:pt x="71" y="0"/>
                    </a:lnTo>
                    <a:lnTo>
                      <a:pt x="258" y="52"/>
                    </a:lnTo>
                    <a:lnTo>
                      <a:pt x="183" y="102"/>
                    </a:lnTo>
                    <a:lnTo>
                      <a:pt x="0" y="4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59"/>
              <p:cNvSpPr/>
              <p:nvPr/>
            </p:nvSpPr>
            <p:spPr>
              <a:xfrm>
                <a:off x="2011" y="2882"/>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30" name="Google Shape;430;p59"/>
            <p:cNvSpPr/>
            <p:nvPr/>
          </p:nvSpPr>
          <p:spPr>
            <a:xfrm>
              <a:off x="2577" y="3043"/>
              <a:ext cx="614" cy="514"/>
            </a:xfrm>
            <a:custGeom>
              <a:rect b="b" l="l" r="r" t="t"/>
              <a:pathLst>
                <a:path extrusionOk="0" h="792" w="990">
                  <a:moveTo>
                    <a:pt x="3" y="738"/>
                  </a:moveTo>
                  <a:lnTo>
                    <a:pt x="990" y="0"/>
                  </a:lnTo>
                  <a:lnTo>
                    <a:pt x="987" y="60"/>
                  </a:lnTo>
                  <a:lnTo>
                    <a:pt x="0" y="792"/>
                  </a:lnTo>
                  <a:lnTo>
                    <a:pt x="3" y="738"/>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59"/>
            <p:cNvSpPr/>
            <p:nvPr/>
          </p:nvSpPr>
          <p:spPr>
            <a:xfrm>
              <a:off x="1010" y="3084"/>
              <a:ext cx="1571" cy="469"/>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59"/>
            <p:cNvSpPr/>
            <p:nvPr/>
          </p:nvSpPr>
          <p:spPr>
            <a:xfrm>
              <a:off x="1011" y="2998"/>
              <a:ext cx="17" cy="95"/>
            </a:xfrm>
            <a:custGeom>
              <a:rect b="b" l="l" r="r" t="t"/>
              <a:pathLst>
                <a:path extrusionOk="0" h="147" w="26">
                  <a:moveTo>
                    <a:pt x="26" y="10"/>
                  </a:moveTo>
                  <a:lnTo>
                    <a:pt x="23" y="147"/>
                  </a:lnTo>
                  <a:lnTo>
                    <a:pt x="0" y="144"/>
                  </a:lnTo>
                  <a:lnTo>
                    <a:pt x="3" y="0"/>
                  </a:lnTo>
                  <a:lnTo>
                    <a:pt x="26" y="1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59"/>
            <p:cNvSpPr/>
            <p:nvPr/>
          </p:nvSpPr>
          <p:spPr>
            <a:xfrm>
              <a:off x="1012" y="2611"/>
              <a:ext cx="730" cy="393"/>
            </a:xfrm>
            <a:custGeom>
              <a:rect b="b" l="l" r="r" t="t"/>
              <a:pathLst>
                <a:path extrusionOk="0" h="606" w="1176">
                  <a:moveTo>
                    <a:pt x="1170" y="0"/>
                  </a:moveTo>
                  <a:lnTo>
                    <a:pt x="0" y="597"/>
                  </a:lnTo>
                  <a:lnTo>
                    <a:pt x="30" y="606"/>
                  </a:lnTo>
                  <a:lnTo>
                    <a:pt x="1176" y="18"/>
                  </a:lnTo>
                  <a:lnTo>
                    <a:pt x="1170"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59"/>
            <p:cNvSpPr/>
            <p:nvPr/>
          </p:nvSpPr>
          <p:spPr>
            <a:xfrm>
              <a:off x="1061" y="3018"/>
              <a:ext cx="1490" cy="451"/>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59"/>
            <p:cNvSpPr/>
            <p:nvPr/>
          </p:nvSpPr>
          <p:spPr>
            <a:xfrm flipH="1" rot="10800000">
              <a:off x="2549" y="2986"/>
              <a:ext cx="608" cy="467"/>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6" name="Google Shape;436;p59"/>
          <p:cNvGrpSpPr/>
          <p:nvPr/>
        </p:nvGrpSpPr>
        <p:grpSpPr>
          <a:xfrm>
            <a:off x="8958111" y="5918637"/>
            <a:ext cx="474663" cy="413663"/>
            <a:chOff x="877" y="1008"/>
            <a:chExt cx="2747" cy="2626"/>
          </a:xfrm>
        </p:grpSpPr>
        <p:pic>
          <p:nvPicPr>
            <p:cNvPr descr="antenna_stylized" id="437" name="Google Shape;437;p59"/>
            <p:cNvPicPr preferRelativeResize="0"/>
            <p:nvPr/>
          </p:nvPicPr>
          <p:blipFill rotWithShape="1">
            <a:blip r:embed="rId16">
              <a:alphaModFix/>
            </a:blip>
            <a:srcRect b="0" l="0" r="0" t="0"/>
            <a:stretch/>
          </p:blipFill>
          <p:spPr>
            <a:xfrm>
              <a:off x="877" y="1008"/>
              <a:ext cx="2725" cy="1421"/>
            </a:xfrm>
            <a:prstGeom prst="rect">
              <a:avLst/>
            </a:prstGeom>
            <a:noFill/>
            <a:ln>
              <a:noFill/>
            </a:ln>
          </p:spPr>
        </p:pic>
        <p:pic>
          <p:nvPicPr>
            <p:cNvPr descr="laptop_keyboard" id="438" name="Google Shape;438;p59"/>
            <p:cNvPicPr preferRelativeResize="0"/>
            <p:nvPr/>
          </p:nvPicPr>
          <p:blipFill rotWithShape="1">
            <a:blip r:embed="rId17">
              <a:alphaModFix/>
            </a:blip>
            <a:srcRect b="0" l="0" r="0" t="0"/>
            <a:stretch/>
          </p:blipFill>
          <p:spPr>
            <a:xfrm flipH="1" rot="109064">
              <a:off x="1009" y="2586"/>
              <a:ext cx="2245" cy="1013"/>
            </a:xfrm>
            <a:prstGeom prst="rect">
              <a:avLst/>
            </a:prstGeom>
            <a:noFill/>
            <a:ln>
              <a:noFill/>
            </a:ln>
          </p:spPr>
        </p:pic>
        <p:sp>
          <p:nvSpPr>
            <p:cNvPr id="439" name="Google Shape;439;p59"/>
            <p:cNvSpPr/>
            <p:nvPr/>
          </p:nvSpPr>
          <p:spPr>
            <a:xfrm>
              <a:off x="1753" y="1603"/>
              <a:ext cx="1807" cy="1322"/>
            </a:xfrm>
            <a:custGeom>
              <a:rect b="b" l="l" r="r" t="t"/>
              <a:pathLst>
                <a:path extrusionOk="0" h="2442" w="2982">
                  <a:moveTo>
                    <a:pt x="540" y="0"/>
                  </a:moveTo>
                  <a:lnTo>
                    <a:pt x="0" y="1734"/>
                  </a:lnTo>
                  <a:lnTo>
                    <a:pt x="2394" y="2442"/>
                  </a:lnTo>
                  <a:lnTo>
                    <a:pt x="2982" y="318"/>
                  </a:lnTo>
                  <a:lnTo>
                    <a:pt x="540" y="0"/>
                  </a:lnTo>
                  <a:close/>
                </a:path>
              </a:pathLst>
            </a:cu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screen" id="440" name="Google Shape;440;p59"/>
            <p:cNvPicPr preferRelativeResize="0"/>
            <p:nvPr/>
          </p:nvPicPr>
          <p:blipFill rotWithShape="1">
            <a:blip r:embed="rId18">
              <a:alphaModFix/>
            </a:blip>
            <a:srcRect b="0" l="0" r="0" t="0"/>
            <a:stretch/>
          </p:blipFill>
          <p:spPr>
            <a:xfrm>
              <a:off x="1842" y="1637"/>
              <a:ext cx="1642" cy="1203"/>
            </a:xfrm>
            <a:prstGeom prst="rect">
              <a:avLst/>
            </a:prstGeom>
            <a:noFill/>
            <a:ln>
              <a:noFill/>
            </a:ln>
          </p:spPr>
        </p:pic>
        <p:sp>
          <p:nvSpPr>
            <p:cNvPr id="441" name="Google Shape;441;p59"/>
            <p:cNvSpPr/>
            <p:nvPr/>
          </p:nvSpPr>
          <p:spPr>
            <a:xfrm>
              <a:off x="2082" y="1564"/>
              <a:ext cx="1531" cy="246"/>
            </a:xfrm>
            <a:custGeom>
              <a:rect b="b" l="l" r="r" t="t"/>
              <a:pathLst>
                <a:path extrusionOk="0" h="455" w="2528">
                  <a:moveTo>
                    <a:pt x="14" y="0"/>
                  </a:moveTo>
                  <a:lnTo>
                    <a:pt x="2528" y="341"/>
                  </a:lnTo>
                  <a:lnTo>
                    <a:pt x="2480" y="455"/>
                  </a:lnTo>
                  <a:lnTo>
                    <a:pt x="0" y="86"/>
                  </a:lnTo>
                  <a:lnTo>
                    <a:pt x="14" y="0"/>
                  </a:lnTo>
                  <a:close/>
                </a:path>
              </a:pathLst>
            </a:custGeom>
            <a:gradFill>
              <a:gsLst>
                <a:gs pos="0">
                  <a:srgbClr val="000099"/>
                </a:gs>
                <a:gs pos="100000">
                  <a:srgbClr val="EAEAEA"/>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59"/>
            <p:cNvSpPr/>
            <p:nvPr/>
          </p:nvSpPr>
          <p:spPr>
            <a:xfrm>
              <a:off x="1737" y="1562"/>
              <a:ext cx="425" cy="1024"/>
            </a:xfrm>
            <a:custGeom>
              <a:rect b="b" l="l" r="r" t="t"/>
              <a:pathLst>
                <a:path extrusionOk="0" h="1893" w="702">
                  <a:moveTo>
                    <a:pt x="579" y="0"/>
                  </a:moveTo>
                  <a:lnTo>
                    <a:pt x="0" y="1869"/>
                  </a:lnTo>
                  <a:lnTo>
                    <a:pt x="114" y="1893"/>
                  </a:lnTo>
                  <a:lnTo>
                    <a:pt x="702" y="51"/>
                  </a:lnTo>
                  <a:lnTo>
                    <a:pt x="579"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59"/>
            <p:cNvSpPr/>
            <p:nvPr/>
          </p:nvSpPr>
          <p:spPr>
            <a:xfrm>
              <a:off x="3144" y="1745"/>
              <a:ext cx="458" cy="1182"/>
            </a:xfrm>
            <a:custGeom>
              <a:rect b="b" l="l" r="r" t="t"/>
              <a:pathLst>
                <a:path extrusionOk="0" h="2184" w="756">
                  <a:moveTo>
                    <a:pt x="756" y="0"/>
                  </a:moveTo>
                  <a:lnTo>
                    <a:pt x="138" y="2184"/>
                  </a:lnTo>
                  <a:lnTo>
                    <a:pt x="0" y="2148"/>
                  </a:lnTo>
                  <a:lnTo>
                    <a:pt x="606" y="78"/>
                  </a:lnTo>
                  <a:lnTo>
                    <a:pt x="756" y="0"/>
                  </a:lnTo>
                  <a:close/>
                </a:path>
              </a:pathLst>
            </a:custGeom>
            <a:gradFill>
              <a:gsLst>
                <a:gs pos="0">
                  <a:srgbClr val="DDDDDD"/>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59"/>
            <p:cNvSpPr/>
            <p:nvPr/>
          </p:nvSpPr>
          <p:spPr>
            <a:xfrm>
              <a:off x="1732" y="2534"/>
              <a:ext cx="1680" cy="399"/>
            </a:xfrm>
            <a:custGeom>
              <a:rect b="b" l="l" r="r" t="t"/>
              <a:pathLst>
                <a:path extrusionOk="0" h="738" w="2773">
                  <a:moveTo>
                    <a:pt x="33" y="0"/>
                  </a:moveTo>
                  <a:lnTo>
                    <a:pt x="0" y="99"/>
                  </a:lnTo>
                  <a:lnTo>
                    <a:pt x="2436" y="738"/>
                  </a:lnTo>
                  <a:cubicBezTo>
                    <a:pt x="2499" y="501"/>
                    <a:pt x="2773" y="727"/>
                    <a:pt x="2373" y="603"/>
                  </a:cubicBezTo>
                  <a:lnTo>
                    <a:pt x="33" y="0"/>
                  </a:lnTo>
                  <a:close/>
                </a:path>
              </a:pathLst>
            </a:custGeom>
            <a:gradFill>
              <a:gsLst>
                <a:gs pos="0">
                  <a:srgbClr val="0000CC"/>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59"/>
            <p:cNvSpPr/>
            <p:nvPr/>
          </p:nvSpPr>
          <p:spPr>
            <a:xfrm>
              <a:off x="3195" y="1755"/>
              <a:ext cx="429" cy="1187"/>
            </a:xfrm>
            <a:custGeom>
              <a:rect b="b" l="l" r="r" t="t"/>
              <a:pathLst>
                <a:path extrusionOk="0" h="1659" w="637">
                  <a:moveTo>
                    <a:pt x="615" y="0"/>
                  </a:moveTo>
                  <a:lnTo>
                    <a:pt x="637" y="0"/>
                  </a:lnTo>
                  <a:lnTo>
                    <a:pt x="68" y="1659"/>
                  </a:lnTo>
                  <a:lnTo>
                    <a:pt x="0" y="1647"/>
                  </a:lnTo>
                  <a:lnTo>
                    <a:pt x="615" y="0"/>
                  </a:lnTo>
                  <a:close/>
                </a:path>
              </a:pathLst>
            </a:custGeom>
            <a:solidFill>
              <a:srgbClr val="4D4D4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59"/>
            <p:cNvSpPr/>
            <p:nvPr/>
          </p:nvSpPr>
          <p:spPr>
            <a:xfrm>
              <a:off x="1734" y="2587"/>
              <a:ext cx="1494" cy="394"/>
            </a:xfrm>
            <a:custGeom>
              <a:rect b="b" l="l" r="r" t="t"/>
              <a:pathLst>
                <a:path extrusionOk="0" h="550" w="2216">
                  <a:moveTo>
                    <a:pt x="0" y="0"/>
                  </a:moveTo>
                  <a:lnTo>
                    <a:pt x="9" y="57"/>
                  </a:lnTo>
                  <a:lnTo>
                    <a:pt x="2164" y="550"/>
                  </a:lnTo>
                  <a:lnTo>
                    <a:pt x="2216" y="496"/>
                  </a:lnTo>
                  <a:lnTo>
                    <a:pt x="0" y="0"/>
                  </a:lnTo>
                  <a:close/>
                </a:path>
              </a:pathLst>
            </a:custGeom>
            <a:gradFill>
              <a:gsLst>
                <a:gs pos="0">
                  <a:srgbClr val="00009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47" name="Google Shape;447;p59"/>
            <p:cNvGrpSpPr/>
            <p:nvPr/>
          </p:nvGrpSpPr>
          <p:grpSpPr>
            <a:xfrm>
              <a:off x="1709" y="3008"/>
              <a:ext cx="507" cy="234"/>
              <a:chOff x="1740" y="2642"/>
              <a:chExt cx="752" cy="327"/>
            </a:xfrm>
          </p:grpSpPr>
          <p:sp>
            <p:nvSpPr>
              <p:cNvPr id="448" name="Google Shape;448;p59"/>
              <p:cNvSpPr/>
              <p:nvPr/>
            </p:nvSpPr>
            <p:spPr>
              <a:xfrm>
                <a:off x="1740" y="2642"/>
                <a:ext cx="752" cy="327"/>
              </a:xfrm>
              <a:custGeom>
                <a:rect b="b" l="l" r="r" t="t"/>
                <a:pathLst>
                  <a:path extrusionOk="0" h="327" w="752">
                    <a:moveTo>
                      <a:pt x="293" y="0"/>
                    </a:moveTo>
                    <a:lnTo>
                      <a:pt x="752" y="124"/>
                    </a:lnTo>
                    <a:lnTo>
                      <a:pt x="470" y="327"/>
                    </a:lnTo>
                    <a:lnTo>
                      <a:pt x="0" y="183"/>
                    </a:lnTo>
                    <a:lnTo>
                      <a:pt x="293"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59"/>
              <p:cNvSpPr/>
              <p:nvPr/>
            </p:nvSpPr>
            <p:spPr>
              <a:xfrm>
                <a:off x="1754" y="2649"/>
                <a:ext cx="726" cy="311"/>
              </a:xfrm>
              <a:custGeom>
                <a:rect b="b" l="l" r="r" t="t"/>
                <a:pathLst>
                  <a:path extrusionOk="0" h="311" w="726">
                    <a:moveTo>
                      <a:pt x="282" y="0"/>
                    </a:moveTo>
                    <a:lnTo>
                      <a:pt x="726" y="119"/>
                    </a:lnTo>
                    <a:lnTo>
                      <a:pt x="457" y="311"/>
                    </a:lnTo>
                    <a:lnTo>
                      <a:pt x="0" y="173"/>
                    </a:lnTo>
                    <a:lnTo>
                      <a:pt x="282" y="0"/>
                    </a:lnTo>
                    <a:close/>
                  </a:path>
                </a:pathLst>
              </a:custGeom>
              <a:gradFill>
                <a:gsLst>
                  <a:gs pos="0">
                    <a:srgbClr val="4D4D4D"/>
                  </a:gs>
                  <a:gs pos="100000">
                    <a:srgbClr val="DDDDDD"/>
                  </a:gs>
                </a:gsLst>
                <a:lin ang="189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59"/>
              <p:cNvSpPr/>
              <p:nvPr/>
            </p:nvSpPr>
            <p:spPr>
              <a:xfrm>
                <a:off x="1808" y="2770"/>
                <a:ext cx="258" cy="100"/>
              </a:xfrm>
              <a:custGeom>
                <a:rect b="b" l="l" r="r" t="t"/>
                <a:pathLst>
                  <a:path extrusionOk="0" h="100" w="258">
                    <a:moveTo>
                      <a:pt x="0" y="44"/>
                    </a:moveTo>
                    <a:lnTo>
                      <a:pt x="75" y="0"/>
                    </a:lnTo>
                    <a:lnTo>
                      <a:pt x="258" y="50"/>
                    </a:lnTo>
                    <a:lnTo>
                      <a:pt x="183" y="100"/>
                    </a:lnTo>
                    <a:lnTo>
                      <a:pt x="0" y="4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59"/>
              <p:cNvSpPr/>
              <p:nvPr/>
            </p:nvSpPr>
            <p:spPr>
              <a:xfrm>
                <a:off x="1799" y="2816"/>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59"/>
              <p:cNvSpPr/>
              <p:nvPr/>
            </p:nvSpPr>
            <p:spPr>
              <a:xfrm>
                <a:off x="2020" y="2834"/>
                <a:ext cx="258" cy="102"/>
              </a:xfrm>
              <a:custGeom>
                <a:rect b="b" l="l" r="r" t="t"/>
                <a:pathLst>
                  <a:path extrusionOk="0" h="102" w="258">
                    <a:moveTo>
                      <a:pt x="0" y="46"/>
                    </a:moveTo>
                    <a:lnTo>
                      <a:pt x="71" y="0"/>
                    </a:lnTo>
                    <a:lnTo>
                      <a:pt x="258" y="52"/>
                    </a:lnTo>
                    <a:lnTo>
                      <a:pt x="183" y="102"/>
                    </a:lnTo>
                    <a:lnTo>
                      <a:pt x="0" y="4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59"/>
              <p:cNvSpPr/>
              <p:nvPr/>
            </p:nvSpPr>
            <p:spPr>
              <a:xfrm>
                <a:off x="2011" y="2882"/>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4" name="Google Shape;454;p59"/>
            <p:cNvSpPr/>
            <p:nvPr/>
          </p:nvSpPr>
          <p:spPr>
            <a:xfrm>
              <a:off x="2577" y="3043"/>
              <a:ext cx="614" cy="514"/>
            </a:xfrm>
            <a:custGeom>
              <a:rect b="b" l="l" r="r" t="t"/>
              <a:pathLst>
                <a:path extrusionOk="0" h="792" w="990">
                  <a:moveTo>
                    <a:pt x="3" y="738"/>
                  </a:moveTo>
                  <a:lnTo>
                    <a:pt x="990" y="0"/>
                  </a:lnTo>
                  <a:lnTo>
                    <a:pt x="987" y="60"/>
                  </a:lnTo>
                  <a:lnTo>
                    <a:pt x="0" y="792"/>
                  </a:lnTo>
                  <a:lnTo>
                    <a:pt x="3" y="738"/>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59"/>
            <p:cNvSpPr/>
            <p:nvPr/>
          </p:nvSpPr>
          <p:spPr>
            <a:xfrm>
              <a:off x="1010" y="3084"/>
              <a:ext cx="1571" cy="469"/>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59"/>
            <p:cNvSpPr/>
            <p:nvPr/>
          </p:nvSpPr>
          <p:spPr>
            <a:xfrm>
              <a:off x="1011" y="2998"/>
              <a:ext cx="17" cy="95"/>
            </a:xfrm>
            <a:custGeom>
              <a:rect b="b" l="l" r="r" t="t"/>
              <a:pathLst>
                <a:path extrusionOk="0" h="147" w="26">
                  <a:moveTo>
                    <a:pt x="26" y="10"/>
                  </a:moveTo>
                  <a:lnTo>
                    <a:pt x="23" y="147"/>
                  </a:lnTo>
                  <a:lnTo>
                    <a:pt x="0" y="144"/>
                  </a:lnTo>
                  <a:lnTo>
                    <a:pt x="3" y="0"/>
                  </a:lnTo>
                  <a:lnTo>
                    <a:pt x="26" y="1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59"/>
            <p:cNvSpPr/>
            <p:nvPr/>
          </p:nvSpPr>
          <p:spPr>
            <a:xfrm>
              <a:off x="1012" y="2611"/>
              <a:ext cx="730" cy="393"/>
            </a:xfrm>
            <a:custGeom>
              <a:rect b="b" l="l" r="r" t="t"/>
              <a:pathLst>
                <a:path extrusionOk="0" h="606" w="1176">
                  <a:moveTo>
                    <a:pt x="1170" y="0"/>
                  </a:moveTo>
                  <a:lnTo>
                    <a:pt x="0" y="597"/>
                  </a:lnTo>
                  <a:lnTo>
                    <a:pt x="30" y="606"/>
                  </a:lnTo>
                  <a:lnTo>
                    <a:pt x="1176" y="18"/>
                  </a:lnTo>
                  <a:lnTo>
                    <a:pt x="1170"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59"/>
            <p:cNvSpPr/>
            <p:nvPr/>
          </p:nvSpPr>
          <p:spPr>
            <a:xfrm>
              <a:off x="1061" y="3018"/>
              <a:ext cx="1490" cy="451"/>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59"/>
            <p:cNvSpPr/>
            <p:nvPr/>
          </p:nvSpPr>
          <p:spPr>
            <a:xfrm flipH="1" rot="10800000">
              <a:off x="2549" y="2986"/>
              <a:ext cx="608" cy="467"/>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0" name="Google Shape;460;p59"/>
          <p:cNvGrpSpPr/>
          <p:nvPr/>
        </p:nvGrpSpPr>
        <p:grpSpPr>
          <a:xfrm>
            <a:off x="7646835" y="3473887"/>
            <a:ext cx="444500" cy="413663"/>
            <a:chOff x="877" y="1008"/>
            <a:chExt cx="2747" cy="2626"/>
          </a:xfrm>
        </p:grpSpPr>
        <p:pic>
          <p:nvPicPr>
            <p:cNvPr descr="antenna_stylized" id="461" name="Google Shape;461;p59"/>
            <p:cNvPicPr preferRelativeResize="0"/>
            <p:nvPr/>
          </p:nvPicPr>
          <p:blipFill rotWithShape="1">
            <a:blip r:embed="rId19">
              <a:alphaModFix/>
            </a:blip>
            <a:srcRect b="0" l="0" r="0" t="0"/>
            <a:stretch/>
          </p:blipFill>
          <p:spPr>
            <a:xfrm>
              <a:off x="877" y="1008"/>
              <a:ext cx="2725" cy="1421"/>
            </a:xfrm>
            <a:prstGeom prst="rect">
              <a:avLst/>
            </a:prstGeom>
            <a:noFill/>
            <a:ln>
              <a:noFill/>
            </a:ln>
          </p:spPr>
        </p:pic>
        <p:pic>
          <p:nvPicPr>
            <p:cNvPr descr="laptop_keyboard" id="462" name="Google Shape;462;p59"/>
            <p:cNvPicPr preferRelativeResize="0"/>
            <p:nvPr/>
          </p:nvPicPr>
          <p:blipFill rotWithShape="1">
            <a:blip r:embed="rId20">
              <a:alphaModFix/>
            </a:blip>
            <a:srcRect b="0" l="0" r="0" t="0"/>
            <a:stretch/>
          </p:blipFill>
          <p:spPr>
            <a:xfrm flipH="1" rot="109064">
              <a:off x="1009" y="2586"/>
              <a:ext cx="2245" cy="1013"/>
            </a:xfrm>
            <a:prstGeom prst="rect">
              <a:avLst/>
            </a:prstGeom>
            <a:noFill/>
            <a:ln>
              <a:noFill/>
            </a:ln>
          </p:spPr>
        </p:pic>
        <p:sp>
          <p:nvSpPr>
            <p:cNvPr id="463" name="Google Shape;463;p59"/>
            <p:cNvSpPr/>
            <p:nvPr/>
          </p:nvSpPr>
          <p:spPr>
            <a:xfrm>
              <a:off x="1753" y="1603"/>
              <a:ext cx="1807" cy="1322"/>
            </a:xfrm>
            <a:custGeom>
              <a:rect b="b" l="l" r="r" t="t"/>
              <a:pathLst>
                <a:path extrusionOk="0" h="2442" w="2982">
                  <a:moveTo>
                    <a:pt x="540" y="0"/>
                  </a:moveTo>
                  <a:lnTo>
                    <a:pt x="0" y="1734"/>
                  </a:lnTo>
                  <a:lnTo>
                    <a:pt x="2394" y="2442"/>
                  </a:lnTo>
                  <a:lnTo>
                    <a:pt x="2982" y="318"/>
                  </a:lnTo>
                  <a:lnTo>
                    <a:pt x="540" y="0"/>
                  </a:lnTo>
                  <a:close/>
                </a:path>
              </a:pathLst>
            </a:cu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screen" id="464" name="Google Shape;464;p59"/>
            <p:cNvPicPr preferRelativeResize="0"/>
            <p:nvPr/>
          </p:nvPicPr>
          <p:blipFill rotWithShape="1">
            <a:blip r:embed="rId21">
              <a:alphaModFix/>
            </a:blip>
            <a:srcRect b="0" l="0" r="0" t="0"/>
            <a:stretch/>
          </p:blipFill>
          <p:spPr>
            <a:xfrm>
              <a:off x="1842" y="1637"/>
              <a:ext cx="1642" cy="1203"/>
            </a:xfrm>
            <a:prstGeom prst="rect">
              <a:avLst/>
            </a:prstGeom>
            <a:noFill/>
            <a:ln>
              <a:noFill/>
            </a:ln>
          </p:spPr>
        </p:pic>
        <p:sp>
          <p:nvSpPr>
            <p:cNvPr id="465" name="Google Shape;465;p59"/>
            <p:cNvSpPr/>
            <p:nvPr/>
          </p:nvSpPr>
          <p:spPr>
            <a:xfrm>
              <a:off x="2082" y="1564"/>
              <a:ext cx="1531" cy="246"/>
            </a:xfrm>
            <a:custGeom>
              <a:rect b="b" l="l" r="r" t="t"/>
              <a:pathLst>
                <a:path extrusionOk="0" h="455" w="2528">
                  <a:moveTo>
                    <a:pt x="14" y="0"/>
                  </a:moveTo>
                  <a:lnTo>
                    <a:pt x="2528" y="341"/>
                  </a:lnTo>
                  <a:lnTo>
                    <a:pt x="2480" y="455"/>
                  </a:lnTo>
                  <a:lnTo>
                    <a:pt x="0" y="86"/>
                  </a:lnTo>
                  <a:lnTo>
                    <a:pt x="14" y="0"/>
                  </a:lnTo>
                  <a:close/>
                </a:path>
              </a:pathLst>
            </a:custGeom>
            <a:gradFill>
              <a:gsLst>
                <a:gs pos="0">
                  <a:srgbClr val="000099"/>
                </a:gs>
                <a:gs pos="100000">
                  <a:srgbClr val="EAEAEA"/>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59"/>
            <p:cNvSpPr/>
            <p:nvPr/>
          </p:nvSpPr>
          <p:spPr>
            <a:xfrm>
              <a:off x="1737" y="1562"/>
              <a:ext cx="425" cy="1024"/>
            </a:xfrm>
            <a:custGeom>
              <a:rect b="b" l="l" r="r" t="t"/>
              <a:pathLst>
                <a:path extrusionOk="0" h="1893" w="702">
                  <a:moveTo>
                    <a:pt x="579" y="0"/>
                  </a:moveTo>
                  <a:lnTo>
                    <a:pt x="0" y="1869"/>
                  </a:lnTo>
                  <a:lnTo>
                    <a:pt x="114" y="1893"/>
                  </a:lnTo>
                  <a:lnTo>
                    <a:pt x="702" y="51"/>
                  </a:lnTo>
                  <a:lnTo>
                    <a:pt x="579"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59"/>
            <p:cNvSpPr/>
            <p:nvPr/>
          </p:nvSpPr>
          <p:spPr>
            <a:xfrm>
              <a:off x="3144" y="1745"/>
              <a:ext cx="458" cy="1182"/>
            </a:xfrm>
            <a:custGeom>
              <a:rect b="b" l="l" r="r" t="t"/>
              <a:pathLst>
                <a:path extrusionOk="0" h="2184" w="756">
                  <a:moveTo>
                    <a:pt x="756" y="0"/>
                  </a:moveTo>
                  <a:lnTo>
                    <a:pt x="138" y="2184"/>
                  </a:lnTo>
                  <a:lnTo>
                    <a:pt x="0" y="2148"/>
                  </a:lnTo>
                  <a:lnTo>
                    <a:pt x="606" y="78"/>
                  </a:lnTo>
                  <a:lnTo>
                    <a:pt x="756" y="0"/>
                  </a:lnTo>
                  <a:close/>
                </a:path>
              </a:pathLst>
            </a:custGeom>
            <a:gradFill>
              <a:gsLst>
                <a:gs pos="0">
                  <a:srgbClr val="DDDDDD"/>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59"/>
            <p:cNvSpPr/>
            <p:nvPr/>
          </p:nvSpPr>
          <p:spPr>
            <a:xfrm>
              <a:off x="1732" y="2534"/>
              <a:ext cx="1680" cy="399"/>
            </a:xfrm>
            <a:custGeom>
              <a:rect b="b" l="l" r="r" t="t"/>
              <a:pathLst>
                <a:path extrusionOk="0" h="738" w="2773">
                  <a:moveTo>
                    <a:pt x="33" y="0"/>
                  </a:moveTo>
                  <a:lnTo>
                    <a:pt x="0" y="99"/>
                  </a:lnTo>
                  <a:lnTo>
                    <a:pt x="2436" y="738"/>
                  </a:lnTo>
                  <a:cubicBezTo>
                    <a:pt x="2499" y="501"/>
                    <a:pt x="2773" y="727"/>
                    <a:pt x="2373" y="603"/>
                  </a:cubicBezTo>
                  <a:lnTo>
                    <a:pt x="33" y="0"/>
                  </a:lnTo>
                  <a:close/>
                </a:path>
              </a:pathLst>
            </a:custGeom>
            <a:gradFill>
              <a:gsLst>
                <a:gs pos="0">
                  <a:srgbClr val="0000CC"/>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59"/>
            <p:cNvSpPr/>
            <p:nvPr/>
          </p:nvSpPr>
          <p:spPr>
            <a:xfrm>
              <a:off x="3195" y="1755"/>
              <a:ext cx="429" cy="1187"/>
            </a:xfrm>
            <a:custGeom>
              <a:rect b="b" l="l" r="r" t="t"/>
              <a:pathLst>
                <a:path extrusionOk="0" h="1659" w="637">
                  <a:moveTo>
                    <a:pt x="615" y="0"/>
                  </a:moveTo>
                  <a:lnTo>
                    <a:pt x="637" y="0"/>
                  </a:lnTo>
                  <a:lnTo>
                    <a:pt x="68" y="1659"/>
                  </a:lnTo>
                  <a:lnTo>
                    <a:pt x="0" y="1647"/>
                  </a:lnTo>
                  <a:lnTo>
                    <a:pt x="615" y="0"/>
                  </a:lnTo>
                  <a:close/>
                </a:path>
              </a:pathLst>
            </a:custGeom>
            <a:solidFill>
              <a:srgbClr val="4D4D4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59"/>
            <p:cNvSpPr/>
            <p:nvPr/>
          </p:nvSpPr>
          <p:spPr>
            <a:xfrm>
              <a:off x="1734" y="2587"/>
              <a:ext cx="1494" cy="394"/>
            </a:xfrm>
            <a:custGeom>
              <a:rect b="b" l="l" r="r" t="t"/>
              <a:pathLst>
                <a:path extrusionOk="0" h="550" w="2216">
                  <a:moveTo>
                    <a:pt x="0" y="0"/>
                  </a:moveTo>
                  <a:lnTo>
                    <a:pt x="9" y="57"/>
                  </a:lnTo>
                  <a:lnTo>
                    <a:pt x="2164" y="550"/>
                  </a:lnTo>
                  <a:lnTo>
                    <a:pt x="2216" y="496"/>
                  </a:lnTo>
                  <a:lnTo>
                    <a:pt x="0" y="0"/>
                  </a:lnTo>
                  <a:close/>
                </a:path>
              </a:pathLst>
            </a:custGeom>
            <a:gradFill>
              <a:gsLst>
                <a:gs pos="0">
                  <a:srgbClr val="00009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71" name="Google Shape;471;p59"/>
            <p:cNvGrpSpPr/>
            <p:nvPr/>
          </p:nvGrpSpPr>
          <p:grpSpPr>
            <a:xfrm>
              <a:off x="1709" y="3008"/>
              <a:ext cx="507" cy="234"/>
              <a:chOff x="1740" y="2642"/>
              <a:chExt cx="752" cy="327"/>
            </a:xfrm>
          </p:grpSpPr>
          <p:sp>
            <p:nvSpPr>
              <p:cNvPr id="472" name="Google Shape;472;p59"/>
              <p:cNvSpPr/>
              <p:nvPr/>
            </p:nvSpPr>
            <p:spPr>
              <a:xfrm>
                <a:off x="1740" y="2642"/>
                <a:ext cx="752" cy="327"/>
              </a:xfrm>
              <a:custGeom>
                <a:rect b="b" l="l" r="r" t="t"/>
                <a:pathLst>
                  <a:path extrusionOk="0" h="327" w="752">
                    <a:moveTo>
                      <a:pt x="293" y="0"/>
                    </a:moveTo>
                    <a:lnTo>
                      <a:pt x="752" y="124"/>
                    </a:lnTo>
                    <a:lnTo>
                      <a:pt x="470" y="327"/>
                    </a:lnTo>
                    <a:lnTo>
                      <a:pt x="0" y="183"/>
                    </a:lnTo>
                    <a:lnTo>
                      <a:pt x="293"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59"/>
              <p:cNvSpPr/>
              <p:nvPr/>
            </p:nvSpPr>
            <p:spPr>
              <a:xfrm>
                <a:off x="1754" y="2649"/>
                <a:ext cx="726" cy="311"/>
              </a:xfrm>
              <a:custGeom>
                <a:rect b="b" l="l" r="r" t="t"/>
                <a:pathLst>
                  <a:path extrusionOk="0" h="311" w="726">
                    <a:moveTo>
                      <a:pt x="282" y="0"/>
                    </a:moveTo>
                    <a:lnTo>
                      <a:pt x="726" y="119"/>
                    </a:lnTo>
                    <a:lnTo>
                      <a:pt x="457" y="311"/>
                    </a:lnTo>
                    <a:lnTo>
                      <a:pt x="0" y="173"/>
                    </a:lnTo>
                    <a:lnTo>
                      <a:pt x="282" y="0"/>
                    </a:lnTo>
                    <a:close/>
                  </a:path>
                </a:pathLst>
              </a:custGeom>
              <a:gradFill>
                <a:gsLst>
                  <a:gs pos="0">
                    <a:srgbClr val="4D4D4D"/>
                  </a:gs>
                  <a:gs pos="100000">
                    <a:srgbClr val="DDDDDD"/>
                  </a:gs>
                </a:gsLst>
                <a:lin ang="189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59"/>
              <p:cNvSpPr/>
              <p:nvPr/>
            </p:nvSpPr>
            <p:spPr>
              <a:xfrm>
                <a:off x="1808" y="2770"/>
                <a:ext cx="258" cy="100"/>
              </a:xfrm>
              <a:custGeom>
                <a:rect b="b" l="l" r="r" t="t"/>
                <a:pathLst>
                  <a:path extrusionOk="0" h="100" w="258">
                    <a:moveTo>
                      <a:pt x="0" y="44"/>
                    </a:moveTo>
                    <a:lnTo>
                      <a:pt x="75" y="0"/>
                    </a:lnTo>
                    <a:lnTo>
                      <a:pt x="258" y="50"/>
                    </a:lnTo>
                    <a:lnTo>
                      <a:pt x="183" y="100"/>
                    </a:lnTo>
                    <a:lnTo>
                      <a:pt x="0" y="4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59"/>
              <p:cNvSpPr/>
              <p:nvPr/>
            </p:nvSpPr>
            <p:spPr>
              <a:xfrm>
                <a:off x="1799" y="2816"/>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59"/>
              <p:cNvSpPr/>
              <p:nvPr/>
            </p:nvSpPr>
            <p:spPr>
              <a:xfrm>
                <a:off x="2020" y="2834"/>
                <a:ext cx="258" cy="102"/>
              </a:xfrm>
              <a:custGeom>
                <a:rect b="b" l="l" r="r" t="t"/>
                <a:pathLst>
                  <a:path extrusionOk="0" h="102" w="258">
                    <a:moveTo>
                      <a:pt x="0" y="46"/>
                    </a:moveTo>
                    <a:lnTo>
                      <a:pt x="71" y="0"/>
                    </a:lnTo>
                    <a:lnTo>
                      <a:pt x="258" y="52"/>
                    </a:lnTo>
                    <a:lnTo>
                      <a:pt x="183" y="102"/>
                    </a:lnTo>
                    <a:lnTo>
                      <a:pt x="0" y="4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59"/>
              <p:cNvSpPr/>
              <p:nvPr/>
            </p:nvSpPr>
            <p:spPr>
              <a:xfrm>
                <a:off x="2011" y="2882"/>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8" name="Google Shape;478;p59"/>
            <p:cNvSpPr/>
            <p:nvPr/>
          </p:nvSpPr>
          <p:spPr>
            <a:xfrm>
              <a:off x="2577" y="3043"/>
              <a:ext cx="614" cy="514"/>
            </a:xfrm>
            <a:custGeom>
              <a:rect b="b" l="l" r="r" t="t"/>
              <a:pathLst>
                <a:path extrusionOk="0" h="792" w="990">
                  <a:moveTo>
                    <a:pt x="3" y="738"/>
                  </a:moveTo>
                  <a:lnTo>
                    <a:pt x="990" y="0"/>
                  </a:lnTo>
                  <a:lnTo>
                    <a:pt x="987" y="60"/>
                  </a:lnTo>
                  <a:lnTo>
                    <a:pt x="0" y="792"/>
                  </a:lnTo>
                  <a:lnTo>
                    <a:pt x="3" y="738"/>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59"/>
            <p:cNvSpPr/>
            <p:nvPr/>
          </p:nvSpPr>
          <p:spPr>
            <a:xfrm>
              <a:off x="1010" y="3084"/>
              <a:ext cx="1571" cy="469"/>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59"/>
            <p:cNvSpPr/>
            <p:nvPr/>
          </p:nvSpPr>
          <p:spPr>
            <a:xfrm>
              <a:off x="1011" y="2998"/>
              <a:ext cx="17" cy="95"/>
            </a:xfrm>
            <a:custGeom>
              <a:rect b="b" l="l" r="r" t="t"/>
              <a:pathLst>
                <a:path extrusionOk="0" h="147" w="26">
                  <a:moveTo>
                    <a:pt x="26" y="10"/>
                  </a:moveTo>
                  <a:lnTo>
                    <a:pt x="23" y="147"/>
                  </a:lnTo>
                  <a:lnTo>
                    <a:pt x="0" y="144"/>
                  </a:lnTo>
                  <a:lnTo>
                    <a:pt x="3" y="0"/>
                  </a:lnTo>
                  <a:lnTo>
                    <a:pt x="26" y="1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59"/>
            <p:cNvSpPr/>
            <p:nvPr/>
          </p:nvSpPr>
          <p:spPr>
            <a:xfrm>
              <a:off x="1012" y="2611"/>
              <a:ext cx="730" cy="393"/>
            </a:xfrm>
            <a:custGeom>
              <a:rect b="b" l="l" r="r" t="t"/>
              <a:pathLst>
                <a:path extrusionOk="0" h="606" w="1176">
                  <a:moveTo>
                    <a:pt x="1170" y="0"/>
                  </a:moveTo>
                  <a:lnTo>
                    <a:pt x="0" y="597"/>
                  </a:lnTo>
                  <a:lnTo>
                    <a:pt x="30" y="606"/>
                  </a:lnTo>
                  <a:lnTo>
                    <a:pt x="1176" y="18"/>
                  </a:lnTo>
                  <a:lnTo>
                    <a:pt x="1170"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59"/>
            <p:cNvSpPr/>
            <p:nvPr/>
          </p:nvSpPr>
          <p:spPr>
            <a:xfrm>
              <a:off x="1061" y="3018"/>
              <a:ext cx="1490" cy="451"/>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59"/>
            <p:cNvSpPr/>
            <p:nvPr/>
          </p:nvSpPr>
          <p:spPr>
            <a:xfrm flipH="1" rot="10800000">
              <a:off x="2549" y="2986"/>
              <a:ext cx="608" cy="467"/>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4" name="Google Shape;484;p59"/>
          <p:cNvGrpSpPr/>
          <p:nvPr/>
        </p:nvGrpSpPr>
        <p:grpSpPr>
          <a:xfrm flipH="1">
            <a:off x="8026249" y="3654861"/>
            <a:ext cx="414337" cy="373062"/>
            <a:chOff x="2839" y="3501"/>
            <a:chExt cx="755" cy="803"/>
          </a:xfrm>
        </p:grpSpPr>
        <p:pic>
          <p:nvPicPr>
            <p:cNvPr descr="desktop_computer_stylized_medium" id="485" name="Google Shape;485;p59"/>
            <p:cNvPicPr preferRelativeResize="0"/>
            <p:nvPr/>
          </p:nvPicPr>
          <p:blipFill rotWithShape="1">
            <a:blip r:embed="rId3">
              <a:alphaModFix/>
            </a:blip>
            <a:srcRect b="0" l="0" r="0" t="0"/>
            <a:stretch/>
          </p:blipFill>
          <p:spPr>
            <a:xfrm>
              <a:off x="2839" y="3501"/>
              <a:ext cx="755" cy="803"/>
            </a:xfrm>
            <a:prstGeom prst="rect">
              <a:avLst/>
            </a:prstGeom>
            <a:noFill/>
            <a:ln>
              <a:noFill/>
            </a:ln>
          </p:spPr>
        </p:pic>
        <p:sp>
          <p:nvSpPr>
            <p:cNvPr id="486" name="Google Shape;486;p59"/>
            <p:cNvSpPr/>
            <p:nvPr/>
          </p:nvSpPr>
          <p:spPr>
            <a:xfrm>
              <a:off x="2916" y="3578"/>
              <a:ext cx="356" cy="368"/>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7" name="Google Shape;487;p59"/>
          <p:cNvGrpSpPr/>
          <p:nvPr/>
        </p:nvGrpSpPr>
        <p:grpSpPr>
          <a:xfrm>
            <a:off x="9393086" y="5855137"/>
            <a:ext cx="474663" cy="413663"/>
            <a:chOff x="877" y="1008"/>
            <a:chExt cx="2747" cy="2626"/>
          </a:xfrm>
        </p:grpSpPr>
        <p:pic>
          <p:nvPicPr>
            <p:cNvPr descr="antenna_stylized" id="488" name="Google Shape;488;p59"/>
            <p:cNvPicPr preferRelativeResize="0"/>
            <p:nvPr/>
          </p:nvPicPr>
          <p:blipFill rotWithShape="1">
            <a:blip r:embed="rId16">
              <a:alphaModFix/>
            </a:blip>
            <a:srcRect b="0" l="0" r="0" t="0"/>
            <a:stretch/>
          </p:blipFill>
          <p:spPr>
            <a:xfrm>
              <a:off x="877" y="1008"/>
              <a:ext cx="2725" cy="1421"/>
            </a:xfrm>
            <a:prstGeom prst="rect">
              <a:avLst/>
            </a:prstGeom>
            <a:noFill/>
            <a:ln>
              <a:noFill/>
            </a:ln>
          </p:spPr>
        </p:pic>
        <p:pic>
          <p:nvPicPr>
            <p:cNvPr descr="laptop_keyboard" id="489" name="Google Shape;489;p59"/>
            <p:cNvPicPr preferRelativeResize="0"/>
            <p:nvPr/>
          </p:nvPicPr>
          <p:blipFill rotWithShape="1">
            <a:blip r:embed="rId17">
              <a:alphaModFix/>
            </a:blip>
            <a:srcRect b="0" l="0" r="0" t="0"/>
            <a:stretch/>
          </p:blipFill>
          <p:spPr>
            <a:xfrm flipH="1" rot="109064">
              <a:off x="1009" y="2586"/>
              <a:ext cx="2245" cy="1013"/>
            </a:xfrm>
            <a:prstGeom prst="rect">
              <a:avLst/>
            </a:prstGeom>
            <a:noFill/>
            <a:ln>
              <a:noFill/>
            </a:ln>
          </p:spPr>
        </p:pic>
        <p:sp>
          <p:nvSpPr>
            <p:cNvPr id="490" name="Google Shape;490;p59"/>
            <p:cNvSpPr/>
            <p:nvPr/>
          </p:nvSpPr>
          <p:spPr>
            <a:xfrm>
              <a:off x="1753" y="1603"/>
              <a:ext cx="1807" cy="1322"/>
            </a:xfrm>
            <a:custGeom>
              <a:rect b="b" l="l" r="r" t="t"/>
              <a:pathLst>
                <a:path extrusionOk="0" h="2442" w="2982">
                  <a:moveTo>
                    <a:pt x="540" y="0"/>
                  </a:moveTo>
                  <a:lnTo>
                    <a:pt x="0" y="1734"/>
                  </a:lnTo>
                  <a:lnTo>
                    <a:pt x="2394" y="2442"/>
                  </a:lnTo>
                  <a:lnTo>
                    <a:pt x="2982" y="318"/>
                  </a:lnTo>
                  <a:lnTo>
                    <a:pt x="540" y="0"/>
                  </a:lnTo>
                  <a:close/>
                </a:path>
              </a:pathLst>
            </a:cu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screen" id="491" name="Google Shape;491;p59"/>
            <p:cNvPicPr preferRelativeResize="0"/>
            <p:nvPr/>
          </p:nvPicPr>
          <p:blipFill rotWithShape="1">
            <a:blip r:embed="rId18">
              <a:alphaModFix/>
            </a:blip>
            <a:srcRect b="0" l="0" r="0" t="0"/>
            <a:stretch/>
          </p:blipFill>
          <p:spPr>
            <a:xfrm>
              <a:off x="1842" y="1637"/>
              <a:ext cx="1642" cy="1203"/>
            </a:xfrm>
            <a:prstGeom prst="rect">
              <a:avLst/>
            </a:prstGeom>
            <a:noFill/>
            <a:ln>
              <a:noFill/>
            </a:ln>
          </p:spPr>
        </p:pic>
        <p:sp>
          <p:nvSpPr>
            <p:cNvPr id="492" name="Google Shape;492;p59"/>
            <p:cNvSpPr/>
            <p:nvPr/>
          </p:nvSpPr>
          <p:spPr>
            <a:xfrm>
              <a:off x="2082" y="1564"/>
              <a:ext cx="1531" cy="246"/>
            </a:xfrm>
            <a:custGeom>
              <a:rect b="b" l="l" r="r" t="t"/>
              <a:pathLst>
                <a:path extrusionOk="0" h="455" w="2528">
                  <a:moveTo>
                    <a:pt x="14" y="0"/>
                  </a:moveTo>
                  <a:lnTo>
                    <a:pt x="2528" y="341"/>
                  </a:lnTo>
                  <a:lnTo>
                    <a:pt x="2480" y="455"/>
                  </a:lnTo>
                  <a:lnTo>
                    <a:pt x="0" y="86"/>
                  </a:lnTo>
                  <a:lnTo>
                    <a:pt x="14" y="0"/>
                  </a:lnTo>
                  <a:close/>
                </a:path>
              </a:pathLst>
            </a:custGeom>
            <a:gradFill>
              <a:gsLst>
                <a:gs pos="0">
                  <a:srgbClr val="000099"/>
                </a:gs>
                <a:gs pos="100000">
                  <a:srgbClr val="EAEAEA"/>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59"/>
            <p:cNvSpPr/>
            <p:nvPr/>
          </p:nvSpPr>
          <p:spPr>
            <a:xfrm>
              <a:off x="1737" y="1562"/>
              <a:ext cx="425" cy="1024"/>
            </a:xfrm>
            <a:custGeom>
              <a:rect b="b" l="l" r="r" t="t"/>
              <a:pathLst>
                <a:path extrusionOk="0" h="1893" w="702">
                  <a:moveTo>
                    <a:pt x="579" y="0"/>
                  </a:moveTo>
                  <a:lnTo>
                    <a:pt x="0" y="1869"/>
                  </a:lnTo>
                  <a:lnTo>
                    <a:pt x="114" y="1893"/>
                  </a:lnTo>
                  <a:lnTo>
                    <a:pt x="702" y="51"/>
                  </a:lnTo>
                  <a:lnTo>
                    <a:pt x="579"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59"/>
            <p:cNvSpPr/>
            <p:nvPr/>
          </p:nvSpPr>
          <p:spPr>
            <a:xfrm>
              <a:off x="3144" y="1745"/>
              <a:ext cx="458" cy="1182"/>
            </a:xfrm>
            <a:custGeom>
              <a:rect b="b" l="l" r="r" t="t"/>
              <a:pathLst>
                <a:path extrusionOk="0" h="2184" w="756">
                  <a:moveTo>
                    <a:pt x="756" y="0"/>
                  </a:moveTo>
                  <a:lnTo>
                    <a:pt x="138" y="2184"/>
                  </a:lnTo>
                  <a:lnTo>
                    <a:pt x="0" y="2148"/>
                  </a:lnTo>
                  <a:lnTo>
                    <a:pt x="606" y="78"/>
                  </a:lnTo>
                  <a:lnTo>
                    <a:pt x="756" y="0"/>
                  </a:lnTo>
                  <a:close/>
                </a:path>
              </a:pathLst>
            </a:custGeom>
            <a:gradFill>
              <a:gsLst>
                <a:gs pos="0">
                  <a:srgbClr val="DDDDDD"/>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59"/>
            <p:cNvSpPr/>
            <p:nvPr/>
          </p:nvSpPr>
          <p:spPr>
            <a:xfrm>
              <a:off x="1732" y="2534"/>
              <a:ext cx="1680" cy="399"/>
            </a:xfrm>
            <a:custGeom>
              <a:rect b="b" l="l" r="r" t="t"/>
              <a:pathLst>
                <a:path extrusionOk="0" h="738" w="2773">
                  <a:moveTo>
                    <a:pt x="33" y="0"/>
                  </a:moveTo>
                  <a:lnTo>
                    <a:pt x="0" y="99"/>
                  </a:lnTo>
                  <a:lnTo>
                    <a:pt x="2436" y="738"/>
                  </a:lnTo>
                  <a:cubicBezTo>
                    <a:pt x="2499" y="501"/>
                    <a:pt x="2773" y="727"/>
                    <a:pt x="2373" y="603"/>
                  </a:cubicBezTo>
                  <a:lnTo>
                    <a:pt x="33" y="0"/>
                  </a:lnTo>
                  <a:close/>
                </a:path>
              </a:pathLst>
            </a:custGeom>
            <a:gradFill>
              <a:gsLst>
                <a:gs pos="0">
                  <a:srgbClr val="0000CC"/>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59"/>
            <p:cNvSpPr/>
            <p:nvPr/>
          </p:nvSpPr>
          <p:spPr>
            <a:xfrm>
              <a:off x="3195" y="1755"/>
              <a:ext cx="429" cy="1187"/>
            </a:xfrm>
            <a:custGeom>
              <a:rect b="b" l="l" r="r" t="t"/>
              <a:pathLst>
                <a:path extrusionOk="0" h="1659" w="637">
                  <a:moveTo>
                    <a:pt x="615" y="0"/>
                  </a:moveTo>
                  <a:lnTo>
                    <a:pt x="637" y="0"/>
                  </a:lnTo>
                  <a:lnTo>
                    <a:pt x="68" y="1659"/>
                  </a:lnTo>
                  <a:lnTo>
                    <a:pt x="0" y="1647"/>
                  </a:lnTo>
                  <a:lnTo>
                    <a:pt x="615" y="0"/>
                  </a:lnTo>
                  <a:close/>
                </a:path>
              </a:pathLst>
            </a:custGeom>
            <a:solidFill>
              <a:srgbClr val="4D4D4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59"/>
            <p:cNvSpPr/>
            <p:nvPr/>
          </p:nvSpPr>
          <p:spPr>
            <a:xfrm>
              <a:off x="1734" y="2587"/>
              <a:ext cx="1494" cy="394"/>
            </a:xfrm>
            <a:custGeom>
              <a:rect b="b" l="l" r="r" t="t"/>
              <a:pathLst>
                <a:path extrusionOk="0" h="550" w="2216">
                  <a:moveTo>
                    <a:pt x="0" y="0"/>
                  </a:moveTo>
                  <a:lnTo>
                    <a:pt x="9" y="57"/>
                  </a:lnTo>
                  <a:lnTo>
                    <a:pt x="2164" y="550"/>
                  </a:lnTo>
                  <a:lnTo>
                    <a:pt x="2216" y="496"/>
                  </a:lnTo>
                  <a:lnTo>
                    <a:pt x="0" y="0"/>
                  </a:lnTo>
                  <a:close/>
                </a:path>
              </a:pathLst>
            </a:custGeom>
            <a:gradFill>
              <a:gsLst>
                <a:gs pos="0">
                  <a:srgbClr val="00009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8" name="Google Shape;498;p59"/>
            <p:cNvGrpSpPr/>
            <p:nvPr/>
          </p:nvGrpSpPr>
          <p:grpSpPr>
            <a:xfrm>
              <a:off x="1709" y="3008"/>
              <a:ext cx="507" cy="234"/>
              <a:chOff x="1740" y="2642"/>
              <a:chExt cx="752" cy="327"/>
            </a:xfrm>
          </p:grpSpPr>
          <p:sp>
            <p:nvSpPr>
              <p:cNvPr id="499" name="Google Shape;499;p59"/>
              <p:cNvSpPr/>
              <p:nvPr/>
            </p:nvSpPr>
            <p:spPr>
              <a:xfrm>
                <a:off x="1740" y="2642"/>
                <a:ext cx="752" cy="327"/>
              </a:xfrm>
              <a:custGeom>
                <a:rect b="b" l="l" r="r" t="t"/>
                <a:pathLst>
                  <a:path extrusionOk="0" h="327" w="752">
                    <a:moveTo>
                      <a:pt x="293" y="0"/>
                    </a:moveTo>
                    <a:lnTo>
                      <a:pt x="752" y="124"/>
                    </a:lnTo>
                    <a:lnTo>
                      <a:pt x="470" y="327"/>
                    </a:lnTo>
                    <a:lnTo>
                      <a:pt x="0" y="183"/>
                    </a:lnTo>
                    <a:lnTo>
                      <a:pt x="293"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59"/>
              <p:cNvSpPr/>
              <p:nvPr/>
            </p:nvSpPr>
            <p:spPr>
              <a:xfrm>
                <a:off x="1754" y="2649"/>
                <a:ext cx="726" cy="311"/>
              </a:xfrm>
              <a:custGeom>
                <a:rect b="b" l="l" r="r" t="t"/>
                <a:pathLst>
                  <a:path extrusionOk="0" h="311" w="726">
                    <a:moveTo>
                      <a:pt x="282" y="0"/>
                    </a:moveTo>
                    <a:lnTo>
                      <a:pt x="726" y="119"/>
                    </a:lnTo>
                    <a:lnTo>
                      <a:pt x="457" y="311"/>
                    </a:lnTo>
                    <a:lnTo>
                      <a:pt x="0" y="173"/>
                    </a:lnTo>
                    <a:lnTo>
                      <a:pt x="282" y="0"/>
                    </a:lnTo>
                    <a:close/>
                  </a:path>
                </a:pathLst>
              </a:custGeom>
              <a:gradFill>
                <a:gsLst>
                  <a:gs pos="0">
                    <a:srgbClr val="4D4D4D"/>
                  </a:gs>
                  <a:gs pos="100000">
                    <a:srgbClr val="DDDDDD"/>
                  </a:gs>
                </a:gsLst>
                <a:lin ang="189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59"/>
              <p:cNvSpPr/>
              <p:nvPr/>
            </p:nvSpPr>
            <p:spPr>
              <a:xfrm>
                <a:off x="1808" y="2770"/>
                <a:ext cx="258" cy="100"/>
              </a:xfrm>
              <a:custGeom>
                <a:rect b="b" l="l" r="r" t="t"/>
                <a:pathLst>
                  <a:path extrusionOk="0" h="100" w="258">
                    <a:moveTo>
                      <a:pt x="0" y="44"/>
                    </a:moveTo>
                    <a:lnTo>
                      <a:pt x="75" y="0"/>
                    </a:lnTo>
                    <a:lnTo>
                      <a:pt x="258" y="50"/>
                    </a:lnTo>
                    <a:lnTo>
                      <a:pt x="183" y="100"/>
                    </a:lnTo>
                    <a:lnTo>
                      <a:pt x="0" y="4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59"/>
              <p:cNvSpPr/>
              <p:nvPr/>
            </p:nvSpPr>
            <p:spPr>
              <a:xfrm>
                <a:off x="1799" y="2816"/>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59"/>
              <p:cNvSpPr/>
              <p:nvPr/>
            </p:nvSpPr>
            <p:spPr>
              <a:xfrm>
                <a:off x="2020" y="2834"/>
                <a:ext cx="258" cy="102"/>
              </a:xfrm>
              <a:custGeom>
                <a:rect b="b" l="l" r="r" t="t"/>
                <a:pathLst>
                  <a:path extrusionOk="0" h="102" w="258">
                    <a:moveTo>
                      <a:pt x="0" y="46"/>
                    </a:moveTo>
                    <a:lnTo>
                      <a:pt x="71" y="0"/>
                    </a:lnTo>
                    <a:lnTo>
                      <a:pt x="258" y="52"/>
                    </a:lnTo>
                    <a:lnTo>
                      <a:pt x="183" y="102"/>
                    </a:lnTo>
                    <a:lnTo>
                      <a:pt x="0" y="4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59"/>
              <p:cNvSpPr/>
              <p:nvPr/>
            </p:nvSpPr>
            <p:spPr>
              <a:xfrm>
                <a:off x="2011" y="2882"/>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05" name="Google Shape;505;p59"/>
            <p:cNvSpPr/>
            <p:nvPr/>
          </p:nvSpPr>
          <p:spPr>
            <a:xfrm>
              <a:off x="2577" y="3043"/>
              <a:ext cx="614" cy="514"/>
            </a:xfrm>
            <a:custGeom>
              <a:rect b="b" l="l" r="r" t="t"/>
              <a:pathLst>
                <a:path extrusionOk="0" h="792" w="990">
                  <a:moveTo>
                    <a:pt x="3" y="738"/>
                  </a:moveTo>
                  <a:lnTo>
                    <a:pt x="990" y="0"/>
                  </a:lnTo>
                  <a:lnTo>
                    <a:pt x="987" y="60"/>
                  </a:lnTo>
                  <a:lnTo>
                    <a:pt x="0" y="792"/>
                  </a:lnTo>
                  <a:lnTo>
                    <a:pt x="3" y="738"/>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59"/>
            <p:cNvSpPr/>
            <p:nvPr/>
          </p:nvSpPr>
          <p:spPr>
            <a:xfrm>
              <a:off x="1010" y="3084"/>
              <a:ext cx="1571" cy="469"/>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59"/>
            <p:cNvSpPr/>
            <p:nvPr/>
          </p:nvSpPr>
          <p:spPr>
            <a:xfrm>
              <a:off x="1011" y="2998"/>
              <a:ext cx="17" cy="95"/>
            </a:xfrm>
            <a:custGeom>
              <a:rect b="b" l="l" r="r" t="t"/>
              <a:pathLst>
                <a:path extrusionOk="0" h="147" w="26">
                  <a:moveTo>
                    <a:pt x="26" y="10"/>
                  </a:moveTo>
                  <a:lnTo>
                    <a:pt x="23" y="147"/>
                  </a:lnTo>
                  <a:lnTo>
                    <a:pt x="0" y="144"/>
                  </a:lnTo>
                  <a:lnTo>
                    <a:pt x="3" y="0"/>
                  </a:lnTo>
                  <a:lnTo>
                    <a:pt x="26" y="1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59"/>
            <p:cNvSpPr/>
            <p:nvPr/>
          </p:nvSpPr>
          <p:spPr>
            <a:xfrm>
              <a:off x="1012" y="2611"/>
              <a:ext cx="730" cy="393"/>
            </a:xfrm>
            <a:custGeom>
              <a:rect b="b" l="l" r="r" t="t"/>
              <a:pathLst>
                <a:path extrusionOk="0" h="606" w="1176">
                  <a:moveTo>
                    <a:pt x="1170" y="0"/>
                  </a:moveTo>
                  <a:lnTo>
                    <a:pt x="0" y="597"/>
                  </a:lnTo>
                  <a:lnTo>
                    <a:pt x="30" y="606"/>
                  </a:lnTo>
                  <a:lnTo>
                    <a:pt x="1176" y="18"/>
                  </a:lnTo>
                  <a:lnTo>
                    <a:pt x="1170"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59"/>
            <p:cNvSpPr/>
            <p:nvPr/>
          </p:nvSpPr>
          <p:spPr>
            <a:xfrm>
              <a:off x="1061" y="3018"/>
              <a:ext cx="1490" cy="451"/>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59"/>
            <p:cNvSpPr/>
            <p:nvPr/>
          </p:nvSpPr>
          <p:spPr>
            <a:xfrm flipH="1" rot="10800000">
              <a:off x="2549" y="2986"/>
              <a:ext cx="608" cy="467"/>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1" name="Google Shape;511;p59"/>
          <p:cNvGrpSpPr/>
          <p:nvPr/>
        </p:nvGrpSpPr>
        <p:grpSpPr>
          <a:xfrm>
            <a:off x="7742085" y="1584761"/>
            <a:ext cx="1047750" cy="996950"/>
            <a:chOff x="3402" y="719"/>
            <a:chExt cx="660" cy="628"/>
          </a:xfrm>
        </p:grpSpPr>
        <p:sp>
          <p:nvSpPr>
            <p:cNvPr id="512" name="Google Shape;512;p59"/>
            <p:cNvSpPr/>
            <p:nvPr/>
          </p:nvSpPr>
          <p:spPr>
            <a:xfrm>
              <a:off x="3402" y="753"/>
              <a:ext cx="192" cy="594"/>
            </a:xfrm>
            <a:custGeom>
              <a:rect b="b" l="l" r="r" t="t"/>
              <a:pathLst>
                <a:path extrusionOk="0" h="594" w="192">
                  <a:moveTo>
                    <a:pt x="0" y="594"/>
                  </a:moveTo>
                  <a:lnTo>
                    <a:pt x="192" y="0"/>
                  </a:lnTo>
                  <a:lnTo>
                    <a:pt x="192" y="515"/>
                  </a:lnTo>
                  <a:lnTo>
                    <a:pt x="0" y="594"/>
                  </a:lnTo>
                  <a:close/>
                </a:path>
              </a:pathLst>
            </a:custGeom>
            <a:gradFill>
              <a:gsLst>
                <a:gs pos="0">
                  <a:schemeClr val="lt1"/>
                </a:gs>
                <a:gs pos="100000">
                  <a:srgbClr val="CC000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13" name="Google Shape;513;p59"/>
            <p:cNvGrpSpPr/>
            <p:nvPr/>
          </p:nvGrpSpPr>
          <p:grpSpPr>
            <a:xfrm>
              <a:off x="3549" y="719"/>
              <a:ext cx="513" cy="547"/>
              <a:chOff x="2956" y="969"/>
              <a:chExt cx="513" cy="547"/>
            </a:xfrm>
          </p:grpSpPr>
          <p:sp>
            <p:nvSpPr>
              <p:cNvPr id="514" name="Google Shape;514;p59"/>
              <p:cNvSpPr/>
              <p:nvPr/>
            </p:nvSpPr>
            <p:spPr>
              <a:xfrm>
                <a:off x="3018" y="969"/>
                <a:ext cx="426" cy="48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15" name="Google Shape;515;p59"/>
              <p:cNvSpPr/>
              <p:nvPr/>
            </p:nvSpPr>
            <p:spPr>
              <a:xfrm>
                <a:off x="2997" y="984"/>
                <a:ext cx="435" cy="50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16" name="Google Shape;516;p59"/>
              <p:cNvSpPr/>
              <p:nvPr/>
            </p:nvSpPr>
            <p:spPr>
              <a:xfrm>
                <a:off x="3000" y="1185"/>
                <a:ext cx="432" cy="108"/>
              </a:xfrm>
              <a:prstGeom prst="rect">
                <a:avLst/>
              </a:prstGeom>
              <a:solidFill>
                <a:srgbClr val="CC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17" name="Google Shape;517;p59"/>
              <p:cNvSpPr txBox="1"/>
              <p:nvPr/>
            </p:nvSpPr>
            <p:spPr>
              <a:xfrm>
                <a:off x="2956" y="978"/>
                <a:ext cx="513" cy="53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application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transport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Arial"/>
                    <a:ea typeface="Arial"/>
                    <a:cs typeface="Arial"/>
                    <a:sym typeface="Arial"/>
                  </a:rPr>
                  <a:t>network</a:t>
                </a:r>
                <a:endParaRPr b="0" i="0" sz="10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data link</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physical</a:t>
                </a:r>
                <a:endParaRPr b="0" i="0" sz="2400" u="none" cap="none" strike="noStrike">
                  <a:solidFill>
                    <a:schemeClr val="dk1"/>
                  </a:solidFill>
                  <a:latin typeface="Arial"/>
                  <a:ea typeface="Arial"/>
                  <a:cs typeface="Arial"/>
                  <a:sym typeface="Arial"/>
                </a:endParaRPr>
              </a:p>
            </p:txBody>
          </p:sp>
          <p:cxnSp>
            <p:nvCxnSpPr>
              <p:cNvPr id="518" name="Google Shape;518;p59"/>
              <p:cNvCxnSpPr/>
              <p:nvPr/>
            </p:nvCxnSpPr>
            <p:spPr>
              <a:xfrm>
                <a:off x="2997" y="1194"/>
                <a:ext cx="435" cy="3"/>
              </a:xfrm>
              <a:prstGeom prst="straightConnector1">
                <a:avLst/>
              </a:prstGeom>
              <a:noFill/>
              <a:ln cap="flat" cmpd="sng" w="12700">
                <a:solidFill>
                  <a:schemeClr val="dk1"/>
                </a:solidFill>
                <a:prstDash val="solid"/>
                <a:round/>
                <a:headEnd len="sm" w="sm" type="none"/>
                <a:tailEnd len="sm" w="sm" type="none"/>
              </a:ln>
            </p:spPr>
          </p:cxnSp>
          <p:cxnSp>
            <p:nvCxnSpPr>
              <p:cNvPr id="519" name="Google Shape;519;p59"/>
              <p:cNvCxnSpPr/>
              <p:nvPr/>
            </p:nvCxnSpPr>
            <p:spPr>
              <a:xfrm>
                <a:off x="3003" y="1290"/>
                <a:ext cx="435" cy="3"/>
              </a:xfrm>
              <a:prstGeom prst="straightConnector1">
                <a:avLst/>
              </a:prstGeom>
              <a:noFill/>
              <a:ln cap="flat" cmpd="sng" w="12700">
                <a:solidFill>
                  <a:schemeClr val="dk1"/>
                </a:solidFill>
                <a:prstDash val="solid"/>
                <a:round/>
                <a:headEnd len="sm" w="sm" type="none"/>
                <a:tailEnd len="sm" w="sm" type="none"/>
              </a:ln>
            </p:spPr>
          </p:cxnSp>
          <p:cxnSp>
            <p:nvCxnSpPr>
              <p:cNvPr id="520" name="Google Shape;520;p59"/>
              <p:cNvCxnSpPr/>
              <p:nvPr/>
            </p:nvCxnSpPr>
            <p:spPr>
              <a:xfrm>
                <a:off x="3003" y="1374"/>
                <a:ext cx="435" cy="3"/>
              </a:xfrm>
              <a:prstGeom prst="straightConnector1">
                <a:avLst/>
              </a:prstGeom>
              <a:noFill/>
              <a:ln cap="flat" cmpd="sng" w="12700">
                <a:solidFill>
                  <a:schemeClr val="dk1"/>
                </a:solidFill>
                <a:prstDash val="solid"/>
                <a:round/>
                <a:headEnd len="sm" w="sm" type="none"/>
                <a:tailEnd len="sm" w="sm" type="none"/>
              </a:ln>
            </p:spPr>
          </p:cxnSp>
          <p:cxnSp>
            <p:nvCxnSpPr>
              <p:cNvPr id="521" name="Google Shape;521;p59"/>
              <p:cNvCxnSpPr/>
              <p:nvPr/>
            </p:nvCxnSpPr>
            <p:spPr>
              <a:xfrm>
                <a:off x="3003" y="1092"/>
                <a:ext cx="435" cy="3"/>
              </a:xfrm>
              <a:prstGeom prst="straightConnector1">
                <a:avLst/>
              </a:prstGeom>
              <a:noFill/>
              <a:ln cap="flat" cmpd="sng" w="12700">
                <a:solidFill>
                  <a:schemeClr val="dk1"/>
                </a:solidFill>
                <a:prstDash val="solid"/>
                <a:round/>
                <a:headEnd len="sm" w="sm" type="none"/>
                <a:tailEnd len="sm" w="sm" type="none"/>
              </a:ln>
            </p:spPr>
          </p:cxnSp>
        </p:grpSp>
      </p:grpSp>
      <p:grpSp>
        <p:nvGrpSpPr>
          <p:cNvPr id="522" name="Google Shape;522;p59"/>
          <p:cNvGrpSpPr/>
          <p:nvPr/>
        </p:nvGrpSpPr>
        <p:grpSpPr>
          <a:xfrm>
            <a:off x="10437660" y="4591486"/>
            <a:ext cx="1047750" cy="996950"/>
            <a:chOff x="3402" y="719"/>
            <a:chExt cx="660" cy="628"/>
          </a:xfrm>
        </p:grpSpPr>
        <p:sp>
          <p:nvSpPr>
            <p:cNvPr id="523" name="Google Shape;523;p59"/>
            <p:cNvSpPr/>
            <p:nvPr/>
          </p:nvSpPr>
          <p:spPr>
            <a:xfrm>
              <a:off x="3402" y="753"/>
              <a:ext cx="192" cy="594"/>
            </a:xfrm>
            <a:custGeom>
              <a:rect b="b" l="l" r="r" t="t"/>
              <a:pathLst>
                <a:path extrusionOk="0" h="594" w="192">
                  <a:moveTo>
                    <a:pt x="0" y="594"/>
                  </a:moveTo>
                  <a:lnTo>
                    <a:pt x="192" y="0"/>
                  </a:lnTo>
                  <a:lnTo>
                    <a:pt x="192" y="515"/>
                  </a:lnTo>
                  <a:lnTo>
                    <a:pt x="0" y="594"/>
                  </a:lnTo>
                  <a:close/>
                </a:path>
              </a:pathLst>
            </a:custGeom>
            <a:gradFill>
              <a:gsLst>
                <a:gs pos="0">
                  <a:schemeClr val="lt1"/>
                </a:gs>
                <a:gs pos="100000">
                  <a:srgbClr val="CC000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24" name="Google Shape;524;p59"/>
            <p:cNvGrpSpPr/>
            <p:nvPr/>
          </p:nvGrpSpPr>
          <p:grpSpPr>
            <a:xfrm>
              <a:off x="3549" y="719"/>
              <a:ext cx="513" cy="547"/>
              <a:chOff x="2956" y="969"/>
              <a:chExt cx="513" cy="547"/>
            </a:xfrm>
          </p:grpSpPr>
          <p:sp>
            <p:nvSpPr>
              <p:cNvPr id="525" name="Google Shape;525;p59"/>
              <p:cNvSpPr/>
              <p:nvPr/>
            </p:nvSpPr>
            <p:spPr>
              <a:xfrm>
                <a:off x="3018" y="969"/>
                <a:ext cx="426" cy="48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6" name="Google Shape;526;p59"/>
              <p:cNvSpPr/>
              <p:nvPr/>
            </p:nvSpPr>
            <p:spPr>
              <a:xfrm>
                <a:off x="2997" y="984"/>
                <a:ext cx="435" cy="50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7" name="Google Shape;527;p59"/>
              <p:cNvSpPr/>
              <p:nvPr/>
            </p:nvSpPr>
            <p:spPr>
              <a:xfrm>
                <a:off x="3000" y="1185"/>
                <a:ext cx="432" cy="108"/>
              </a:xfrm>
              <a:prstGeom prst="rect">
                <a:avLst/>
              </a:prstGeom>
              <a:solidFill>
                <a:srgbClr val="CC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8" name="Google Shape;528;p59"/>
              <p:cNvSpPr txBox="1"/>
              <p:nvPr/>
            </p:nvSpPr>
            <p:spPr>
              <a:xfrm>
                <a:off x="2956" y="978"/>
                <a:ext cx="513" cy="53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application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transport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Arial"/>
                    <a:ea typeface="Arial"/>
                    <a:cs typeface="Arial"/>
                    <a:sym typeface="Arial"/>
                  </a:rPr>
                  <a:t>network</a:t>
                </a:r>
                <a:endParaRPr b="0" i="0" sz="10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data link</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physical</a:t>
                </a:r>
                <a:endParaRPr b="0" i="0" sz="2400" u="none" cap="none" strike="noStrike">
                  <a:solidFill>
                    <a:schemeClr val="dk1"/>
                  </a:solidFill>
                  <a:latin typeface="Arial"/>
                  <a:ea typeface="Arial"/>
                  <a:cs typeface="Arial"/>
                  <a:sym typeface="Arial"/>
                </a:endParaRPr>
              </a:p>
            </p:txBody>
          </p:sp>
          <p:cxnSp>
            <p:nvCxnSpPr>
              <p:cNvPr id="529" name="Google Shape;529;p59"/>
              <p:cNvCxnSpPr/>
              <p:nvPr/>
            </p:nvCxnSpPr>
            <p:spPr>
              <a:xfrm>
                <a:off x="2997" y="1194"/>
                <a:ext cx="435" cy="3"/>
              </a:xfrm>
              <a:prstGeom prst="straightConnector1">
                <a:avLst/>
              </a:prstGeom>
              <a:noFill/>
              <a:ln cap="flat" cmpd="sng" w="12700">
                <a:solidFill>
                  <a:schemeClr val="dk1"/>
                </a:solidFill>
                <a:prstDash val="solid"/>
                <a:round/>
                <a:headEnd len="sm" w="sm" type="none"/>
                <a:tailEnd len="sm" w="sm" type="none"/>
              </a:ln>
            </p:spPr>
          </p:cxnSp>
          <p:cxnSp>
            <p:nvCxnSpPr>
              <p:cNvPr id="530" name="Google Shape;530;p59"/>
              <p:cNvCxnSpPr/>
              <p:nvPr/>
            </p:nvCxnSpPr>
            <p:spPr>
              <a:xfrm>
                <a:off x="3003" y="1290"/>
                <a:ext cx="435" cy="3"/>
              </a:xfrm>
              <a:prstGeom prst="straightConnector1">
                <a:avLst/>
              </a:prstGeom>
              <a:noFill/>
              <a:ln cap="flat" cmpd="sng" w="12700">
                <a:solidFill>
                  <a:schemeClr val="dk1"/>
                </a:solidFill>
                <a:prstDash val="solid"/>
                <a:round/>
                <a:headEnd len="sm" w="sm" type="none"/>
                <a:tailEnd len="sm" w="sm" type="none"/>
              </a:ln>
            </p:spPr>
          </p:cxnSp>
          <p:cxnSp>
            <p:nvCxnSpPr>
              <p:cNvPr id="531" name="Google Shape;531;p59"/>
              <p:cNvCxnSpPr/>
              <p:nvPr/>
            </p:nvCxnSpPr>
            <p:spPr>
              <a:xfrm>
                <a:off x="3003" y="1374"/>
                <a:ext cx="435" cy="3"/>
              </a:xfrm>
              <a:prstGeom prst="straightConnector1">
                <a:avLst/>
              </a:prstGeom>
              <a:noFill/>
              <a:ln cap="flat" cmpd="sng" w="12700">
                <a:solidFill>
                  <a:schemeClr val="dk1"/>
                </a:solidFill>
                <a:prstDash val="solid"/>
                <a:round/>
                <a:headEnd len="sm" w="sm" type="none"/>
                <a:tailEnd len="sm" w="sm" type="none"/>
              </a:ln>
            </p:spPr>
          </p:cxnSp>
          <p:cxnSp>
            <p:nvCxnSpPr>
              <p:cNvPr id="532" name="Google Shape;532;p59"/>
              <p:cNvCxnSpPr/>
              <p:nvPr/>
            </p:nvCxnSpPr>
            <p:spPr>
              <a:xfrm>
                <a:off x="3003" y="1092"/>
                <a:ext cx="435" cy="3"/>
              </a:xfrm>
              <a:prstGeom prst="straightConnector1">
                <a:avLst/>
              </a:prstGeom>
              <a:noFill/>
              <a:ln cap="flat" cmpd="sng" w="12700">
                <a:solidFill>
                  <a:schemeClr val="dk1"/>
                </a:solidFill>
                <a:prstDash val="solid"/>
                <a:round/>
                <a:headEnd len="sm" w="sm" type="none"/>
                <a:tailEnd len="sm" w="sm" type="none"/>
              </a:ln>
            </p:spPr>
          </p:cxnSp>
        </p:grpSp>
      </p:grpSp>
      <p:grpSp>
        <p:nvGrpSpPr>
          <p:cNvPr id="533" name="Google Shape;533;p59"/>
          <p:cNvGrpSpPr/>
          <p:nvPr/>
        </p:nvGrpSpPr>
        <p:grpSpPr>
          <a:xfrm>
            <a:off x="8194523" y="2207061"/>
            <a:ext cx="2546350" cy="3429000"/>
            <a:chOff x="3674" y="1148"/>
            <a:chExt cx="1604" cy="2160"/>
          </a:xfrm>
        </p:grpSpPr>
        <p:grpSp>
          <p:nvGrpSpPr>
            <p:cNvPr id="534" name="Google Shape;534;p59"/>
            <p:cNvGrpSpPr/>
            <p:nvPr/>
          </p:nvGrpSpPr>
          <p:grpSpPr>
            <a:xfrm>
              <a:off x="3701" y="1305"/>
              <a:ext cx="513" cy="442"/>
              <a:chOff x="3937" y="633"/>
              <a:chExt cx="513" cy="442"/>
            </a:xfrm>
          </p:grpSpPr>
          <p:cxnSp>
            <p:nvCxnSpPr>
              <p:cNvPr id="535" name="Google Shape;535;p59"/>
              <p:cNvCxnSpPr/>
              <p:nvPr/>
            </p:nvCxnSpPr>
            <p:spPr>
              <a:xfrm>
                <a:off x="4061" y="1035"/>
                <a:ext cx="312" cy="1"/>
              </a:xfrm>
              <a:prstGeom prst="straightConnector1">
                <a:avLst/>
              </a:prstGeom>
              <a:noFill/>
              <a:ln cap="flat" cmpd="sng" w="12700">
                <a:solidFill>
                  <a:schemeClr val="dk1"/>
                </a:solidFill>
                <a:prstDash val="solid"/>
                <a:round/>
                <a:headEnd len="sm" w="sm" type="none"/>
                <a:tailEnd len="sm" w="sm" type="none"/>
              </a:ln>
            </p:spPr>
          </p:cxnSp>
          <p:cxnSp>
            <p:nvCxnSpPr>
              <p:cNvPr id="536" name="Google Shape;536;p59"/>
              <p:cNvCxnSpPr/>
              <p:nvPr/>
            </p:nvCxnSpPr>
            <p:spPr>
              <a:xfrm flipH="1" rot="10800000">
                <a:off x="4212" y="929"/>
                <a:ext cx="1" cy="103"/>
              </a:xfrm>
              <a:prstGeom prst="straightConnector1">
                <a:avLst/>
              </a:prstGeom>
              <a:noFill/>
              <a:ln cap="flat" cmpd="sng" w="12700">
                <a:solidFill>
                  <a:schemeClr val="dk1"/>
                </a:solidFill>
                <a:prstDash val="solid"/>
                <a:round/>
                <a:headEnd len="sm" w="sm" type="none"/>
                <a:tailEnd len="sm" w="sm" type="none"/>
              </a:ln>
            </p:spPr>
          </p:cxnSp>
          <p:sp>
            <p:nvSpPr>
              <p:cNvPr id="537" name="Google Shape;537;p59"/>
              <p:cNvSpPr/>
              <p:nvPr/>
            </p:nvSpPr>
            <p:spPr>
              <a:xfrm>
                <a:off x="4048" y="854"/>
                <a:ext cx="313" cy="81"/>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538" name="Google Shape;538;p59"/>
              <p:cNvCxnSpPr/>
              <p:nvPr/>
            </p:nvCxnSpPr>
            <p:spPr>
              <a:xfrm>
                <a:off x="4048" y="847"/>
                <a:ext cx="0" cy="50"/>
              </a:xfrm>
              <a:prstGeom prst="straightConnector1">
                <a:avLst/>
              </a:prstGeom>
              <a:noFill/>
              <a:ln cap="flat" cmpd="sng" w="12700">
                <a:solidFill>
                  <a:schemeClr val="dk1"/>
                </a:solidFill>
                <a:prstDash val="solid"/>
                <a:round/>
                <a:headEnd len="sm" w="sm" type="none"/>
                <a:tailEnd len="sm" w="sm" type="none"/>
              </a:ln>
            </p:spPr>
          </p:cxnSp>
          <p:cxnSp>
            <p:nvCxnSpPr>
              <p:cNvPr id="539" name="Google Shape;539;p59"/>
              <p:cNvCxnSpPr/>
              <p:nvPr/>
            </p:nvCxnSpPr>
            <p:spPr>
              <a:xfrm>
                <a:off x="4361" y="847"/>
                <a:ext cx="0" cy="50"/>
              </a:xfrm>
              <a:prstGeom prst="straightConnector1">
                <a:avLst/>
              </a:prstGeom>
              <a:noFill/>
              <a:ln cap="flat" cmpd="sng" w="12700">
                <a:solidFill>
                  <a:schemeClr val="dk1"/>
                </a:solidFill>
                <a:prstDash val="solid"/>
                <a:round/>
                <a:headEnd len="sm" w="sm" type="none"/>
                <a:tailEnd len="sm" w="sm" type="none"/>
              </a:ln>
            </p:spPr>
          </p:cxnSp>
          <p:sp>
            <p:nvSpPr>
              <p:cNvPr id="540" name="Google Shape;540;p59"/>
              <p:cNvSpPr/>
              <p:nvPr/>
            </p:nvSpPr>
            <p:spPr>
              <a:xfrm>
                <a:off x="4048" y="847"/>
                <a:ext cx="310" cy="4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41" name="Google Shape;541;p59"/>
              <p:cNvSpPr/>
              <p:nvPr/>
            </p:nvSpPr>
            <p:spPr>
              <a:xfrm>
                <a:off x="4045" y="788"/>
                <a:ext cx="313" cy="95"/>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542" name="Google Shape;542;p59"/>
              <p:cNvGrpSpPr/>
              <p:nvPr/>
            </p:nvGrpSpPr>
            <p:grpSpPr>
              <a:xfrm>
                <a:off x="4120" y="809"/>
                <a:ext cx="156" cy="55"/>
                <a:chOff x="2848" y="848"/>
                <a:chExt cx="140" cy="98"/>
              </a:xfrm>
            </p:grpSpPr>
            <p:cxnSp>
              <p:nvCxnSpPr>
                <p:cNvPr id="543" name="Google Shape;543;p59"/>
                <p:cNvCxnSpPr/>
                <p:nvPr/>
              </p:nvCxnSpPr>
              <p:spPr>
                <a:xfrm flipH="1" rot="10800000">
                  <a:off x="2848" y="848"/>
                  <a:ext cx="50" cy="2"/>
                </a:xfrm>
                <a:prstGeom prst="straightConnector1">
                  <a:avLst/>
                </a:prstGeom>
                <a:noFill/>
                <a:ln cap="flat" cmpd="sng" w="28575">
                  <a:solidFill>
                    <a:schemeClr val="dk1"/>
                  </a:solidFill>
                  <a:prstDash val="solid"/>
                  <a:round/>
                  <a:headEnd len="sm" w="sm" type="none"/>
                  <a:tailEnd len="sm" w="sm" type="none"/>
                </a:ln>
              </p:spPr>
            </p:cxnSp>
            <p:cxnSp>
              <p:nvCxnSpPr>
                <p:cNvPr id="544" name="Google Shape;544;p59"/>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545" name="Google Shape;545;p59"/>
                <p:cNvCxnSpPr/>
                <p:nvPr/>
              </p:nvCxnSpPr>
              <p:spPr>
                <a:xfrm>
                  <a:off x="2894" y="850"/>
                  <a:ext cx="52" cy="96"/>
                </a:xfrm>
                <a:prstGeom prst="straightConnector1">
                  <a:avLst/>
                </a:prstGeom>
                <a:noFill/>
                <a:ln cap="flat" cmpd="sng" w="28575">
                  <a:solidFill>
                    <a:schemeClr val="dk1"/>
                  </a:solidFill>
                  <a:prstDash val="solid"/>
                  <a:round/>
                  <a:headEnd len="sm" w="sm" type="none"/>
                  <a:tailEnd len="sm" w="sm" type="none"/>
                </a:ln>
              </p:spPr>
            </p:cxnSp>
          </p:grpSp>
          <p:grpSp>
            <p:nvGrpSpPr>
              <p:cNvPr id="546" name="Google Shape;546;p59"/>
              <p:cNvGrpSpPr/>
              <p:nvPr/>
            </p:nvGrpSpPr>
            <p:grpSpPr>
              <a:xfrm flipH="1" rot="10800000">
                <a:off x="4120" y="808"/>
                <a:ext cx="156" cy="56"/>
                <a:chOff x="2848" y="848"/>
                <a:chExt cx="140" cy="98"/>
              </a:xfrm>
            </p:grpSpPr>
            <p:cxnSp>
              <p:nvCxnSpPr>
                <p:cNvPr id="547" name="Google Shape;547;p59"/>
                <p:cNvCxnSpPr/>
                <p:nvPr/>
              </p:nvCxnSpPr>
              <p:spPr>
                <a:xfrm flipH="1" rot="10800000">
                  <a:off x="2848" y="848"/>
                  <a:ext cx="50" cy="2"/>
                </a:xfrm>
                <a:prstGeom prst="straightConnector1">
                  <a:avLst/>
                </a:prstGeom>
                <a:noFill/>
                <a:ln cap="flat" cmpd="sng" w="28575">
                  <a:solidFill>
                    <a:schemeClr val="dk1"/>
                  </a:solidFill>
                  <a:prstDash val="solid"/>
                  <a:round/>
                  <a:headEnd len="sm" w="sm" type="none"/>
                  <a:tailEnd len="sm" w="sm" type="none"/>
                </a:ln>
              </p:spPr>
            </p:cxnSp>
            <p:cxnSp>
              <p:nvCxnSpPr>
                <p:cNvPr id="548" name="Google Shape;548;p59"/>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549" name="Google Shape;549;p59"/>
                <p:cNvCxnSpPr/>
                <p:nvPr/>
              </p:nvCxnSpPr>
              <p:spPr>
                <a:xfrm>
                  <a:off x="2894" y="850"/>
                  <a:ext cx="52" cy="96"/>
                </a:xfrm>
                <a:prstGeom prst="straightConnector1">
                  <a:avLst/>
                </a:prstGeom>
                <a:noFill/>
                <a:ln cap="flat" cmpd="sng" w="28575">
                  <a:solidFill>
                    <a:schemeClr val="dk1"/>
                  </a:solidFill>
                  <a:prstDash val="solid"/>
                  <a:round/>
                  <a:headEnd len="sm" w="sm" type="none"/>
                  <a:tailEnd len="sm" w="sm" type="none"/>
                </a:ln>
              </p:spPr>
            </p:cxnSp>
          </p:grpSp>
          <p:sp>
            <p:nvSpPr>
              <p:cNvPr id="550" name="Google Shape;550;p59"/>
              <p:cNvSpPr/>
              <p:nvPr/>
            </p:nvSpPr>
            <p:spPr>
              <a:xfrm>
                <a:off x="3996" y="732"/>
                <a:ext cx="426" cy="30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51" name="Google Shape;551;p59"/>
              <p:cNvSpPr/>
              <p:nvPr/>
            </p:nvSpPr>
            <p:spPr>
              <a:xfrm>
                <a:off x="3969" y="753"/>
                <a:ext cx="435" cy="312"/>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552" name="Google Shape;552;p59"/>
              <p:cNvCxnSpPr/>
              <p:nvPr/>
            </p:nvCxnSpPr>
            <p:spPr>
              <a:xfrm>
                <a:off x="3966" y="945"/>
                <a:ext cx="435" cy="3"/>
              </a:xfrm>
              <a:prstGeom prst="straightConnector1">
                <a:avLst/>
              </a:prstGeom>
              <a:noFill/>
              <a:ln cap="flat" cmpd="sng" w="12700">
                <a:solidFill>
                  <a:schemeClr val="dk1"/>
                </a:solidFill>
                <a:prstDash val="solid"/>
                <a:round/>
                <a:headEnd len="sm" w="sm" type="none"/>
                <a:tailEnd len="sm" w="sm" type="none"/>
              </a:ln>
            </p:spPr>
          </p:cxnSp>
          <p:cxnSp>
            <p:nvCxnSpPr>
              <p:cNvPr id="553" name="Google Shape;553;p59"/>
              <p:cNvCxnSpPr/>
              <p:nvPr/>
            </p:nvCxnSpPr>
            <p:spPr>
              <a:xfrm>
                <a:off x="3972" y="849"/>
                <a:ext cx="435" cy="3"/>
              </a:xfrm>
              <a:prstGeom prst="straightConnector1">
                <a:avLst/>
              </a:prstGeom>
              <a:noFill/>
              <a:ln cap="flat" cmpd="sng" w="12700">
                <a:solidFill>
                  <a:schemeClr val="dk1"/>
                </a:solidFill>
                <a:prstDash val="solid"/>
                <a:round/>
                <a:headEnd len="sm" w="sm" type="none"/>
                <a:tailEnd len="sm" w="sm" type="none"/>
              </a:ln>
            </p:spPr>
          </p:cxnSp>
          <p:sp>
            <p:nvSpPr>
              <p:cNvPr id="554" name="Google Shape;554;p59"/>
              <p:cNvSpPr/>
              <p:nvPr/>
            </p:nvSpPr>
            <p:spPr>
              <a:xfrm>
                <a:off x="3966" y="756"/>
                <a:ext cx="435" cy="93"/>
              </a:xfrm>
              <a:prstGeom prst="rect">
                <a:avLst/>
              </a:prstGeom>
              <a:solidFill>
                <a:srgbClr val="CC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CC0000"/>
                  </a:solidFill>
                  <a:latin typeface="Comic Sans MS"/>
                  <a:ea typeface="Comic Sans MS"/>
                  <a:cs typeface="Comic Sans MS"/>
                  <a:sym typeface="Comic Sans MS"/>
                </a:endParaRPr>
              </a:p>
            </p:txBody>
          </p:sp>
          <p:sp>
            <p:nvSpPr>
              <p:cNvPr id="555" name="Google Shape;555;p59"/>
              <p:cNvSpPr txBox="1"/>
              <p:nvPr/>
            </p:nvSpPr>
            <p:spPr>
              <a:xfrm>
                <a:off x="3937" y="633"/>
                <a:ext cx="513" cy="44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Arial"/>
                    <a:ea typeface="Arial"/>
                    <a:cs typeface="Arial"/>
                    <a:sym typeface="Arial"/>
                  </a:rPr>
                  <a:t>network</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data link</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physical</a:t>
                </a:r>
                <a:endParaRPr b="0" i="0" sz="2400" u="none" cap="none" strike="noStrike">
                  <a:solidFill>
                    <a:schemeClr val="dk1"/>
                  </a:solidFill>
                  <a:latin typeface="Arial"/>
                  <a:ea typeface="Arial"/>
                  <a:cs typeface="Arial"/>
                  <a:sym typeface="Arial"/>
                </a:endParaRPr>
              </a:p>
            </p:txBody>
          </p:sp>
        </p:grpSp>
        <p:grpSp>
          <p:nvGrpSpPr>
            <p:cNvPr id="556" name="Google Shape;556;p59"/>
            <p:cNvGrpSpPr/>
            <p:nvPr/>
          </p:nvGrpSpPr>
          <p:grpSpPr>
            <a:xfrm>
              <a:off x="4207" y="1532"/>
              <a:ext cx="513" cy="442"/>
              <a:chOff x="3937" y="633"/>
              <a:chExt cx="513" cy="442"/>
            </a:xfrm>
          </p:grpSpPr>
          <p:cxnSp>
            <p:nvCxnSpPr>
              <p:cNvPr id="557" name="Google Shape;557;p59"/>
              <p:cNvCxnSpPr/>
              <p:nvPr/>
            </p:nvCxnSpPr>
            <p:spPr>
              <a:xfrm>
                <a:off x="4061" y="1035"/>
                <a:ext cx="312" cy="1"/>
              </a:xfrm>
              <a:prstGeom prst="straightConnector1">
                <a:avLst/>
              </a:prstGeom>
              <a:noFill/>
              <a:ln cap="flat" cmpd="sng" w="12700">
                <a:solidFill>
                  <a:schemeClr val="dk1"/>
                </a:solidFill>
                <a:prstDash val="solid"/>
                <a:round/>
                <a:headEnd len="sm" w="sm" type="none"/>
                <a:tailEnd len="sm" w="sm" type="none"/>
              </a:ln>
            </p:spPr>
          </p:cxnSp>
          <p:cxnSp>
            <p:nvCxnSpPr>
              <p:cNvPr id="558" name="Google Shape;558;p59"/>
              <p:cNvCxnSpPr/>
              <p:nvPr/>
            </p:nvCxnSpPr>
            <p:spPr>
              <a:xfrm flipH="1" rot="10800000">
                <a:off x="4212" y="929"/>
                <a:ext cx="1" cy="103"/>
              </a:xfrm>
              <a:prstGeom prst="straightConnector1">
                <a:avLst/>
              </a:prstGeom>
              <a:noFill/>
              <a:ln cap="flat" cmpd="sng" w="12700">
                <a:solidFill>
                  <a:schemeClr val="dk1"/>
                </a:solidFill>
                <a:prstDash val="solid"/>
                <a:round/>
                <a:headEnd len="sm" w="sm" type="none"/>
                <a:tailEnd len="sm" w="sm" type="none"/>
              </a:ln>
            </p:spPr>
          </p:cxnSp>
          <p:sp>
            <p:nvSpPr>
              <p:cNvPr id="559" name="Google Shape;559;p59"/>
              <p:cNvSpPr/>
              <p:nvPr/>
            </p:nvSpPr>
            <p:spPr>
              <a:xfrm>
                <a:off x="4048" y="854"/>
                <a:ext cx="313" cy="81"/>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560" name="Google Shape;560;p59"/>
              <p:cNvCxnSpPr/>
              <p:nvPr/>
            </p:nvCxnSpPr>
            <p:spPr>
              <a:xfrm>
                <a:off x="4048" y="847"/>
                <a:ext cx="0" cy="50"/>
              </a:xfrm>
              <a:prstGeom prst="straightConnector1">
                <a:avLst/>
              </a:prstGeom>
              <a:noFill/>
              <a:ln cap="flat" cmpd="sng" w="12700">
                <a:solidFill>
                  <a:schemeClr val="dk1"/>
                </a:solidFill>
                <a:prstDash val="solid"/>
                <a:round/>
                <a:headEnd len="sm" w="sm" type="none"/>
                <a:tailEnd len="sm" w="sm" type="none"/>
              </a:ln>
            </p:spPr>
          </p:cxnSp>
          <p:cxnSp>
            <p:nvCxnSpPr>
              <p:cNvPr id="561" name="Google Shape;561;p59"/>
              <p:cNvCxnSpPr/>
              <p:nvPr/>
            </p:nvCxnSpPr>
            <p:spPr>
              <a:xfrm>
                <a:off x="4361" y="847"/>
                <a:ext cx="0" cy="50"/>
              </a:xfrm>
              <a:prstGeom prst="straightConnector1">
                <a:avLst/>
              </a:prstGeom>
              <a:noFill/>
              <a:ln cap="flat" cmpd="sng" w="12700">
                <a:solidFill>
                  <a:schemeClr val="dk1"/>
                </a:solidFill>
                <a:prstDash val="solid"/>
                <a:round/>
                <a:headEnd len="sm" w="sm" type="none"/>
                <a:tailEnd len="sm" w="sm" type="none"/>
              </a:ln>
            </p:spPr>
          </p:cxnSp>
          <p:sp>
            <p:nvSpPr>
              <p:cNvPr id="562" name="Google Shape;562;p59"/>
              <p:cNvSpPr/>
              <p:nvPr/>
            </p:nvSpPr>
            <p:spPr>
              <a:xfrm>
                <a:off x="4048" y="847"/>
                <a:ext cx="310" cy="4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63" name="Google Shape;563;p59"/>
              <p:cNvSpPr/>
              <p:nvPr/>
            </p:nvSpPr>
            <p:spPr>
              <a:xfrm>
                <a:off x="4045" y="788"/>
                <a:ext cx="313" cy="95"/>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564" name="Google Shape;564;p59"/>
              <p:cNvGrpSpPr/>
              <p:nvPr/>
            </p:nvGrpSpPr>
            <p:grpSpPr>
              <a:xfrm>
                <a:off x="4120" y="809"/>
                <a:ext cx="156" cy="55"/>
                <a:chOff x="2848" y="848"/>
                <a:chExt cx="140" cy="98"/>
              </a:xfrm>
            </p:grpSpPr>
            <p:cxnSp>
              <p:nvCxnSpPr>
                <p:cNvPr id="565" name="Google Shape;565;p59"/>
                <p:cNvCxnSpPr/>
                <p:nvPr/>
              </p:nvCxnSpPr>
              <p:spPr>
                <a:xfrm flipH="1" rot="10800000">
                  <a:off x="2848" y="848"/>
                  <a:ext cx="50" cy="2"/>
                </a:xfrm>
                <a:prstGeom prst="straightConnector1">
                  <a:avLst/>
                </a:prstGeom>
                <a:noFill/>
                <a:ln cap="flat" cmpd="sng" w="28575">
                  <a:solidFill>
                    <a:schemeClr val="dk1"/>
                  </a:solidFill>
                  <a:prstDash val="solid"/>
                  <a:round/>
                  <a:headEnd len="sm" w="sm" type="none"/>
                  <a:tailEnd len="sm" w="sm" type="none"/>
                </a:ln>
              </p:spPr>
            </p:cxnSp>
            <p:cxnSp>
              <p:nvCxnSpPr>
                <p:cNvPr id="566" name="Google Shape;566;p59"/>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567" name="Google Shape;567;p59"/>
                <p:cNvCxnSpPr/>
                <p:nvPr/>
              </p:nvCxnSpPr>
              <p:spPr>
                <a:xfrm>
                  <a:off x="2894" y="850"/>
                  <a:ext cx="52" cy="96"/>
                </a:xfrm>
                <a:prstGeom prst="straightConnector1">
                  <a:avLst/>
                </a:prstGeom>
                <a:noFill/>
                <a:ln cap="flat" cmpd="sng" w="28575">
                  <a:solidFill>
                    <a:schemeClr val="dk1"/>
                  </a:solidFill>
                  <a:prstDash val="solid"/>
                  <a:round/>
                  <a:headEnd len="sm" w="sm" type="none"/>
                  <a:tailEnd len="sm" w="sm" type="none"/>
                </a:ln>
              </p:spPr>
            </p:cxnSp>
          </p:grpSp>
          <p:grpSp>
            <p:nvGrpSpPr>
              <p:cNvPr id="568" name="Google Shape;568;p59"/>
              <p:cNvGrpSpPr/>
              <p:nvPr/>
            </p:nvGrpSpPr>
            <p:grpSpPr>
              <a:xfrm flipH="1" rot="10800000">
                <a:off x="4120" y="808"/>
                <a:ext cx="156" cy="56"/>
                <a:chOff x="2848" y="848"/>
                <a:chExt cx="140" cy="98"/>
              </a:xfrm>
            </p:grpSpPr>
            <p:cxnSp>
              <p:nvCxnSpPr>
                <p:cNvPr id="569" name="Google Shape;569;p59"/>
                <p:cNvCxnSpPr/>
                <p:nvPr/>
              </p:nvCxnSpPr>
              <p:spPr>
                <a:xfrm flipH="1" rot="10800000">
                  <a:off x="2848" y="848"/>
                  <a:ext cx="50" cy="2"/>
                </a:xfrm>
                <a:prstGeom prst="straightConnector1">
                  <a:avLst/>
                </a:prstGeom>
                <a:noFill/>
                <a:ln cap="flat" cmpd="sng" w="28575">
                  <a:solidFill>
                    <a:schemeClr val="dk1"/>
                  </a:solidFill>
                  <a:prstDash val="solid"/>
                  <a:round/>
                  <a:headEnd len="sm" w="sm" type="none"/>
                  <a:tailEnd len="sm" w="sm" type="none"/>
                </a:ln>
              </p:spPr>
            </p:cxnSp>
            <p:cxnSp>
              <p:nvCxnSpPr>
                <p:cNvPr id="570" name="Google Shape;570;p59"/>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571" name="Google Shape;571;p59"/>
                <p:cNvCxnSpPr/>
                <p:nvPr/>
              </p:nvCxnSpPr>
              <p:spPr>
                <a:xfrm>
                  <a:off x="2894" y="850"/>
                  <a:ext cx="52" cy="96"/>
                </a:xfrm>
                <a:prstGeom prst="straightConnector1">
                  <a:avLst/>
                </a:prstGeom>
                <a:noFill/>
                <a:ln cap="flat" cmpd="sng" w="28575">
                  <a:solidFill>
                    <a:schemeClr val="dk1"/>
                  </a:solidFill>
                  <a:prstDash val="solid"/>
                  <a:round/>
                  <a:headEnd len="sm" w="sm" type="none"/>
                  <a:tailEnd len="sm" w="sm" type="none"/>
                </a:ln>
              </p:spPr>
            </p:cxnSp>
          </p:grpSp>
          <p:sp>
            <p:nvSpPr>
              <p:cNvPr id="572" name="Google Shape;572;p59"/>
              <p:cNvSpPr/>
              <p:nvPr/>
            </p:nvSpPr>
            <p:spPr>
              <a:xfrm>
                <a:off x="3996" y="732"/>
                <a:ext cx="426" cy="30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73" name="Google Shape;573;p59"/>
              <p:cNvSpPr/>
              <p:nvPr/>
            </p:nvSpPr>
            <p:spPr>
              <a:xfrm>
                <a:off x="3969" y="753"/>
                <a:ext cx="435" cy="312"/>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574" name="Google Shape;574;p59"/>
              <p:cNvCxnSpPr/>
              <p:nvPr/>
            </p:nvCxnSpPr>
            <p:spPr>
              <a:xfrm>
                <a:off x="3966" y="945"/>
                <a:ext cx="435" cy="3"/>
              </a:xfrm>
              <a:prstGeom prst="straightConnector1">
                <a:avLst/>
              </a:prstGeom>
              <a:noFill/>
              <a:ln cap="flat" cmpd="sng" w="12700">
                <a:solidFill>
                  <a:schemeClr val="dk1"/>
                </a:solidFill>
                <a:prstDash val="solid"/>
                <a:round/>
                <a:headEnd len="sm" w="sm" type="none"/>
                <a:tailEnd len="sm" w="sm" type="none"/>
              </a:ln>
            </p:spPr>
          </p:cxnSp>
          <p:cxnSp>
            <p:nvCxnSpPr>
              <p:cNvPr id="575" name="Google Shape;575;p59"/>
              <p:cNvCxnSpPr/>
              <p:nvPr/>
            </p:nvCxnSpPr>
            <p:spPr>
              <a:xfrm>
                <a:off x="3972" y="849"/>
                <a:ext cx="435" cy="3"/>
              </a:xfrm>
              <a:prstGeom prst="straightConnector1">
                <a:avLst/>
              </a:prstGeom>
              <a:noFill/>
              <a:ln cap="flat" cmpd="sng" w="12700">
                <a:solidFill>
                  <a:schemeClr val="dk1"/>
                </a:solidFill>
                <a:prstDash val="solid"/>
                <a:round/>
                <a:headEnd len="sm" w="sm" type="none"/>
                <a:tailEnd len="sm" w="sm" type="none"/>
              </a:ln>
            </p:spPr>
          </p:cxnSp>
          <p:sp>
            <p:nvSpPr>
              <p:cNvPr id="576" name="Google Shape;576;p59"/>
              <p:cNvSpPr/>
              <p:nvPr/>
            </p:nvSpPr>
            <p:spPr>
              <a:xfrm>
                <a:off x="3966" y="756"/>
                <a:ext cx="435" cy="93"/>
              </a:xfrm>
              <a:prstGeom prst="rect">
                <a:avLst/>
              </a:prstGeom>
              <a:solidFill>
                <a:srgbClr val="CC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77" name="Google Shape;577;p59"/>
              <p:cNvSpPr txBox="1"/>
              <p:nvPr/>
            </p:nvSpPr>
            <p:spPr>
              <a:xfrm>
                <a:off x="3937" y="633"/>
                <a:ext cx="513" cy="44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Arial"/>
                    <a:ea typeface="Arial"/>
                    <a:cs typeface="Arial"/>
                    <a:sym typeface="Arial"/>
                  </a:rPr>
                  <a:t>network</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data link</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physical</a:t>
                </a:r>
                <a:endParaRPr b="0" i="0" sz="2400" u="none" cap="none" strike="noStrike">
                  <a:solidFill>
                    <a:schemeClr val="dk1"/>
                  </a:solidFill>
                  <a:latin typeface="Arial"/>
                  <a:ea typeface="Arial"/>
                  <a:cs typeface="Arial"/>
                  <a:sym typeface="Arial"/>
                </a:endParaRPr>
              </a:p>
            </p:txBody>
          </p:sp>
        </p:grpSp>
        <p:grpSp>
          <p:nvGrpSpPr>
            <p:cNvPr id="578" name="Google Shape;578;p59"/>
            <p:cNvGrpSpPr/>
            <p:nvPr/>
          </p:nvGrpSpPr>
          <p:grpSpPr>
            <a:xfrm>
              <a:off x="4661" y="1148"/>
              <a:ext cx="513" cy="442"/>
              <a:chOff x="3937" y="633"/>
              <a:chExt cx="513" cy="442"/>
            </a:xfrm>
          </p:grpSpPr>
          <p:cxnSp>
            <p:nvCxnSpPr>
              <p:cNvPr id="579" name="Google Shape;579;p59"/>
              <p:cNvCxnSpPr/>
              <p:nvPr/>
            </p:nvCxnSpPr>
            <p:spPr>
              <a:xfrm>
                <a:off x="4061" y="1035"/>
                <a:ext cx="312" cy="1"/>
              </a:xfrm>
              <a:prstGeom prst="straightConnector1">
                <a:avLst/>
              </a:prstGeom>
              <a:noFill/>
              <a:ln cap="flat" cmpd="sng" w="12700">
                <a:solidFill>
                  <a:schemeClr val="dk1"/>
                </a:solidFill>
                <a:prstDash val="solid"/>
                <a:round/>
                <a:headEnd len="sm" w="sm" type="none"/>
                <a:tailEnd len="sm" w="sm" type="none"/>
              </a:ln>
            </p:spPr>
          </p:cxnSp>
          <p:cxnSp>
            <p:nvCxnSpPr>
              <p:cNvPr id="580" name="Google Shape;580;p59"/>
              <p:cNvCxnSpPr/>
              <p:nvPr/>
            </p:nvCxnSpPr>
            <p:spPr>
              <a:xfrm flipH="1" rot="10800000">
                <a:off x="4212" y="929"/>
                <a:ext cx="1" cy="103"/>
              </a:xfrm>
              <a:prstGeom prst="straightConnector1">
                <a:avLst/>
              </a:prstGeom>
              <a:noFill/>
              <a:ln cap="flat" cmpd="sng" w="12700">
                <a:solidFill>
                  <a:schemeClr val="dk1"/>
                </a:solidFill>
                <a:prstDash val="solid"/>
                <a:round/>
                <a:headEnd len="sm" w="sm" type="none"/>
                <a:tailEnd len="sm" w="sm" type="none"/>
              </a:ln>
            </p:spPr>
          </p:cxnSp>
          <p:sp>
            <p:nvSpPr>
              <p:cNvPr id="581" name="Google Shape;581;p59"/>
              <p:cNvSpPr/>
              <p:nvPr/>
            </p:nvSpPr>
            <p:spPr>
              <a:xfrm>
                <a:off x="4048" y="854"/>
                <a:ext cx="313" cy="81"/>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582" name="Google Shape;582;p59"/>
              <p:cNvCxnSpPr/>
              <p:nvPr/>
            </p:nvCxnSpPr>
            <p:spPr>
              <a:xfrm>
                <a:off x="4048" y="847"/>
                <a:ext cx="0" cy="50"/>
              </a:xfrm>
              <a:prstGeom prst="straightConnector1">
                <a:avLst/>
              </a:prstGeom>
              <a:noFill/>
              <a:ln cap="flat" cmpd="sng" w="12700">
                <a:solidFill>
                  <a:schemeClr val="dk1"/>
                </a:solidFill>
                <a:prstDash val="solid"/>
                <a:round/>
                <a:headEnd len="sm" w="sm" type="none"/>
                <a:tailEnd len="sm" w="sm" type="none"/>
              </a:ln>
            </p:spPr>
          </p:cxnSp>
          <p:cxnSp>
            <p:nvCxnSpPr>
              <p:cNvPr id="583" name="Google Shape;583;p59"/>
              <p:cNvCxnSpPr/>
              <p:nvPr/>
            </p:nvCxnSpPr>
            <p:spPr>
              <a:xfrm>
                <a:off x="4361" y="847"/>
                <a:ext cx="0" cy="50"/>
              </a:xfrm>
              <a:prstGeom prst="straightConnector1">
                <a:avLst/>
              </a:prstGeom>
              <a:noFill/>
              <a:ln cap="flat" cmpd="sng" w="12700">
                <a:solidFill>
                  <a:schemeClr val="dk1"/>
                </a:solidFill>
                <a:prstDash val="solid"/>
                <a:round/>
                <a:headEnd len="sm" w="sm" type="none"/>
                <a:tailEnd len="sm" w="sm" type="none"/>
              </a:ln>
            </p:spPr>
          </p:cxnSp>
          <p:sp>
            <p:nvSpPr>
              <p:cNvPr id="584" name="Google Shape;584;p59"/>
              <p:cNvSpPr/>
              <p:nvPr/>
            </p:nvSpPr>
            <p:spPr>
              <a:xfrm>
                <a:off x="4048" y="847"/>
                <a:ext cx="310" cy="4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85" name="Google Shape;585;p59"/>
              <p:cNvSpPr/>
              <p:nvPr/>
            </p:nvSpPr>
            <p:spPr>
              <a:xfrm>
                <a:off x="4045" y="788"/>
                <a:ext cx="313" cy="95"/>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586" name="Google Shape;586;p59"/>
              <p:cNvGrpSpPr/>
              <p:nvPr/>
            </p:nvGrpSpPr>
            <p:grpSpPr>
              <a:xfrm>
                <a:off x="4120" y="809"/>
                <a:ext cx="156" cy="55"/>
                <a:chOff x="2848" y="848"/>
                <a:chExt cx="140" cy="98"/>
              </a:xfrm>
            </p:grpSpPr>
            <p:cxnSp>
              <p:nvCxnSpPr>
                <p:cNvPr id="587" name="Google Shape;587;p59"/>
                <p:cNvCxnSpPr/>
                <p:nvPr/>
              </p:nvCxnSpPr>
              <p:spPr>
                <a:xfrm flipH="1" rot="10800000">
                  <a:off x="2848" y="848"/>
                  <a:ext cx="50" cy="2"/>
                </a:xfrm>
                <a:prstGeom prst="straightConnector1">
                  <a:avLst/>
                </a:prstGeom>
                <a:noFill/>
                <a:ln cap="flat" cmpd="sng" w="28575">
                  <a:solidFill>
                    <a:schemeClr val="dk1"/>
                  </a:solidFill>
                  <a:prstDash val="solid"/>
                  <a:round/>
                  <a:headEnd len="sm" w="sm" type="none"/>
                  <a:tailEnd len="sm" w="sm" type="none"/>
                </a:ln>
              </p:spPr>
            </p:cxnSp>
            <p:cxnSp>
              <p:nvCxnSpPr>
                <p:cNvPr id="588" name="Google Shape;588;p59"/>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589" name="Google Shape;589;p59"/>
                <p:cNvCxnSpPr/>
                <p:nvPr/>
              </p:nvCxnSpPr>
              <p:spPr>
                <a:xfrm>
                  <a:off x="2894" y="850"/>
                  <a:ext cx="52" cy="96"/>
                </a:xfrm>
                <a:prstGeom prst="straightConnector1">
                  <a:avLst/>
                </a:prstGeom>
                <a:noFill/>
                <a:ln cap="flat" cmpd="sng" w="28575">
                  <a:solidFill>
                    <a:schemeClr val="dk1"/>
                  </a:solidFill>
                  <a:prstDash val="solid"/>
                  <a:round/>
                  <a:headEnd len="sm" w="sm" type="none"/>
                  <a:tailEnd len="sm" w="sm" type="none"/>
                </a:ln>
              </p:spPr>
            </p:cxnSp>
          </p:grpSp>
          <p:grpSp>
            <p:nvGrpSpPr>
              <p:cNvPr id="590" name="Google Shape;590;p59"/>
              <p:cNvGrpSpPr/>
              <p:nvPr/>
            </p:nvGrpSpPr>
            <p:grpSpPr>
              <a:xfrm flipH="1" rot="10800000">
                <a:off x="4120" y="808"/>
                <a:ext cx="156" cy="56"/>
                <a:chOff x="2848" y="848"/>
                <a:chExt cx="140" cy="98"/>
              </a:xfrm>
            </p:grpSpPr>
            <p:cxnSp>
              <p:nvCxnSpPr>
                <p:cNvPr id="591" name="Google Shape;591;p59"/>
                <p:cNvCxnSpPr/>
                <p:nvPr/>
              </p:nvCxnSpPr>
              <p:spPr>
                <a:xfrm flipH="1" rot="10800000">
                  <a:off x="2848" y="848"/>
                  <a:ext cx="50" cy="2"/>
                </a:xfrm>
                <a:prstGeom prst="straightConnector1">
                  <a:avLst/>
                </a:prstGeom>
                <a:noFill/>
                <a:ln cap="flat" cmpd="sng" w="28575">
                  <a:solidFill>
                    <a:schemeClr val="dk1"/>
                  </a:solidFill>
                  <a:prstDash val="solid"/>
                  <a:round/>
                  <a:headEnd len="sm" w="sm" type="none"/>
                  <a:tailEnd len="sm" w="sm" type="none"/>
                </a:ln>
              </p:spPr>
            </p:cxnSp>
            <p:cxnSp>
              <p:nvCxnSpPr>
                <p:cNvPr id="592" name="Google Shape;592;p59"/>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593" name="Google Shape;593;p59"/>
                <p:cNvCxnSpPr/>
                <p:nvPr/>
              </p:nvCxnSpPr>
              <p:spPr>
                <a:xfrm>
                  <a:off x="2894" y="850"/>
                  <a:ext cx="52" cy="96"/>
                </a:xfrm>
                <a:prstGeom prst="straightConnector1">
                  <a:avLst/>
                </a:prstGeom>
                <a:noFill/>
                <a:ln cap="flat" cmpd="sng" w="28575">
                  <a:solidFill>
                    <a:schemeClr val="dk1"/>
                  </a:solidFill>
                  <a:prstDash val="solid"/>
                  <a:round/>
                  <a:headEnd len="sm" w="sm" type="none"/>
                  <a:tailEnd len="sm" w="sm" type="none"/>
                </a:ln>
              </p:spPr>
            </p:cxnSp>
          </p:grpSp>
          <p:sp>
            <p:nvSpPr>
              <p:cNvPr id="594" name="Google Shape;594;p59"/>
              <p:cNvSpPr/>
              <p:nvPr/>
            </p:nvSpPr>
            <p:spPr>
              <a:xfrm>
                <a:off x="3996" y="732"/>
                <a:ext cx="426" cy="30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95" name="Google Shape;595;p59"/>
              <p:cNvSpPr/>
              <p:nvPr/>
            </p:nvSpPr>
            <p:spPr>
              <a:xfrm>
                <a:off x="3969" y="753"/>
                <a:ext cx="435" cy="312"/>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596" name="Google Shape;596;p59"/>
              <p:cNvCxnSpPr/>
              <p:nvPr/>
            </p:nvCxnSpPr>
            <p:spPr>
              <a:xfrm>
                <a:off x="3966" y="945"/>
                <a:ext cx="435" cy="3"/>
              </a:xfrm>
              <a:prstGeom prst="straightConnector1">
                <a:avLst/>
              </a:prstGeom>
              <a:noFill/>
              <a:ln cap="flat" cmpd="sng" w="12700">
                <a:solidFill>
                  <a:schemeClr val="dk1"/>
                </a:solidFill>
                <a:prstDash val="solid"/>
                <a:round/>
                <a:headEnd len="sm" w="sm" type="none"/>
                <a:tailEnd len="sm" w="sm" type="none"/>
              </a:ln>
            </p:spPr>
          </p:cxnSp>
          <p:cxnSp>
            <p:nvCxnSpPr>
              <p:cNvPr id="597" name="Google Shape;597;p59"/>
              <p:cNvCxnSpPr/>
              <p:nvPr/>
            </p:nvCxnSpPr>
            <p:spPr>
              <a:xfrm>
                <a:off x="3972" y="849"/>
                <a:ext cx="435" cy="3"/>
              </a:xfrm>
              <a:prstGeom prst="straightConnector1">
                <a:avLst/>
              </a:prstGeom>
              <a:noFill/>
              <a:ln cap="flat" cmpd="sng" w="12700">
                <a:solidFill>
                  <a:schemeClr val="dk1"/>
                </a:solidFill>
                <a:prstDash val="solid"/>
                <a:round/>
                <a:headEnd len="sm" w="sm" type="none"/>
                <a:tailEnd len="sm" w="sm" type="none"/>
              </a:ln>
            </p:spPr>
          </p:cxnSp>
          <p:sp>
            <p:nvSpPr>
              <p:cNvPr id="598" name="Google Shape;598;p59"/>
              <p:cNvSpPr/>
              <p:nvPr/>
            </p:nvSpPr>
            <p:spPr>
              <a:xfrm>
                <a:off x="3966" y="756"/>
                <a:ext cx="435" cy="93"/>
              </a:xfrm>
              <a:prstGeom prst="rect">
                <a:avLst/>
              </a:prstGeom>
              <a:solidFill>
                <a:srgbClr val="CC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99" name="Google Shape;599;p59"/>
              <p:cNvSpPr txBox="1"/>
              <p:nvPr/>
            </p:nvSpPr>
            <p:spPr>
              <a:xfrm>
                <a:off x="3937" y="633"/>
                <a:ext cx="513" cy="44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Arial"/>
                    <a:ea typeface="Arial"/>
                    <a:cs typeface="Arial"/>
                    <a:sym typeface="Arial"/>
                  </a:rPr>
                  <a:t>network</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data link</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physical</a:t>
                </a:r>
                <a:endParaRPr b="0" i="0" sz="2400" u="none" cap="none" strike="noStrike">
                  <a:solidFill>
                    <a:schemeClr val="dk1"/>
                  </a:solidFill>
                  <a:latin typeface="Arial"/>
                  <a:ea typeface="Arial"/>
                  <a:cs typeface="Arial"/>
                  <a:sym typeface="Arial"/>
                </a:endParaRPr>
              </a:p>
            </p:txBody>
          </p:sp>
        </p:grpSp>
        <p:grpSp>
          <p:nvGrpSpPr>
            <p:cNvPr id="600" name="Google Shape;600;p59"/>
            <p:cNvGrpSpPr/>
            <p:nvPr/>
          </p:nvGrpSpPr>
          <p:grpSpPr>
            <a:xfrm>
              <a:off x="4702" y="1523"/>
              <a:ext cx="513" cy="442"/>
              <a:chOff x="3937" y="633"/>
              <a:chExt cx="513" cy="442"/>
            </a:xfrm>
          </p:grpSpPr>
          <p:cxnSp>
            <p:nvCxnSpPr>
              <p:cNvPr id="601" name="Google Shape;601;p59"/>
              <p:cNvCxnSpPr/>
              <p:nvPr/>
            </p:nvCxnSpPr>
            <p:spPr>
              <a:xfrm>
                <a:off x="4061" y="1035"/>
                <a:ext cx="312" cy="1"/>
              </a:xfrm>
              <a:prstGeom prst="straightConnector1">
                <a:avLst/>
              </a:prstGeom>
              <a:noFill/>
              <a:ln cap="flat" cmpd="sng" w="12700">
                <a:solidFill>
                  <a:schemeClr val="dk1"/>
                </a:solidFill>
                <a:prstDash val="solid"/>
                <a:round/>
                <a:headEnd len="sm" w="sm" type="none"/>
                <a:tailEnd len="sm" w="sm" type="none"/>
              </a:ln>
            </p:spPr>
          </p:cxnSp>
          <p:cxnSp>
            <p:nvCxnSpPr>
              <p:cNvPr id="602" name="Google Shape;602;p59"/>
              <p:cNvCxnSpPr/>
              <p:nvPr/>
            </p:nvCxnSpPr>
            <p:spPr>
              <a:xfrm flipH="1" rot="10800000">
                <a:off x="4212" y="929"/>
                <a:ext cx="1" cy="103"/>
              </a:xfrm>
              <a:prstGeom prst="straightConnector1">
                <a:avLst/>
              </a:prstGeom>
              <a:noFill/>
              <a:ln cap="flat" cmpd="sng" w="12700">
                <a:solidFill>
                  <a:schemeClr val="dk1"/>
                </a:solidFill>
                <a:prstDash val="solid"/>
                <a:round/>
                <a:headEnd len="sm" w="sm" type="none"/>
                <a:tailEnd len="sm" w="sm" type="none"/>
              </a:ln>
            </p:spPr>
          </p:cxnSp>
          <p:sp>
            <p:nvSpPr>
              <p:cNvPr id="603" name="Google Shape;603;p59"/>
              <p:cNvSpPr/>
              <p:nvPr/>
            </p:nvSpPr>
            <p:spPr>
              <a:xfrm>
                <a:off x="4048" y="854"/>
                <a:ext cx="313" cy="81"/>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604" name="Google Shape;604;p59"/>
              <p:cNvCxnSpPr/>
              <p:nvPr/>
            </p:nvCxnSpPr>
            <p:spPr>
              <a:xfrm>
                <a:off x="4048" y="847"/>
                <a:ext cx="0" cy="50"/>
              </a:xfrm>
              <a:prstGeom prst="straightConnector1">
                <a:avLst/>
              </a:prstGeom>
              <a:noFill/>
              <a:ln cap="flat" cmpd="sng" w="12700">
                <a:solidFill>
                  <a:schemeClr val="dk1"/>
                </a:solidFill>
                <a:prstDash val="solid"/>
                <a:round/>
                <a:headEnd len="sm" w="sm" type="none"/>
                <a:tailEnd len="sm" w="sm" type="none"/>
              </a:ln>
            </p:spPr>
          </p:cxnSp>
          <p:cxnSp>
            <p:nvCxnSpPr>
              <p:cNvPr id="605" name="Google Shape;605;p59"/>
              <p:cNvCxnSpPr/>
              <p:nvPr/>
            </p:nvCxnSpPr>
            <p:spPr>
              <a:xfrm>
                <a:off x="4361" y="847"/>
                <a:ext cx="0" cy="50"/>
              </a:xfrm>
              <a:prstGeom prst="straightConnector1">
                <a:avLst/>
              </a:prstGeom>
              <a:noFill/>
              <a:ln cap="flat" cmpd="sng" w="12700">
                <a:solidFill>
                  <a:schemeClr val="dk1"/>
                </a:solidFill>
                <a:prstDash val="solid"/>
                <a:round/>
                <a:headEnd len="sm" w="sm" type="none"/>
                <a:tailEnd len="sm" w="sm" type="none"/>
              </a:ln>
            </p:spPr>
          </p:cxnSp>
          <p:sp>
            <p:nvSpPr>
              <p:cNvPr id="606" name="Google Shape;606;p59"/>
              <p:cNvSpPr/>
              <p:nvPr/>
            </p:nvSpPr>
            <p:spPr>
              <a:xfrm>
                <a:off x="4048" y="847"/>
                <a:ext cx="310" cy="4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607" name="Google Shape;607;p59"/>
              <p:cNvSpPr/>
              <p:nvPr/>
            </p:nvSpPr>
            <p:spPr>
              <a:xfrm>
                <a:off x="4045" y="788"/>
                <a:ext cx="313" cy="95"/>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608" name="Google Shape;608;p59"/>
              <p:cNvGrpSpPr/>
              <p:nvPr/>
            </p:nvGrpSpPr>
            <p:grpSpPr>
              <a:xfrm>
                <a:off x="4120" y="809"/>
                <a:ext cx="156" cy="55"/>
                <a:chOff x="2848" y="848"/>
                <a:chExt cx="140" cy="98"/>
              </a:xfrm>
            </p:grpSpPr>
            <p:cxnSp>
              <p:nvCxnSpPr>
                <p:cNvPr id="609" name="Google Shape;609;p59"/>
                <p:cNvCxnSpPr/>
                <p:nvPr/>
              </p:nvCxnSpPr>
              <p:spPr>
                <a:xfrm flipH="1" rot="10800000">
                  <a:off x="2848" y="848"/>
                  <a:ext cx="50" cy="2"/>
                </a:xfrm>
                <a:prstGeom prst="straightConnector1">
                  <a:avLst/>
                </a:prstGeom>
                <a:noFill/>
                <a:ln cap="flat" cmpd="sng" w="28575">
                  <a:solidFill>
                    <a:schemeClr val="dk1"/>
                  </a:solidFill>
                  <a:prstDash val="solid"/>
                  <a:round/>
                  <a:headEnd len="sm" w="sm" type="none"/>
                  <a:tailEnd len="sm" w="sm" type="none"/>
                </a:ln>
              </p:spPr>
            </p:cxnSp>
            <p:cxnSp>
              <p:nvCxnSpPr>
                <p:cNvPr id="610" name="Google Shape;610;p59"/>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611" name="Google Shape;611;p59"/>
                <p:cNvCxnSpPr/>
                <p:nvPr/>
              </p:nvCxnSpPr>
              <p:spPr>
                <a:xfrm>
                  <a:off x="2894" y="850"/>
                  <a:ext cx="52" cy="96"/>
                </a:xfrm>
                <a:prstGeom prst="straightConnector1">
                  <a:avLst/>
                </a:prstGeom>
                <a:noFill/>
                <a:ln cap="flat" cmpd="sng" w="28575">
                  <a:solidFill>
                    <a:schemeClr val="dk1"/>
                  </a:solidFill>
                  <a:prstDash val="solid"/>
                  <a:round/>
                  <a:headEnd len="sm" w="sm" type="none"/>
                  <a:tailEnd len="sm" w="sm" type="none"/>
                </a:ln>
              </p:spPr>
            </p:cxnSp>
          </p:grpSp>
          <p:grpSp>
            <p:nvGrpSpPr>
              <p:cNvPr id="612" name="Google Shape;612;p59"/>
              <p:cNvGrpSpPr/>
              <p:nvPr/>
            </p:nvGrpSpPr>
            <p:grpSpPr>
              <a:xfrm flipH="1" rot="10800000">
                <a:off x="4120" y="808"/>
                <a:ext cx="156" cy="56"/>
                <a:chOff x="2848" y="848"/>
                <a:chExt cx="140" cy="98"/>
              </a:xfrm>
            </p:grpSpPr>
            <p:cxnSp>
              <p:nvCxnSpPr>
                <p:cNvPr id="613" name="Google Shape;613;p59"/>
                <p:cNvCxnSpPr/>
                <p:nvPr/>
              </p:nvCxnSpPr>
              <p:spPr>
                <a:xfrm flipH="1" rot="10800000">
                  <a:off x="2848" y="848"/>
                  <a:ext cx="50" cy="2"/>
                </a:xfrm>
                <a:prstGeom prst="straightConnector1">
                  <a:avLst/>
                </a:prstGeom>
                <a:noFill/>
                <a:ln cap="flat" cmpd="sng" w="28575">
                  <a:solidFill>
                    <a:schemeClr val="dk1"/>
                  </a:solidFill>
                  <a:prstDash val="solid"/>
                  <a:round/>
                  <a:headEnd len="sm" w="sm" type="none"/>
                  <a:tailEnd len="sm" w="sm" type="none"/>
                </a:ln>
              </p:spPr>
            </p:cxnSp>
            <p:cxnSp>
              <p:nvCxnSpPr>
                <p:cNvPr id="614" name="Google Shape;614;p59"/>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615" name="Google Shape;615;p59"/>
                <p:cNvCxnSpPr/>
                <p:nvPr/>
              </p:nvCxnSpPr>
              <p:spPr>
                <a:xfrm>
                  <a:off x="2894" y="850"/>
                  <a:ext cx="52" cy="96"/>
                </a:xfrm>
                <a:prstGeom prst="straightConnector1">
                  <a:avLst/>
                </a:prstGeom>
                <a:noFill/>
                <a:ln cap="flat" cmpd="sng" w="28575">
                  <a:solidFill>
                    <a:schemeClr val="dk1"/>
                  </a:solidFill>
                  <a:prstDash val="solid"/>
                  <a:round/>
                  <a:headEnd len="sm" w="sm" type="none"/>
                  <a:tailEnd len="sm" w="sm" type="none"/>
                </a:ln>
              </p:spPr>
            </p:cxnSp>
          </p:grpSp>
          <p:sp>
            <p:nvSpPr>
              <p:cNvPr id="616" name="Google Shape;616;p59"/>
              <p:cNvSpPr/>
              <p:nvPr/>
            </p:nvSpPr>
            <p:spPr>
              <a:xfrm>
                <a:off x="3996" y="732"/>
                <a:ext cx="426" cy="30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17" name="Google Shape;617;p59"/>
              <p:cNvSpPr/>
              <p:nvPr/>
            </p:nvSpPr>
            <p:spPr>
              <a:xfrm>
                <a:off x="3969" y="753"/>
                <a:ext cx="435" cy="312"/>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618" name="Google Shape;618;p59"/>
              <p:cNvCxnSpPr/>
              <p:nvPr/>
            </p:nvCxnSpPr>
            <p:spPr>
              <a:xfrm>
                <a:off x="3966" y="945"/>
                <a:ext cx="435" cy="3"/>
              </a:xfrm>
              <a:prstGeom prst="straightConnector1">
                <a:avLst/>
              </a:prstGeom>
              <a:noFill/>
              <a:ln cap="flat" cmpd="sng" w="12700">
                <a:solidFill>
                  <a:schemeClr val="dk1"/>
                </a:solidFill>
                <a:prstDash val="solid"/>
                <a:round/>
                <a:headEnd len="sm" w="sm" type="none"/>
                <a:tailEnd len="sm" w="sm" type="none"/>
              </a:ln>
            </p:spPr>
          </p:cxnSp>
          <p:cxnSp>
            <p:nvCxnSpPr>
              <p:cNvPr id="619" name="Google Shape;619;p59"/>
              <p:cNvCxnSpPr/>
              <p:nvPr/>
            </p:nvCxnSpPr>
            <p:spPr>
              <a:xfrm>
                <a:off x="3972" y="849"/>
                <a:ext cx="435" cy="3"/>
              </a:xfrm>
              <a:prstGeom prst="straightConnector1">
                <a:avLst/>
              </a:prstGeom>
              <a:noFill/>
              <a:ln cap="flat" cmpd="sng" w="12700">
                <a:solidFill>
                  <a:schemeClr val="dk1"/>
                </a:solidFill>
                <a:prstDash val="solid"/>
                <a:round/>
                <a:headEnd len="sm" w="sm" type="none"/>
                <a:tailEnd len="sm" w="sm" type="none"/>
              </a:ln>
            </p:spPr>
          </p:cxnSp>
          <p:sp>
            <p:nvSpPr>
              <p:cNvPr id="620" name="Google Shape;620;p59"/>
              <p:cNvSpPr/>
              <p:nvPr/>
            </p:nvSpPr>
            <p:spPr>
              <a:xfrm>
                <a:off x="3966" y="756"/>
                <a:ext cx="435" cy="93"/>
              </a:xfrm>
              <a:prstGeom prst="rect">
                <a:avLst/>
              </a:prstGeom>
              <a:solidFill>
                <a:srgbClr val="CC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21" name="Google Shape;621;p59"/>
              <p:cNvSpPr txBox="1"/>
              <p:nvPr/>
            </p:nvSpPr>
            <p:spPr>
              <a:xfrm>
                <a:off x="3937" y="633"/>
                <a:ext cx="513" cy="44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Arial"/>
                    <a:ea typeface="Arial"/>
                    <a:cs typeface="Arial"/>
                    <a:sym typeface="Arial"/>
                  </a:rPr>
                  <a:t>network</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data link</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physical</a:t>
                </a:r>
                <a:endParaRPr b="0" i="0" sz="2400" u="none" cap="none" strike="noStrike">
                  <a:solidFill>
                    <a:schemeClr val="dk1"/>
                  </a:solidFill>
                  <a:latin typeface="Arial"/>
                  <a:ea typeface="Arial"/>
                  <a:cs typeface="Arial"/>
                  <a:sym typeface="Arial"/>
                </a:endParaRPr>
              </a:p>
            </p:txBody>
          </p:sp>
        </p:grpSp>
        <p:grpSp>
          <p:nvGrpSpPr>
            <p:cNvPr id="622" name="Google Shape;622;p59"/>
            <p:cNvGrpSpPr/>
            <p:nvPr/>
          </p:nvGrpSpPr>
          <p:grpSpPr>
            <a:xfrm>
              <a:off x="4197" y="1157"/>
              <a:ext cx="513" cy="442"/>
              <a:chOff x="3937" y="633"/>
              <a:chExt cx="513" cy="442"/>
            </a:xfrm>
          </p:grpSpPr>
          <p:cxnSp>
            <p:nvCxnSpPr>
              <p:cNvPr id="623" name="Google Shape;623;p59"/>
              <p:cNvCxnSpPr/>
              <p:nvPr/>
            </p:nvCxnSpPr>
            <p:spPr>
              <a:xfrm>
                <a:off x="4061" y="1035"/>
                <a:ext cx="312" cy="1"/>
              </a:xfrm>
              <a:prstGeom prst="straightConnector1">
                <a:avLst/>
              </a:prstGeom>
              <a:noFill/>
              <a:ln cap="flat" cmpd="sng" w="12700">
                <a:solidFill>
                  <a:schemeClr val="dk1"/>
                </a:solidFill>
                <a:prstDash val="solid"/>
                <a:round/>
                <a:headEnd len="sm" w="sm" type="none"/>
                <a:tailEnd len="sm" w="sm" type="none"/>
              </a:ln>
            </p:spPr>
          </p:cxnSp>
          <p:cxnSp>
            <p:nvCxnSpPr>
              <p:cNvPr id="624" name="Google Shape;624;p59"/>
              <p:cNvCxnSpPr/>
              <p:nvPr/>
            </p:nvCxnSpPr>
            <p:spPr>
              <a:xfrm flipH="1" rot="10800000">
                <a:off x="4212" y="929"/>
                <a:ext cx="1" cy="103"/>
              </a:xfrm>
              <a:prstGeom prst="straightConnector1">
                <a:avLst/>
              </a:prstGeom>
              <a:noFill/>
              <a:ln cap="flat" cmpd="sng" w="12700">
                <a:solidFill>
                  <a:schemeClr val="dk1"/>
                </a:solidFill>
                <a:prstDash val="solid"/>
                <a:round/>
                <a:headEnd len="sm" w="sm" type="none"/>
                <a:tailEnd len="sm" w="sm" type="none"/>
              </a:ln>
            </p:spPr>
          </p:cxnSp>
          <p:sp>
            <p:nvSpPr>
              <p:cNvPr id="625" name="Google Shape;625;p59"/>
              <p:cNvSpPr/>
              <p:nvPr/>
            </p:nvSpPr>
            <p:spPr>
              <a:xfrm>
                <a:off x="4048" y="854"/>
                <a:ext cx="313" cy="81"/>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626" name="Google Shape;626;p59"/>
              <p:cNvCxnSpPr/>
              <p:nvPr/>
            </p:nvCxnSpPr>
            <p:spPr>
              <a:xfrm>
                <a:off x="4048" y="847"/>
                <a:ext cx="0" cy="50"/>
              </a:xfrm>
              <a:prstGeom prst="straightConnector1">
                <a:avLst/>
              </a:prstGeom>
              <a:noFill/>
              <a:ln cap="flat" cmpd="sng" w="12700">
                <a:solidFill>
                  <a:schemeClr val="dk1"/>
                </a:solidFill>
                <a:prstDash val="solid"/>
                <a:round/>
                <a:headEnd len="sm" w="sm" type="none"/>
                <a:tailEnd len="sm" w="sm" type="none"/>
              </a:ln>
            </p:spPr>
          </p:cxnSp>
          <p:cxnSp>
            <p:nvCxnSpPr>
              <p:cNvPr id="627" name="Google Shape;627;p59"/>
              <p:cNvCxnSpPr/>
              <p:nvPr/>
            </p:nvCxnSpPr>
            <p:spPr>
              <a:xfrm>
                <a:off x="4361" y="847"/>
                <a:ext cx="0" cy="50"/>
              </a:xfrm>
              <a:prstGeom prst="straightConnector1">
                <a:avLst/>
              </a:prstGeom>
              <a:noFill/>
              <a:ln cap="flat" cmpd="sng" w="12700">
                <a:solidFill>
                  <a:schemeClr val="dk1"/>
                </a:solidFill>
                <a:prstDash val="solid"/>
                <a:round/>
                <a:headEnd len="sm" w="sm" type="none"/>
                <a:tailEnd len="sm" w="sm" type="none"/>
              </a:ln>
            </p:spPr>
          </p:cxnSp>
          <p:sp>
            <p:nvSpPr>
              <p:cNvPr id="628" name="Google Shape;628;p59"/>
              <p:cNvSpPr/>
              <p:nvPr/>
            </p:nvSpPr>
            <p:spPr>
              <a:xfrm>
                <a:off x="4048" y="847"/>
                <a:ext cx="310" cy="4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629" name="Google Shape;629;p59"/>
              <p:cNvSpPr/>
              <p:nvPr/>
            </p:nvSpPr>
            <p:spPr>
              <a:xfrm>
                <a:off x="4045" y="788"/>
                <a:ext cx="313" cy="95"/>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630" name="Google Shape;630;p59"/>
              <p:cNvGrpSpPr/>
              <p:nvPr/>
            </p:nvGrpSpPr>
            <p:grpSpPr>
              <a:xfrm>
                <a:off x="4120" y="809"/>
                <a:ext cx="156" cy="55"/>
                <a:chOff x="2848" y="848"/>
                <a:chExt cx="140" cy="98"/>
              </a:xfrm>
            </p:grpSpPr>
            <p:cxnSp>
              <p:nvCxnSpPr>
                <p:cNvPr id="631" name="Google Shape;631;p59"/>
                <p:cNvCxnSpPr/>
                <p:nvPr/>
              </p:nvCxnSpPr>
              <p:spPr>
                <a:xfrm flipH="1" rot="10800000">
                  <a:off x="2848" y="848"/>
                  <a:ext cx="50" cy="2"/>
                </a:xfrm>
                <a:prstGeom prst="straightConnector1">
                  <a:avLst/>
                </a:prstGeom>
                <a:noFill/>
                <a:ln cap="flat" cmpd="sng" w="28575">
                  <a:solidFill>
                    <a:schemeClr val="dk1"/>
                  </a:solidFill>
                  <a:prstDash val="solid"/>
                  <a:round/>
                  <a:headEnd len="sm" w="sm" type="none"/>
                  <a:tailEnd len="sm" w="sm" type="none"/>
                </a:ln>
              </p:spPr>
            </p:cxnSp>
            <p:cxnSp>
              <p:nvCxnSpPr>
                <p:cNvPr id="632" name="Google Shape;632;p59"/>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633" name="Google Shape;633;p59"/>
                <p:cNvCxnSpPr/>
                <p:nvPr/>
              </p:nvCxnSpPr>
              <p:spPr>
                <a:xfrm>
                  <a:off x="2894" y="850"/>
                  <a:ext cx="52" cy="96"/>
                </a:xfrm>
                <a:prstGeom prst="straightConnector1">
                  <a:avLst/>
                </a:prstGeom>
                <a:noFill/>
                <a:ln cap="flat" cmpd="sng" w="28575">
                  <a:solidFill>
                    <a:schemeClr val="dk1"/>
                  </a:solidFill>
                  <a:prstDash val="solid"/>
                  <a:round/>
                  <a:headEnd len="sm" w="sm" type="none"/>
                  <a:tailEnd len="sm" w="sm" type="none"/>
                </a:ln>
              </p:spPr>
            </p:cxnSp>
          </p:grpSp>
          <p:grpSp>
            <p:nvGrpSpPr>
              <p:cNvPr id="634" name="Google Shape;634;p59"/>
              <p:cNvGrpSpPr/>
              <p:nvPr/>
            </p:nvGrpSpPr>
            <p:grpSpPr>
              <a:xfrm flipH="1" rot="10800000">
                <a:off x="4120" y="808"/>
                <a:ext cx="156" cy="56"/>
                <a:chOff x="2848" y="848"/>
                <a:chExt cx="140" cy="98"/>
              </a:xfrm>
            </p:grpSpPr>
            <p:cxnSp>
              <p:nvCxnSpPr>
                <p:cNvPr id="635" name="Google Shape;635;p59"/>
                <p:cNvCxnSpPr/>
                <p:nvPr/>
              </p:nvCxnSpPr>
              <p:spPr>
                <a:xfrm flipH="1" rot="10800000">
                  <a:off x="2848" y="848"/>
                  <a:ext cx="50" cy="2"/>
                </a:xfrm>
                <a:prstGeom prst="straightConnector1">
                  <a:avLst/>
                </a:prstGeom>
                <a:noFill/>
                <a:ln cap="flat" cmpd="sng" w="28575">
                  <a:solidFill>
                    <a:schemeClr val="dk1"/>
                  </a:solidFill>
                  <a:prstDash val="solid"/>
                  <a:round/>
                  <a:headEnd len="sm" w="sm" type="none"/>
                  <a:tailEnd len="sm" w="sm" type="none"/>
                </a:ln>
              </p:spPr>
            </p:cxnSp>
            <p:cxnSp>
              <p:nvCxnSpPr>
                <p:cNvPr id="636" name="Google Shape;636;p59"/>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637" name="Google Shape;637;p59"/>
                <p:cNvCxnSpPr/>
                <p:nvPr/>
              </p:nvCxnSpPr>
              <p:spPr>
                <a:xfrm>
                  <a:off x="2894" y="850"/>
                  <a:ext cx="52" cy="96"/>
                </a:xfrm>
                <a:prstGeom prst="straightConnector1">
                  <a:avLst/>
                </a:prstGeom>
                <a:noFill/>
                <a:ln cap="flat" cmpd="sng" w="28575">
                  <a:solidFill>
                    <a:schemeClr val="dk1"/>
                  </a:solidFill>
                  <a:prstDash val="solid"/>
                  <a:round/>
                  <a:headEnd len="sm" w="sm" type="none"/>
                  <a:tailEnd len="sm" w="sm" type="none"/>
                </a:ln>
              </p:spPr>
            </p:cxnSp>
          </p:grpSp>
          <p:sp>
            <p:nvSpPr>
              <p:cNvPr id="638" name="Google Shape;638;p59"/>
              <p:cNvSpPr/>
              <p:nvPr/>
            </p:nvSpPr>
            <p:spPr>
              <a:xfrm>
                <a:off x="3996" y="732"/>
                <a:ext cx="426" cy="30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39" name="Google Shape;639;p59"/>
              <p:cNvSpPr/>
              <p:nvPr/>
            </p:nvSpPr>
            <p:spPr>
              <a:xfrm>
                <a:off x="3969" y="753"/>
                <a:ext cx="435" cy="312"/>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640" name="Google Shape;640;p59"/>
              <p:cNvCxnSpPr/>
              <p:nvPr/>
            </p:nvCxnSpPr>
            <p:spPr>
              <a:xfrm>
                <a:off x="3966" y="945"/>
                <a:ext cx="435" cy="3"/>
              </a:xfrm>
              <a:prstGeom prst="straightConnector1">
                <a:avLst/>
              </a:prstGeom>
              <a:noFill/>
              <a:ln cap="flat" cmpd="sng" w="12700">
                <a:solidFill>
                  <a:schemeClr val="dk1"/>
                </a:solidFill>
                <a:prstDash val="solid"/>
                <a:round/>
                <a:headEnd len="sm" w="sm" type="none"/>
                <a:tailEnd len="sm" w="sm" type="none"/>
              </a:ln>
            </p:spPr>
          </p:cxnSp>
          <p:cxnSp>
            <p:nvCxnSpPr>
              <p:cNvPr id="641" name="Google Shape;641;p59"/>
              <p:cNvCxnSpPr/>
              <p:nvPr/>
            </p:nvCxnSpPr>
            <p:spPr>
              <a:xfrm>
                <a:off x="3972" y="849"/>
                <a:ext cx="435" cy="3"/>
              </a:xfrm>
              <a:prstGeom prst="straightConnector1">
                <a:avLst/>
              </a:prstGeom>
              <a:noFill/>
              <a:ln cap="flat" cmpd="sng" w="12700">
                <a:solidFill>
                  <a:schemeClr val="dk1"/>
                </a:solidFill>
                <a:prstDash val="solid"/>
                <a:round/>
                <a:headEnd len="sm" w="sm" type="none"/>
                <a:tailEnd len="sm" w="sm" type="none"/>
              </a:ln>
            </p:spPr>
          </p:cxnSp>
          <p:sp>
            <p:nvSpPr>
              <p:cNvPr id="642" name="Google Shape;642;p59"/>
              <p:cNvSpPr/>
              <p:nvPr/>
            </p:nvSpPr>
            <p:spPr>
              <a:xfrm>
                <a:off x="3966" y="756"/>
                <a:ext cx="435" cy="93"/>
              </a:xfrm>
              <a:prstGeom prst="rect">
                <a:avLst/>
              </a:prstGeom>
              <a:solidFill>
                <a:srgbClr val="CC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43" name="Google Shape;643;p59"/>
              <p:cNvSpPr txBox="1"/>
              <p:nvPr/>
            </p:nvSpPr>
            <p:spPr>
              <a:xfrm>
                <a:off x="3937" y="633"/>
                <a:ext cx="513" cy="44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Arial"/>
                    <a:ea typeface="Arial"/>
                    <a:cs typeface="Arial"/>
                    <a:sym typeface="Arial"/>
                  </a:rPr>
                  <a:t>network</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data link</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physical</a:t>
                </a:r>
                <a:endParaRPr b="0" i="0" sz="2400" u="none" cap="none" strike="noStrike">
                  <a:solidFill>
                    <a:schemeClr val="dk1"/>
                  </a:solidFill>
                  <a:latin typeface="Arial"/>
                  <a:ea typeface="Arial"/>
                  <a:cs typeface="Arial"/>
                  <a:sym typeface="Arial"/>
                </a:endParaRPr>
              </a:p>
            </p:txBody>
          </p:sp>
        </p:grpSp>
        <p:grpSp>
          <p:nvGrpSpPr>
            <p:cNvPr id="644" name="Google Shape;644;p59"/>
            <p:cNvGrpSpPr/>
            <p:nvPr/>
          </p:nvGrpSpPr>
          <p:grpSpPr>
            <a:xfrm>
              <a:off x="4389" y="2239"/>
              <a:ext cx="513" cy="442"/>
              <a:chOff x="3937" y="633"/>
              <a:chExt cx="513" cy="442"/>
            </a:xfrm>
          </p:grpSpPr>
          <p:cxnSp>
            <p:nvCxnSpPr>
              <p:cNvPr id="645" name="Google Shape;645;p59"/>
              <p:cNvCxnSpPr/>
              <p:nvPr/>
            </p:nvCxnSpPr>
            <p:spPr>
              <a:xfrm>
                <a:off x="4061" y="1035"/>
                <a:ext cx="312" cy="1"/>
              </a:xfrm>
              <a:prstGeom prst="straightConnector1">
                <a:avLst/>
              </a:prstGeom>
              <a:noFill/>
              <a:ln cap="flat" cmpd="sng" w="12700">
                <a:solidFill>
                  <a:schemeClr val="dk1"/>
                </a:solidFill>
                <a:prstDash val="solid"/>
                <a:round/>
                <a:headEnd len="sm" w="sm" type="none"/>
                <a:tailEnd len="sm" w="sm" type="none"/>
              </a:ln>
            </p:spPr>
          </p:cxnSp>
          <p:cxnSp>
            <p:nvCxnSpPr>
              <p:cNvPr id="646" name="Google Shape;646;p59"/>
              <p:cNvCxnSpPr/>
              <p:nvPr/>
            </p:nvCxnSpPr>
            <p:spPr>
              <a:xfrm flipH="1" rot="10800000">
                <a:off x="4212" y="929"/>
                <a:ext cx="1" cy="103"/>
              </a:xfrm>
              <a:prstGeom prst="straightConnector1">
                <a:avLst/>
              </a:prstGeom>
              <a:noFill/>
              <a:ln cap="flat" cmpd="sng" w="12700">
                <a:solidFill>
                  <a:schemeClr val="dk1"/>
                </a:solidFill>
                <a:prstDash val="solid"/>
                <a:round/>
                <a:headEnd len="sm" w="sm" type="none"/>
                <a:tailEnd len="sm" w="sm" type="none"/>
              </a:ln>
            </p:spPr>
          </p:cxnSp>
          <p:sp>
            <p:nvSpPr>
              <p:cNvPr id="647" name="Google Shape;647;p59"/>
              <p:cNvSpPr/>
              <p:nvPr/>
            </p:nvSpPr>
            <p:spPr>
              <a:xfrm>
                <a:off x="4048" y="854"/>
                <a:ext cx="313" cy="81"/>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648" name="Google Shape;648;p59"/>
              <p:cNvCxnSpPr/>
              <p:nvPr/>
            </p:nvCxnSpPr>
            <p:spPr>
              <a:xfrm>
                <a:off x="4048" y="847"/>
                <a:ext cx="0" cy="50"/>
              </a:xfrm>
              <a:prstGeom prst="straightConnector1">
                <a:avLst/>
              </a:prstGeom>
              <a:noFill/>
              <a:ln cap="flat" cmpd="sng" w="12700">
                <a:solidFill>
                  <a:schemeClr val="dk1"/>
                </a:solidFill>
                <a:prstDash val="solid"/>
                <a:round/>
                <a:headEnd len="sm" w="sm" type="none"/>
                <a:tailEnd len="sm" w="sm" type="none"/>
              </a:ln>
            </p:spPr>
          </p:cxnSp>
          <p:cxnSp>
            <p:nvCxnSpPr>
              <p:cNvPr id="649" name="Google Shape;649;p59"/>
              <p:cNvCxnSpPr/>
              <p:nvPr/>
            </p:nvCxnSpPr>
            <p:spPr>
              <a:xfrm>
                <a:off x="4361" y="847"/>
                <a:ext cx="0" cy="50"/>
              </a:xfrm>
              <a:prstGeom prst="straightConnector1">
                <a:avLst/>
              </a:prstGeom>
              <a:noFill/>
              <a:ln cap="flat" cmpd="sng" w="12700">
                <a:solidFill>
                  <a:schemeClr val="dk1"/>
                </a:solidFill>
                <a:prstDash val="solid"/>
                <a:round/>
                <a:headEnd len="sm" w="sm" type="none"/>
                <a:tailEnd len="sm" w="sm" type="none"/>
              </a:ln>
            </p:spPr>
          </p:cxnSp>
          <p:sp>
            <p:nvSpPr>
              <p:cNvPr id="650" name="Google Shape;650;p59"/>
              <p:cNvSpPr/>
              <p:nvPr/>
            </p:nvSpPr>
            <p:spPr>
              <a:xfrm>
                <a:off x="4048" y="847"/>
                <a:ext cx="310" cy="4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651" name="Google Shape;651;p59"/>
              <p:cNvSpPr/>
              <p:nvPr/>
            </p:nvSpPr>
            <p:spPr>
              <a:xfrm>
                <a:off x="4045" y="788"/>
                <a:ext cx="313" cy="95"/>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652" name="Google Shape;652;p59"/>
              <p:cNvGrpSpPr/>
              <p:nvPr/>
            </p:nvGrpSpPr>
            <p:grpSpPr>
              <a:xfrm>
                <a:off x="4120" y="809"/>
                <a:ext cx="156" cy="55"/>
                <a:chOff x="2848" y="848"/>
                <a:chExt cx="140" cy="98"/>
              </a:xfrm>
            </p:grpSpPr>
            <p:cxnSp>
              <p:nvCxnSpPr>
                <p:cNvPr id="653" name="Google Shape;653;p59"/>
                <p:cNvCxnSpPr/>
                <p:nvPr/>
              </p:nvCxnSpPr>
              <p:spPr>
                <a:xfrm flipH="1" rot="10800000">
                  <a:off x="2848" y="848"/>
                  <a:ext cx="50" cy="2"/>
                </a:xfrm>
                <a:prstGeom prst="straightConnector1">
                  <a:avLst/>
                </a:prstGeom>
                <a:noFill/>
                <a:ln cap="flat" cmpd="sng" w="28575">
                  <a:solidFill>
                    <a:schemeClr val="dk1"/>
                  </a:solidFill>
                  <a:prstDash val="solid"/>
                  <a:round/>
                  <a:headEnd len="sm" w="sm" type="none"/>
                  <a:tailEnd len="sm" w="sm" type="none"/>
                </a:ln>
              </p:spPr>
            </p:cxnSp>
            <p:cxnSp>
              <p:nvCxnSpPr>
                <p:cNvPr id="654" name="Google Shape;654;p59"/>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655" name="Google Shape;655;p59"/>
                <p:cNvCxnSpPr/>
                <p:nvPr/>
              </p:nvCxnSpPr>
              <p:spPr>
                <a:xfrm>
                  <a:off x="2894" y="850"/>
                  <a:ext cx="52" cy="96"/>
                </a:xfrm>
                <a:prstGeom prst="straightConnector1">
                  <a:avLst/>
                </a:prstGeom>
                <a:noFill/>
                <a:ln cap="flat" cmpd="sng" w="28575">
                  <a:solidFill>
                    <a:schemeClr val="dk1"/>
                  </a:solidFill>
                  <a:prstDash val="solid"/>
                  <a:round/>
                  <a:headEnd len="sm" w="sm" type="none"/>
                  <a:tailEnd len="sm" w="sm" type="none"/>
                </a:ln>
              </p:spPr>
            </p:cxnSp>
          </p:grpSp>
          <p:grpSp>
            <p:nvGrpSpPr>
              <p:cNvPr id="656" name="Google Shape;656;p59"/>
              <p:cNvGrpSpPr/>
              <p:nvPr/>
            </p:nvGrpSpPr>
            <p:grpSpPr>
              <a:xfrm flipH="1" rot="10800000">
                <a:off x="4120" y="808"/>
                <a:ext cx="156" cy="56"/>
                <a:chOff x="2848" y="848"/>
                <a:chExt cx="140" cy="98"/>
              </a:xfrm>
            </p:grpSpPr>
            <p:cxnSp>
              <p:nvCxnSpPr>
                <p:cNvPr id="657" name="Google Shape;657;p59"/>
                <p:cNvCxnSpPr/>
                <p:nvPr/>
              </p:nvCxnSpPr>
              <p:spPr>
                <a:xfrm flipH="1" rot="10800000">
                  <a:off x="2848" y="848"/>
                  <a:ext cx="50" cy="2"/>
                </a:xfrm>
                <a:prstGeom prst="straightConnector1">
                  <a:avLst/>
                </a:prstGeom>
                <a:noFill/>
                <a:ln cap="flat" cmpd="sng" w="28575">
                  <a:solidFill>
                    <a:schemeClr val="dk1"/>
                  </a:solidFill>
                  <a:prstDash val="solid"/>
                  <a:round/>
                  <a:headEnd len="sm" w="sm" type="none"/>
                  <a:tailEnd len="sm" w="sm" type="none"/>
                </a:ln>
              </p:spPr>
            </p:cxnSp>
            <p:cxnSp>
              <p:nvCxnSpPr>
                <p:cNvPr id="658" name="Google Shape;658;p59"/>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659" name="Google Shape;659;p59"/>
                <p:cNvCxnSpPr/>
                <p:nvPr/>
              </p:nvCxnSpPr>
              <p:spPr>
                <a:xfrm>
                  <a:off x="2894" y="850"/>
                  <a:ext cx="52" cy="96"/>
                </a:xfrm>
                <a:prstGeom prst="straightConnector1">
                  <a:avLst/>
                </a:prstGeom>
                <a:noFill/>
                <a:ln cap="flat" cmpd="sng" w="28575">
                  <a:solidFill>
                    <a:schemeClr val="dk1"/>
                  </a:solidFill>
                  <a:prstDash val="solid"/>
                  <a:round/>
                  <a:headEnd len="sm" w="sm" type="none"/>
                  <a:tailEnd len="sm" w="sm" type="none"/>
                </a:ln>
              </p:spPr>
            </p:cxnSp>
          </p:grpSp>
          <p:sp>
            <p:nvSpPr>
              <p:cNvPr id="660" name="Google Shape;660;p59"/>
              <p:cNvSpPr/>
              <p:nvPr/>
            </p:nvSpPr>
            <p:spPr>
              <a:xfrm>
                <a:off x="3996" y="732"/>
                <a:ext cx="426" cy="30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61" name="Google Shape;661;p59"/>
              <p:cNvSpPr/>
              <p:nvPr/>
            </p:nvSpPr>
            <p:spPr>
              <a:xfrm>
                <a:off x="3969" y="753"/>
                <a:ext cx="435" cy="312"/>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662" name="Google Shape;662;p59"/>
              <p:cNvCxnSpPr/>
              <p:nvPr/>
            </p:nvCxnSpPr>
            <p:spPr>
              <a:xfrm>
                <a:off x="3966" y="945"/>
                <a:ext cx="435" cy="3"/>
              </a:xfrm>
              <a:prstGeom prst="straightConnector1">
                <a:avLst/>
              </a:prstGeom>
              <a:noFill/>
              <a:ln cap="flat" cmpd="sng" w="12700">
                <a:solidFill>
                  <a:schemeClr val="dk1"/>
                </a:solidFill>
                <a:prstDash val="solid"/>
                <a:round/>
                <a:headEnd len="sm" w="sm" type="none"/>
                <a:tailEnd len="sm" w="sm" type="none"/>
              </a:ln>
            </p:spPr>
          </p:cxnSp>
          <p:cxnSp>
            <p:nvCxnSpPr>
              <p:cNvPr id="663" name="Google Shape;663;p59"/>
              <p:cNvCxnSpPr/>
              <p:nvPr/>
            </p:nvCxnSpPr>
            <p:spPr>
              <a:xfrm>
                <a:off x="3972" y="849"/>
                <a:ext cx="435" cy="3"/>
              </a:xfrm>
              <a:prstGeom prst="straightConnector1">
                <a:avLst/>
              </a:prstGeom>
              <a:noFill/>
              <a:ln cap="flat" cmpd="sng" w="12700">
                <a:solidFill>
                  <a:schemeClr val="dk1"/>
                </a:solidFill>
                <a:prstDash val="solid"/>
                <a:round/>
                <a:headEnd len="sm" w="sm" type="none"/>
                <a:tailEnd len="sm" w="sm" type="none"/>
              </a:ln>
            </p:spPr>
          </p:cxnSp>
          <p:sp>
            <p:nvSpPr>
              <p:cNvPr id="664" name="Google Shape;664;p59"/>
              <p:cNvSpPr/>
              <p:nvPr/>
            </p:nvSpPr>
            <p:spPr>
              <a:xfrm>
                <a:off x="3966" y="756"/>
                <a:ext cx="435" cy="93"/>
              </a:xfrm>
              <a:prstGeom prst="rect">
                <a:avLst/>
              </a:prstGeom>
              <a:solidFill>
                <a:srgbClr val="CC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65" name="Google Shape;665;p59"/>
              <p:cNvSpPr txBox="1"/>
              <p:nvPr/>
            </p:nvSpPr>
            <p:spPr>
              <a:xfrm>
                <a:off x="3937" y="633"/>
                <a:ext cx="513" cy="44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Arial"/>
                    <a:ea typeface="Arial"/>
                    <a:cs typeface="Arial"/>
                    <a:sym typeface="Arial"/>
                  </a:rPr>
                  <a:t>network</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data link</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physical</a:t>
                </a:r>
                <a:endParaRPr b="0" i="0" sz="2400" u="none" cap="none" strike="noStrike">
                  <a:solidFill>
                    <a:schemeClr val="dk1"/>
                  </a:solidFill>
                  <a:latin typeface="Arial"/>
                  <a:ea typeface="Arial"/>
                  <a:cs typeface="Arial"/>
                  <a:sym typeface="Arial"/>
                </a:endParaRPr>
              </a:p>
            </p:txBody>
          </p:sp>
        </p:grpSp>
        <p:grpSp>
          <p:nvGrpSpPr>
            <p:cNvPr id="666" name="Google Shape;666;p59"/>
            <p:cNvGrpSpPr/>
            <p:nvPr/>
          </p:nvGrpSpPr>
          <p:grpSpPr>
            <a:xfrm>
              <a:off x="4765" y="1995"/>
              <a:ext cx="513" cy="442"/>
              <a:chOff x="3937" y="633"/>
              <a:chExt cx="513" cy="442"/>
            </a:xfrm>
          </p:grpSpPr>
          <p:cxnSp>
            <p:nvCxnSpPr>
              <p:cNvPr id="667" name="Google Shape;667;p59"/>
              <p:cNvCxnSpPr/>
              <p:nvPr/>
            </p:nvCxnSpPr>
            <p:spPr>
              <a:xfrm>
                <a:off x="4061" y="1035"/>
                <a:ext cx="312" cy="1"/>
              </a:xfrm>
              <a:prstGeom prst="straightConnector1">
                <a:avLst/>
              </a:prstGeom>
              <a:noFill/>
              <a:ln cap="flat" cmpd="sng" w="12700">
                <a:solidFill>
                  <a:schemeClr val="dk1"/>
                </a:solidFill>
                <a:prstDash val="solid"/>
                <a:round/>
                <a:headEnd len="sm" w="sm" type="none"/>
                <a:tailEnd len="sm" w="sm" type="none"/>
              </a:ln>
            </p:spPr>
          </p:cxnSp>
          <p:cxnSp>
            <p:nvCxnSpPr>
              <p:cNvPr id="668" name="Google Shape;668;p59"/>
              <p:cNvCxnSpPr/>
              <p:nvPr/>
            </p:nvCxnSpPr>
            <p:spPr>
              <a:xfrm flipH="1" rot="10800000">
                <a:off x="4212" y="929"/>
                <a:ext cx="1" cy="103"/>
              </a:xfrm>
              <a:prstGeom prst="straightConnector1">
                <a:avLst/>
              </a:prstGeom>
              <a:noFill/>
              <a:ln cap="flat" cmpd="sng" w="12700">
                <a:solidFill>
                  <a:schemeClr val="dk1"/>
                </a:solidFill>
                <a:prstDash val="solid"/>
                <a:round/>
                <a:headEnd len="sm" w="sm" type="none"/>
                <a:tailEnd len="sm" w="sm" type="none"/>
              </a:ln>
            </p:spPr>
          </p:cxnSp>
          <p:sp>
            <p:nvSpPr>
              <p:cNvPr id="669" name="Google Shape;669;p59"/>
              <p:cNvSpPr/>
              <p:nvPr/>
            </p:nvSpPr>
            <p:spPr>
              <a:xfrm>
                <a:off x="4048" y="854"/>
                <a:ext cx="313" cy="81"/>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670" name="Google Shape;670;p59"/>
              <p:cNvCxnSpPr/>
              <p:nvPr/>
            </p:nvCxnSpPr>
            <p:spPr>
              <a:xfrm>
                <a:off x="4048" y="847"/>
                <a:ext cx="0" cy="50"/>
              </a:xfrm>
              <a:prstGeom prst="straightConnector1">
                <a:avLst/>
              </a:prstGeom>
              <a:noFill/>
              <a:ln cap="flat" cmpd="sng" w="12700">
                <a:solidFill>
                  <a:schemeClr val="dk1"/>
                </a:solidFill>
                <a:prstDash val="solid"/>
                <a:round/>
                <a:headEnd len="sm" w="sm" type="none"/>
                <a:tailEnd len="sm" w="sm" type="none"/>
              </a:ln>
            </p:spPr>
          </p:cxnSp>
          <p:cxnSp>
            <p:nvCxnSpPr>
              <p:cNvPr id="671" name="Google Shape;671;p59"/>
              <p:cNvCxnSpPr/>
              <p:nvPr/>
            </p:nvCxnSpPr>
            <p:spPr>
              <a:xfrm>
                <a:off x="4361" y="847"/>
                <a:ext cx="0" cy="50"/>
              </a:xfrm>
              <a:prstGeom prst="straightConnector1">
                <a:avLst/>
              </a:prstGeom>
              <a:noFill/>
              <a:ln cap="flat" cmpd="sng" w="12700">
                <a:solidFill>
                  <a:schemeClr val="dk1"/>
                </a:solidFill>
                <a:prstDash val="solid"/>
                <a:round/>
                <a:headEnd len="sm" w="sm" type="none"/>
                <a:tailEnd len="sm" w="sm" type="none"/>
              </a:ln>
            </p:spPr>
          </p:cxnSp>
          <p:sp>
            <p:nvSpPr>
              <p:cNvPr id="672" name="Google Shape;672;p59"/>
              <p:cNvSpPr/>
              <p:nvPr/>
            </p:nvSpPr>
            <p:spPr>
              <a:xfrm>
                <a:off x="4048" y="847"/>
                <a:ext cx="310" cy="4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673" name="Google Shape;673;p59"/>
              <p:cNvSpPr/>
              <p:nvPr/>
            </p:nvSpPr>
            <p:spPr>
              <a:xfrm>
                <a:off x="4045" y="788"/>
                <a:ext cx="313" cy="95"/>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674" name="Google Shape;674;p59"/>
              <p:cNvGrpSpPr/>
              <p:nvPr/>
            </p:nvGrpSpPr>
            <p:grpSpPr>
              <a:xfrm>
                <a:off x="4120" y="809"/>
                <a:ext cx="156" cy="55"/>
                <a:chOff x="2848" y="848"/>
                <a:chExt cx="140" cy="98"/>
              </a:xfrm>
            </p:grpSpPr>
            <p:cxnSp>
              <p:nvCxnSpPr>
                <p:cNvPr id="675" name="Google Shape;675;p59"/>
                <p:cNvCxnSpPr/>
                <p:nvPr/>
              </p:nvCxnSpPr>
              <p:spPr>
                <a:xfrm flipH="1" rot="10800000">
                  <a:off x="2848" y="848"/>
                  <a:ext cx="50" cy="2"/>
                </a:xfrm>
                <a:prstGeom prst="straightConnector1">
                  <a:avLst/>
                </a:prstGeom>
                <a:noFill/>
                <a:ln cap="flat" cmpd="sng" w="28575">
                  <a:solidFill>
                    <a:schemeClr val="dk1"/>
                  </a:solidFill>
                  <a:prstDash val="solid"/>
                  <a:round/>
                  <a:headEnd len="sm" w="sm" type="none"/>
                  <a:tailEnd len="sm" w="sm" type="none"/>
                </a:ln>
              </p:spPr>
            </p:cxnSp>
            <p:cxnSp>
              <p:nvCxnSpPr>
                <p:cNvPr id="676" name="Google Shape;676;p59"/>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677" name="Google Shape;677;p59"/>
                <p:cNvCxnSpPr/>
                <p:nvPr/>
              </p:nvCxnSpPr>
              <p:spPr>
                <a:xfrm>
                  <a:off x="2894" y="850"/>
                  <a:ext cx="52" cy="96"/>
                </a:xfrm>
                <a:prstGeom prst="straightConnector1">
                  <a:avLst/>
                </a:prstGeom>
                <a:noFill/>
                <a:ln cap="flat" cmpd="sng" w="28575">
                  <a:solidFill>
                    <a:schemeClr val="dk1"/>
                  </a:solidFill>
                  <a:prstDash val="solid"/>
                  <a:round/>
                  <a:headEnd len="sm" w="sm" type="none"/>
                  <a:tailEnd len="sm" w="sm" type="none"/>
                </a:ln>
              </p:spPr>
            </p:cxnSp>
          </p:grpSp>
          <p:grpSp>
            <p:nvGrpSpPr>
              <p:cNvPr id="678" name="Google Shape;678;p59"/>
              <p:cNvGrpSpPr/>
              <p:nvPr/>
            </p:nvGrpSpPr>
            <p:grpSpPr>
              <a:xfrm flipH="1" rot="10800000">
                <a:off x="4120" y="808"/>
                <a:ext cx="156" cy="56"/>
                <a:chOff x="2848" y="848"/>
                <a:chExt cx="140" cy="98"/>
              </a:xfrm>
            </p:grpSpPr>
            <p:cxnSp>
              <p:nvCxnSpPr>
                <p:cNvPr id="679" name="Google Shape;679;p59"/>
                <p:cNvCxnSpPr/>
                <p:nvPr/>
              </p:nvCxnSpPr>
              <p:spPr>
                <a:xfrm flipH="1" rot="10800000">
                  <a:off x="2848" y="848"/>
                  <a:ext cx="50" cy="2"/>
                </a:xfrm>
                <a:prstGeom prst="straightConnector1">
                  <a:avLst/>
                </a:prstGeom>
                <a:noFill/>
                <a:ln cap="flat" cmpd="sng" w="28575">
                  <a:solidFill>
                    <a:schemeClr val="dk1"/>
                  </a:solidFill>
                  <a:prstDash val="solid"/>
                  <a:round/>
                  <a:headEnd len="sm" w="sm" type="none"/>
                  <a:tailEnd len="sm" w="sm" type="none"/>
                </a:ln>
              </p:spPr>
            </p:cxnSp>
            <p:cxnSp>
              <p:nvCxnSpPr>
                <p:cNvPr id="680" name="Google Shape;680;p59"/>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681" name="Google Shape;681;p59"/>
                <p:cNvCxnSpPr/>
                <p:nvPr/>
              </p:nvCxnSpPr>
              <p:spPr>
                <a:xfrm>
                  <a:off x="2894" y="850"/>
                  <a:ext cx="52" cy="96"/>
                </a:xfrm>
                <a:prstGeom prst="straightConnector1">
                  <a:avLst/>
                </a:prstGeom>
                <a:noFill/>
                <a:ln cap="flat" cmpd="sng" w="28575">
                  <a:solidFill>
                    <a:schemeClr val="dk1"/>
                  </a:solidFill>
                  <a:prstDash val="solid"/>
                  <a:round/>
                  <a:headEnd len="sm" w="sm" type="none"/>
                  <a:tailEnd len="sm" w="sm" type="none"/>
                </a:ln>
              </p:spPr>
            </p:cxnSp>
          </p:grpSp>
          <p:sp>
            <p:nvSpPr>
              <p:cNvPr id="682" name="Google Shape;682;p59"/>
              <p:cNvSpPr/>
              <p:nvPr/>
            </p:nvSpPr>
            <p:spPr>
              <a:xfrm>
                <a:off x="3996" y="732"/>
                <a:ext cx="426" cy="30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83" name="Google Shape;683;p59"/>
              <p:cNvSpPr/>
              <p:nvPr/>
            </p:nvSpPr>
            <p:spPr>
              <a:xfrm>
                <a:off x="3969" y="753"/>
                <a:ext cx="435" cy="312"/>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684" name="Google Shape;684;p59"/>
              <p:cNvCxnSpPr/>
              <p:nvPr/>
            </p:nvCxnSpPr>
            <p:spPr>
              <a:xfrm>
                <a:off x="3966" y="945"/>
                <a:ext cx="435" cy="3"/>
              </a:xfrm>
              <a:prstGeom prst="straightConnector1">
                <a:avLst/>
              </a:prstGeom>
              <a:noFill/>
              <a:ln cap="flat" cmpd="sng" w="12700">
                <a:solidFill>
                  <a:schemeClr val="dk1"/>
                </a:solidFill>
                <a:prstDash val="solid"/>
                <a:round/>
                <a:headEnd len="sm" w="sm" type="none"/>
                <a:tailEnd len="sm" w="sm" type="none"/>
              </a:ln>
            </p:spPr>
          </p:cxnSp>
          <p:cxnSp>
            <p:nvCxnSpPr>
              <p:cNvPr id="685" name="Google Shape;685;p59"/>
              <p:cNvCxnSpPr/>
              <p:nvPr/>
            </p:nvCxnSpPr>
            <p:spPr>
              <a:xfrm>
                <a:off x="3972" y="849"/>
                <a:ext cx="435" cy="3"/>
              </a:xfrm>
              <a:prstGeom prst="straightConnector1">
                <a:avLst/>
              </a:prstGeom>
              <a:noFill/>
              <a:ln cap="flat" cmpd="sng" w="12700">
                <a:solidFill>
                  <a:schemeClr val="dk1"/>
                </a:solidFill>
                <a:prstDash val="solid"/>
                <a:round/>
                <a:headEnd len="sm" w="sm" type="none"/>
                <a:tailEnd len="sm" w="sm" type="none"/>
              </a:ln>
            </p:spPr>
          </p:cxnSp>
          <p:sp>
            <p:nvSpPr>
              <p:cNvPr id="686" name="Google Shape;686;p59"/>
              <p:cNvSpPr/>
              <p:nvPr/>
            </p:nvSpPr>
            <p:spPr>
              <a:xfrm>
                <a:off x="3966" y="756"/>
                <a:ext cx="435" cy="93"/>
              </a:xfrm>
              <a:prstGeom prst="rect">
                <a:avLst/>
              </a:prstGeom>
              <a:solidFill>
                <a:srgbClr val="CC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87" name="Google Shape;687;p59"/>
              <p:cNvSpPr txBox="1"/>
              <p:nvPr/>
            </p:nvSpPr>
            <p:spPr>
              <a:xfrm>
                <a:off x="3937" y="633"/>
                <a:ext cx="513" cy="44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Arial"/>
                    <a:ea typeface="Arial"/>
                    <a:cs typeface="Arial"/>
                    <a:sym typeface="Arial"/>
                  </a:rPr>
                  <a:t>network</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data link</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physical</a:t>
                </a:r>
                <a:endParaRPr b="0" i="0" sz="2400" u="none" cap="none" strike="noStrike">
                  <a:solidFill>
                    <a:schemeClr val="dk1"/>
                  </a:solidFill>
                  <a:latin typeface="Arial"/>
                  <a:ea typeface="Arial"/>
                  <a:cs typeface="Arial"/>
                  <a:sym typeface="Arial"/>
                </a:endParaRPr>
              </a:p>
            </p:txBody>
          </p:sp>
        </p:grpSp>
        <p:grpSp>
          <p:nvGrpSpPr>
            <p:cNvPr id="688" name="Google Shape;688;p59"/>
            <p:cNvGrpSpPr/>
            <p:nvPr/>
          </p:nvGrpSpPr>
          <p:grpSpPr>
            <a:xfrm>
              <a:off x="4128" y="2003"/>
              <a:ext cx="513" cy="442"/>
              <a:chOff x="3937" y="633"/>
              <a:chExt cx="513" cy="442"/>
            </a:xfrm>
          </p:grpSpPr>
          <p:cxnSp>
            <p:nvCxnSpPr>
              <p:cNvPr id="689" name="Google Shape;689;p59"/>
              <p:cNvCxnSpPr/>
              <p:nvPr/>
            </p:nvCxnSpPr>
            <p:spPr>
              <a:xfrm>
                <a:off x="4061" y="1035"/>
                <a:ext cx="312" cy="1"/>
              </a:xfrm>
              <a:prstGeom prst="straightConnector1">
                <a:avLst/>
              </a:prstGeom>
              <a:noFill/>
              <a:ln cap="flat" cmpd="sng" w="12700">
                <a:solidFill>
                  <a:schemeClr val="dk1"/>
                </a:solidFill>
                <a:prstDash val="solid"/>
                <a:round/>
                <a:headEnd len="sm" w="sm" type="none"/>
                <a:tailEnd len="sm" w="sm" type="none"/>
              </a:ln>
            </p:spPr>
          </p:cxnSp>
          <p:cxnSp>
            <p:nvCxnSpPr>
              <p:cNvPr id="690" name="Google Shape;690;p59"/>
              <p:cNvCxnSpPr/>
              <p:nvPr/>
            </p:nvCxnSpPr>
            <p:spPr>
              <a:xfrm flipH="1" rot="10800000">
                <a:off x="4212" y="929"/>
                <a:ext cx="1" cy="103"/>
              </a:xfrm>
              <a:prstGeom prst="straightConnector1">
                <a:avLst/>
              </a:prstGeom>
              <a:noFill/>
              <a:ln cap="flat" cmpd="sng" w="12700">
                <a:solidFill>
                  <a:schemeClr val="dk1"/>
                </a:solidFill>
                <a:prstDash val="solid"/>
                <a:round/>
                <a:headEnd len="sm" w="sm" type="none"/>
                <a:tailEnd len="sm" w="sm" type="none"/>
              </a:ln>
            </p:spPr>
          </p:cxnSp>
          <p:sp>
            <p:nvSpPr>
              <p:cNvPr id="691" name="Google Shape;691;p59"/>
              <p:cNvSpPr/>
              <p:nvPr/>
            </p:nvSpPr>
            <p:spPr>
              <a:xfrm>
                <a:off x="4048" y="854"/>
                <a:ext cx="313" cy="81"/>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692" name="Google Shape;692;p59"/>
              <p:cNvCxnSpPr/>
              <p:nvPr/>
            </p:nvCxnSpPr>
            <p:spPr>
              <a:xfrm>
                <a:off x="4048" y="847"/>
                <a:ext cx="0" cy="50"/>
              </a:xfrm>
              <a:prstGeom prst="straightConnector1">
                <a:avLst/>
              </a:prstGeom>
              <a:noFill/>
              <a:ln cap="flat" cmpd="sng" w="12700">
                <a:solidFill>
                  <a:schemeClr val="dk1"/>
                </a:solidFill>
                <a:prstDash val="solid"/>
                <a:round/>
                <a:headEnd len="sm" w="sm" type="none"/>
                <a:tailEnd len="sm" w="sm" type="none"/>
              </a:ln>
            </p:spPr>
          </p:cxnSp>
          <p:cxnSp>
            <p:nvCxnSpPr>
              <p:cNvPr id="693" name="Google Shape;693;p59"/>
              <p:cNvCxnSpPr/>
              <p:nvPr/>
            </p:nvCxnSpPr>
            <p:spPr>
              <a:xfrm>
                <a:off x="4361" y="847"/>
                <a:ext cx="0" cy="50"/>
              </a:xfrm>
              <a:prstGeom prst="straightConnector1">
                <a:avLst/>
              </a:prstGeom>
              <a:noFill/>
              <a:ln cap="flat" cmpd="sng" w="12700">
                <a:solidFill>
                  <a:schemeClr val="dk1"/>
                </a:solidFill>
                <a:prstDash val="solid"/>
                <a:round/>
                <a:headEnd len="sm" w="sm" type="none"/>
                <a:tailEnd len="sm" w="sm" type="none"/>
              </a:ln>
            </p:spPr>
          </p:cxnSp>
          <p:sp>
            <p:nvSpPr>
              <p:cNvPr id="694" name="Google Shape;694;p59"/>
              <p:cNvSpPr/>
              <p:nvPr/>
            </p:nvSpPr>
            <p:spPr>
              <a:xfrm>
                <a:off x="4048" y="847"/>
                <a:ext cx="310" cy="4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695" name="Google Shape;695;p59"/>
              <p:cNvSpPr/>
              <p:nvPr/>
            </p:nvSpPr>
            <p:spPr>
              <a:xfrm>
                <a:off x="4045" y="788"/>
                <a:ext cx="313" cy="95"/>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696" name="Google Shape;696;p59"/>
              <p:cNvGrpSpPr/>
              <p:nvPr/>
            </p:nvGrpSpPr>
            <p:grpSpPr>
              <a:xfrm>
                <a:off x="4120" y="809"/>
                <a:ext cx="156" cy="55"/>
                <a:chOff x="2848" y="848"/>
                <a:chExt cx="140" cy="98"/>
              </a:xfrm>
            </p:grpSpPr>
            <p:cxnSp>
              <p:nvCxnSpPr>
                <p:cNvPr id="697" name="Google Shape;697;p59"/>
                <p:cNvCxnSpPr/>
                <p:nvPr/>
              </p:nvCxnSpPr>
              <p:spPr>
                <a:xfrm flipH="1" rot="10800000">
                  <a:off x="2848" y="848"/>
                  <a:ext cx="50" cy="2"/>
                </a:xfrm>
                <a:prstGeom prst="straightConnector1">
                  <a:avLst/>
                </a:prstGeom>
                <a:noFill/>
                <a:ln cap="flat" cmpd="sng" w="28575">
                  <a:solidFill>
                    <a:schemeClr val="dk1"/>
                  </a:solidFill>
                  <a:prstDash val="solid"/>
                  <a:round/>
                  <a:headEnd len="sm" w="sm" type="none"/>
                  <a:tailEnd len="sm" w="sm" type="none"/>
                </a:ln>
              </p:spPr>
            </p:cxnSp>
            <p:cxnSp>
              <p:nvCxnSpPr>
                <p:cNvPr id="698" name="Google Shape;698;p59"/>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699" name="Google Shape;699;p59"/>
                <p:cNvCxnSpPr/>
                <p:nvPr/>
              </p:nvCxnSpPr>
              <p:spPr>
                <a:xfrm>
                  <a:off x="2894" y="850"/>
                  <a:ext cx="52" cy="96"/>
                </a:xfrm>
                <a:prstGeom prst="straightConnector1">
                  <a:avLst/>
                </a:prstGeom>
                <a:noFill/>
                <a:ln cap="flat" cmpd="sng" w="28575">
                  <a:solidFill>
                    <a:schemeClr val="dk1"/>
                  </a:solidFill>
                  <a:prstDash val="solid"/>
                  <a:round/>
                  <a:headEnd len="sm" w="sm" type="none"/>
                  <a:tailEnd len="sm" w="sm" type="none"/>
                </a:ln>
              </p:spPr>
            </p:cxnSp>
          </p:grpSp>
          <p:grpSp>
            <p:nvGrpSpPr>
              <p:cNvPr id="700" name="Google Shape;700;p59"/>
              <p:cNvGrpSpPr/>
              <p:nvPr/>
            </p:nvGrpSpPr>
            <p:grpSpPr>
              <a:xfrm flipH="1" rot="10800000">
                <a:off x="4120" y="808"/>
                <a:ext cx="156" cy="56"/>
                <a:chOff x="2848" y="848"/>
                <a:chExt cx="140" cy="98"/>
              </a:xfrm>
            </p:grpSpPr>
            <p:cxnSp>
              <p:nvCxnSpPr>
                <p:cNvPr id="701" name="Google Shape;701;p59"/>
                <p:cNvCxnSpPr/>
                <p:nvPr/>
              </p:nvCxnSpPr>
              <p:spPr>
                <a:xfrm flipH="1" rot="10800000">
                  <a:off x="2848" y="848"/>
                  <a:ext cx="50" cy="2"/>
                </a:xfrm>
                <a:prstGeom prst="straightConnector1">
                  <a:avLst/>
                </a:prstGeom>
                <a:noFill/>
                <a:ln cap="flat" cmpd="sng" w="28575">
                  <a:solidFill>
                    <a:schemeClr val="dk1"/>
                  </a:solidFill>
                  <a:prstDash val="solid"/>
                  <a:round/>
                  <a:headEnd len="sm" w="sm" type="none"/>
                  <a:tailEnd len="sm" w="sm" type="none"/>
                </a:ln>
              </p:spPr>
            </p:cxnSp>
            <p:cxnSp>
              <p:nvCxnSpPr>
                <p:cNvPr id="702" name="Google Shape;702;p59"/>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703" name="Google Shape;703;p59"/>
                <p:cNvCxnSpPr/>
                <p:nvPr/>
              </p:nvCxnSpPr>
              <p:spPr>
                <a:xfrm>
                  <a:off x="2894" y="850"/>
                  <a:ext cx="52" cy="96"/>
                </a:xfrm>
                <a:prstGeom prst="straightConnector1">
                  <a:avLst/>
                </a:prstGeom>
                <a:noFill/>
                <a:ln cap="flat" cmpd="sng" w="28575">
                  <a:solidFill>
                    <a:schemeClr val="dk1"/>
                  </a:solidFill>
                  <a:prstDash val="solid"/>
                  <a:round/>
                  <a:headEnd len="sm" w="sm" type="none"/>
                  <a:tailEnd len="sm" w="sm" type="none"/>
                </a:ln>
              </p:spPr>
            </p:cxnSp>
          </p:grpSp>
          <p:sp>
            <p:nvSpPr>
              <p:cNvPr id="704" name="Google Shape;704;p59"/>
              <p:cNvSpPr/>
              <p:nvPr/>
            </p:nvSpPr>
            <p:spPr>
              <a:xfrm>
                <a:off x="3996" y="732"/>
                <a:ext cx="426" cy="30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05" name="Google Shape;705;p59"/>
              <p:cNvSpPr/>
              <p:nvPr/>
            </p:nvSpPr>
            <p:spPr>
              <a:xfrm>
                <a:off x="3969" y="753"/>
                <a:ext cx="435" cy="312"/>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706" name="Google Shape;706;p59"/>
              <p:cNvCxnSpPr/>
              <p:nvPr/>
            </p:nvCxnSpPr>
            <p:spPr>
              <a:xfrm>
                <a:off x="3966" y="945"/>
                <a:ext cx="435" cy="3"/>
              </a:xfrm>
              <a:prstGeom prst="straightConnector1">
                <a:avLst/>
              </a:prstGeom>
              <a:noFill/>
              <a:ln cap="flat" cmpd="sng" w="12700">
                <a:solidFill>
                  <a:schemeClr val="dk1"/>
                </a:solidFill>
                <a:prstDash val="solid"/>
                <a:round/>
                <a:headEnd len="sm" w="sm" type="none"/>
                <a:tailEnd len="sm" w="sm" type="none"/>
              </a:ln>
            </p:spPr>
          </p:cxnSp>
          <p:cxnSp>
            <p:nvCxnSpPr>
              <p:cNvPr id="707" name="Google Shape;707;p59"/>
              <p:cNvCxnSpPr/>
              <p:nvPr/>
            </p:nvCxnSpPr>
            <p:spPr>
              <a:xfrm>
                <a:off x="3972" y="849"/>
                <a:ext cx="435" cy="3"/>
              </a:xfrm>
              <a:prstGeom prst="straightConnector1">
                <a:avLst/>
              </a:prstGeom>
              <a:noFill/>
              <a:ln cap="flat" cmpd="sng" w="12700">
                <a:solidFill>
                  <a:schemeClr val="dk1"/>
                </a:solidFill>
                <a:prstDash val="solid"/>
                <a:round/>
                <a:headEnd len="sm" w="sm" type="none"/>
                <a:tailEnd len="sm" w="sm" type="none"/>
              </a:ln>
            </p:spPr>
          </p:cxnSp>
          <p:sp>
            <p:nvSpPr>
              <p:cNvPr id="708" name="Google Shape;708;p59"/>
              <p:cNvSpPr/>
              <p:nvPr/>
            </p:nvSpPr>
            <p:spPr>
              <a:xfrm>
                <a:off x="3966" y="756"/>
                <a:ext cx="435" cy="93"/>
              </a:xfrm>
              <a:prstGeom prst="rect">
                <a:avLst/>
              </a:prstGeom>
              <a:solidFill>
                <a:srgbClr val="CC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09" name="Google Shape;709;p59"/>
              <p:cNvSpPr txBox="1"/>
              <p:nvPr/>
            </p:nvSpPr>
            <p:spPr>
              <a:xfrm>
                <a:off x="3937" y="633"/>
                <a:ext cx="513" cy="44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Arial"/>
                    <a:ea typeface="Arial"/>
                    <a:cs typeface="Arial"/>
                    <a:sym typeface="Arial"/>
                  </a:rPr>
                  <a:t>network</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data link</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physical</a:t>
                </a:r>
                <a:endParaRPr b="0" i="0" sz="2400" u="none" cap="none" strike="noStrike">
                  <a:solidFill>
                    <a:schemeClr val="dk1"/>
                  </a:solidFill>
                  <a:latin typeface="Arial"/>
                  <a:ea typeface="Arial"/>
                  <a:cs typeface="Arial"/>
                  <a:sym typeface="Arial"/>
                </a:endParaRPr>
              </a:p>
            </p:txBody>
          </p:sp>
        </p:grpSp>
        <p:grpSp>
          <p:nvGrpSpPr>
            <p:cNvPr id="710" name="Google Shape;710;p59"/>
            <p:cNvGrpSpPr/>
            <p:nvPr/>
          </p:nvGrpSpPr>
          <p:grpSpPr>
            <a:xfrm>
              <a:off x="4608" y="2771"/>
              <a:ext cx="513" cy="442"/>
              <a:chOff x="3937" y="633"/>
              <a:chExt cx="513" cy="442"/>
            </a:xfrm>
          </p:grpSpPr>
          <p:cxnSp>
            <p:nvCxnSpPr>
              <p:cNvPr id="711" name="Google Shape;711;p59"/>
              <p:cNvCxnSpPr/>
              <p:nvPr/>
            </p:nvCxnSpPr>
            <p:spPr>
              <a:xfrm>
                <a:off x="4061" y="1035"/>
                <a:ext cx="312" cy="1"/>
              </a:xfrm>
              <a:prstGeom prst="straightConnector1">
                <a:avLst/>
              </a:prstGeom>
              <a:noFill/>
              <a:ln cap="flat" cmpd="sng" w="12700">
                <a:solidFill>
                  <a:schemeClr val="dk1"/>
                </a:solidFill>
                <a:prstDash val="solid"/>
                <a:round/>
                <a:headEnd len="sm" w="sm" type="none"/>
                <a:tailEnd len="sm" w="sm" type="none"/>
              </a:ln>
            </p:spPr>
          </p:cxnSp>
          <p:cxnSp>
            <p:nvCxnSpPr>
              <p:cNvPr id="712" name="Google Shape;712;p59"/>
              <p:cNvCxnSpPr/>
              <p:nvPr/>
            </p:nvCxnSpPr>
            <p:spPr>
              <a:xfrm flipH="1" rot="10800000">
                <a:off x="4212" y="929"/>
                <a:ext cx="1" cy="103"/>
              </a:xfrm>
              <a:prstGeom prst="straightConnector1">
                <a:avLst/>
              </a:prstGeom>
              <a:noFill/>
              <a:ln cap="flat" cmpd="sng" w="12700">
                <a:solidFill>
                  <a:schemeClr val="dk1"/>
                </a:solidFill>
                <a:prstDash val="solid"/>
                <a:round/>
                <a:headEnd len="sm" w="sm" type="none"/>
                <a:tailEnd len="sm" w="sm" type="none"/>
              </a:ln>
            </p:spPr>
          </p:cxnSp>
          <p:sp>
            <p:nvSpPr>
              <p:cNvPr id="713" name="Google Shape;713;p59"/>
              <p:cNvSpPr/>
              <p:nvPr/>
            </p:nvSpPr>
            <p:spPr>
              <a:xfrm>
                <a:off x="4048" y="854"/>
                <a:ext cx="313" cy="81"/>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714" name="Google Shape;714;p59"/>
              <p:cNvCxnSpPr/>
              <p:nvPr/>
            </p:nvCxnSpPr>
            <p:spPr>
              <a:xfrm>
                <a:off x="4048" y="847"/>
                <a:ext cx="0" cy="50"/>
              </a:xfrm>
              <a:prstGeom prst="straightConnector1">
                <a:avLst/>
              </a:prstGeom>
              <a:noFill/>
              <a:ln cap="flat" cmpd="sng" w="12700">
                <a:solidFill>
                  <a:schemeClr val="dk1"/>
                </a:solidFill>
                <a:prstDash val="solid"/>
                <a:round/>
                <a:headEnd len="sm" w="sm" type="none"/>
                <a:tailEnd len="sm" w="sm" type="none"/>
              </a:ln>
            </p:spPr>
          </p:cxnSp>
          <p:cxnSp>
            <p:nvCxnSpPr>
              <p:cNvPr id="715" name="Google Shape;715;p59"/>
              <p:cNvCxnSpPr/>
              <p:nvPr/>
            </p:nvCxnSpPr>
            <p:spPr>
              <a:xfrm>
                <a:off x="4361" y="847"/>
                <a:ext cx="0" cy="50"/>
              </a:xfrm>
              <a:prstGeom prst="straightConnector1">
                <a:avLst/>
              </a:prstGeom>
              <a:noFill/>
              <a:ln cap="flat" cmpd="sng" w="12700">
                <a:solidFill>
                  <a:schemeClr val="dk1"/>
                </a:solidFill>
                <a:prstDash val="solid"/>
                <a:round/>
                <a:headEnd len="sm" w="sm" type="none"/>
                <a:tailEnd len="sm" w="sm" type="none"/>
              </a:ln>
            </p:spPr>
          </p:cxnSp>
          <p:sp>
            <p:nvSpPr>
              <p:cNvPr id="716" name="Google Shape;716;p59"/>
              <p:cNvSpPr/>
              <p:nvPr/>
            </p:nvSpPr>
            <p:spPr>
              <a:xfrm>
                <a:off x="4048" y="847"/>
                <a:ext cx="310" cy="4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717" name="Google Shape;717;p59"/>
              <p:cNvSpPr/>
              <p:nvPr/>
            </p:nvSpPr>
            <p:spPr>
              <a:xfrm>
                <a:off x="4045" y="788"/>
                <a:ext cx="313" cy="95"/>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718" name="Google Shape;718;p59"/>
              <p:cNvGrpSpPr/>
              <p:nvPr/>
            </p:nvGrpSpPr>
            <p:grpSpPr>
              <a:xfrm>
                <a:off x="4120" y="809"/>
                <a:ext cx="156" cy="55"/>
                <a:chOff x="2848" y="848"/>
                <a:chExt cx="140" cy="98"/>
              </a:xfrm>
            </p:grpSpPr>
            <p:cxnSp>
              <p:nvCxnSpPr>
                <p:cNvPr id="719" name="Google Shape;719;p59"/>
                <p:cNvCxnSpPr/>
                <p:nvPr/>
              </p:nvCxnSpPr>
              <p:spPr>
                <a:xfrm flipH="1" rot="10800000">
                  <a:off x="2848" y="848"/>
                  <a:ext cx="50" cy="2"/>
                </a:xfrm>
                <a:prstGeom prst="straightConnector1">
                  <a:avLst/>
                </a:prstGeom>
                <a:noFill/>
                <a:ln cap="flat" cmpd="sng" w="28575">
                  <a:solidFill>
                    <a:schemeClr val="dk1"/>
                  </a:solidFill>
                  <a:prstDash val="solid"/>
                  <a:round/>
                  <a:headEnd len="sm" w="sm" type="none"/>
                  <a:tailEnd len="sm" w="sm" type="none"/>
                </a:ln>
              </p:spPr>
            </p:cxnSp>
            <p:cxnSp>
              <p:nvCxnSpPr>
                <p:cNvPr id="720" name="Google Shape;720;p59"/>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721" name="Google Shape;721;p59"/>
                <p:cNvCxnSpPr/>
                <p:nvPr/>
              </p:nvCxnSpPr>
              <p:spPr>
                <a:xfrm>
                  <a:off x="2894" y="850"/>
                  <a:ext cx="52" cy="96"/>
                </a:xfrm>
                <a:prstGeom prst="straightConnector1">
                  <a:avLst/>
                </a:prstGeom>
                <a:noFill/>
                <a:ln cap="flat" cmpd="sng" w="28575">
                  <a:solidFill>
                    <a:schemeClr val="dk1"/>
                  </a:solidFill>
                  <a:prstDash val="solid"/>
                  <a:round/>
                  <a:headEnd len="sm" w="sm" type="none"/>
                  <a:tailEnd len="sm" w="sm" type="none"/>
                </a:ln>
              </p:spPr>
            </p:cxnSp>
          </p:grpSp>
          <p:grpSp>
            <p:nvGrpSpPr>
              <p:cNvPr id="722" name="Google Shape;722;p59"/>
              <p:cNvGrpSpPr/>
              <p:nvPr/>
            </p:nvGrpSpPr>
            <p:grpSpPr>
              <a:xfrm flipH="1" rot="10800000">
                <a:off x="4120" y="808"/>
                <a:ext cx="156" cy="56"/>
                <a:chOff x="2848" y="848"/>
                <a:chExt cx="140" cy="98"/>
              </a:xfrm>
            </p:grpSpPr>
            <p:cxnSp>
              <p:nvCxnSpPr>
                <p:cNvPr id="723" name="Google Shape;723;p59"/>
                <p:cNvCxnSpPr/>
                <p:nvPr/>
              </p:nvCxnSpPr>
              <p:spPr>
                <a:xfrm flipH="1" rot="10800000">
                  <a:off x="2848" y="848"/>
                  <a:ext cx="50" cy="2"/>
                </a:xfrm>
                <a:prstGeom prst="straightConnector1">
                  <a:avLst/>
                </a:prstGeom>
                <a:noFill/>
                <a:ln cap="flat" cmpd="sng" w="28575">
                  <a:solidFill>
                    <a:schemeClr val="dk1"/>
                  </a:solidFill>
                  <a:prstDash val="solid"/>
                  <a:round/>
                  <a:headEnd len="sm" w="sm" type="none"/>
                  <a:tailEnd len="sm" w="sm" type="none"/>
                </a:ln>
              </p:spPr>
            </p:cxnSp>
            <p:cxnSp>
              <p:nvCxnSpPr>
                <p:cNvPr id="724" name="Google Shape;724;p59"/>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725" name="Google Shape;725;p59"/>
                <p:cNvCxnSpPr/>
                <p:nvPr/>
              </p:nvCxnSpPr>
              <p:spPr>
                <a:xfrm>
                  <a:off x="2894" y="850"/>
                  <a:ext cx="52" cy="96"/>
                </a:xfrm>
                <a:prstGeom prst="straightConnector1">
                  <a:avLst/>
                </a:prstGeom>
                <a:noFill/>
                <a:ln cap="flat" cmpd="sng" w="28575">
                  <a:solidFill>
                    <a:schemeClr val="dk1"/>
                  </a:solidFill>
                  <a:prstDash val="solid"/>
                  <a:round/>
                  <a:headEnd len="sm" w="sm" type="none"/>
                  <a:tailEnd len="sm" w="sm" type="none"/>
                </a:ln>
              </p:spPr>
            </p:cxnSp>
          </p:grpSp>
          <p:sp>
            <p:nvSpPr>
              <p:cNvPr id="726" name="Google Shape;726;p59"/>
              <p:cNvSpPr/>
              <p:nvPr/>
            </p:nvSpPr>
            <p:spPr>
              <a:xfrm>
                <a:off x="3996" y="732"/>
                <a:ext cx="426" cy="30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27" name="Google Shape;727;p59"/>
              <p:cNvSpPr/>
              <p:nvPr/>
            </p:nvSpPr>
            <p:spPr>
              <a:xfrm>
                <a:off x="3969" y="753"/>
                <a:ext cx="435" cy="312"/>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728" name="Google Shape;728;p59"/>
              <p:cNvCxnSpPr/>
              <p:nvPr/>
            </p:nvCxnSpPr>
            <p:spPr>
              <a:xfrm>
                <a:off x="3966" y="945"/>
                <a:ext cx="435" cy="3"/>
              </a:xfrm>
              <a:prstGeom prst="straightConnector1">
                <a:avLst/>
              </a:prstGeom>
              <a:noFill/>
              <a:ln cap="flat" cmpd="sng" w="12700">
                <a:solidFill>
                  <a:schemeClr val="dk1"/>
                </a:solidFill>
                <a:prstDash val="solid"/>
                <a:round/>
                <a:headEnd len="sm" w="sm" type="none"/>
                <a:tailEnd len="sm" w="sm" type="none"/>
              </a:ln>
            </p:spPr>
          </p:cxnSp>
          <p:cxnSp>
            <p:nvCxnSpPr>
              <p:cNvPr id="729" name="Google Shape;729;p59"/>
              <p:cNvCxnSpPr/>
              <p:nvPr/>
            </p:nvCxnSpPr>
            <p:spPr>
              <a:xfrm>
                <a:off x="3972" y="849"/>
                <a:ext cx="435" cy="3"/>
              </a:xfrm>
              <a:prstGeom prst="straightConnector1">
                <a:avLst/>
              </a:prstGeom>
              <a:noFill/>
              <a:ln cap="flat" cmpd="sng" w="12700">
                <a:solidFill>
                  <a:schemeClr val="dk1"/>
                </a:solidFill>
                <a:prstDash val="solid"/>
                <a:round/>
                <a:headEnd len="sm" w="sm" type="none"/>
                <a:tailEnd len="sm" w="sm" type="none"/>
              </a:ln>
            </p:spPr>
          </p:cxnSp>
          <p:sp>
            <p:nvSpPr>
              <p:cNvPr id="730" name="Google Shape;730;p59"/>
              <p:cNvSpPr/>
              <p:nvPr/>
            </p:nvSpPr>
            <p:spPr>
              <a:xfrm>
                <a:off x="3966" y="756"/>
                <a:ext cx="435" cy="93"/>
              </a:xfrm>
              <a:prstGeom prst="rect">
                <a:avLst/>
              </a:prstGeom>
              <a:solidFill>
                <a:srgbClr val="CC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31" name="Google Shape;731;p59"/>
              <p:cNvSpPr txBox="1"/>
              <p:nvPr/>
            </p:nvSpPr>
            <p:spPr>
              <a:xfrm>
                <a:off x="3937" y="633"/>
                <a:ext cx="513" cy="44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Arial"/>
                    <a:ea typeface="Arial"/>
                    <a:cs typeface="Arial"/>
                    <a:sym typeface="Arial"/>
                  </a:rPr>
                  <a:t>network</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data link</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physical</a:t>
                </a:r>
                <a:endParaRPr b="0" i="0" sz="2400" u="none" cap="none" strike="noStrike">
                  <a:solidFill>
                    <a:schemeClr val="dk1"/>
                  </a:solidFill>
                  <a:latin typeface="Arial"/>
                  <a:ea typeface="Arial"/>
                  <a:cs typeface="Arial"/>
                  <a:sym typeface="Arial"/>
                </a:endParaRPr>
              </a:p>
            </p:txBody>
          </p:sp>
        </p:grpSp>
        <p:grpSp>
          <p:nvGrpSpPr>
            <p:cNvPr id="732" name="Google Shape;732;p59"/>
            <p:cNvGrpSpPr/>
            <p:nvPr/>
          </p:nvGrpSpPr>
          <p:grpSpPr>
            <a:xfrm>
              <a:off x="4119" y="2640"/>
              <a:ext cx="513" cy="442"/>
              <a:chOff x="3937" y="633"/>
              <a:chExt cx="513" cy="442"/>
            </a:xfrm>
          </p:grpSpPr>
          <p:cxnSp>
            <p:nvCxnSpPr>
              <p:cNvPr id="733" name="Google Shape;733;p59"/>
              <p:cNvCxnSpPr/>
              <p:nvPr/>
            </p:nvCxnSpPr>
            <p:spPr>
              <a:xfrm>
                <a:off x="4061" y="1035"/>
                <a:ext cx="312" cy="1"/>
              </a:xfrm>
              <a:prstGeom prst="straightConnector1">
                <a:avLst/>
              </a:prstGeom>
              <a:noFill/>
              <a:ln cap="flat" cmpd="sng" w="12700">
                <a:solidFill>
                  <a:schemeClr val="dk1"/>
                </a:solidFill>
                <a:prstDash val="solid"/>
                <a:round/>
                <a:headEnd len="sm" w="sm" type="none"/>
                <a:tailEnd len="sm" w="sm" type="none"/>
              </a:ln>
            </p:spPr>
          </p:cxnSp>
          <p:cxnSp>
            <p:nvCxnSpPr>
              <p:cNvPr id="734" name="Google Shape;734;p59"/>
              <p:cNvCxnSpPr/>
              <p:nvPr/>
            </p:nvCxnSpPr>
            <p:spPr>
              <a:xfrm flipH="1" rot="10800000">
                <a:off x="4212" y="929"/>
                <a:ext cx="1" cy="103"/>
              </a:xfrm>
              <a:prstGeom prst="straightConnector1">
                <a:avLst/>
              </a:prstGeom>
              <a:noFill/>
              <a:ln cap="flat" cmpd="sng" w="12700">
                <a:solidFill>
                  <a:schemeClr val="dk1"/>
                </a:solidFill>
                <a:prstDash val="solid"/>
                <a:round/>
                <a:headEnd len="sm" w="sm" type="none"/>
                <a:tailEnd len="sm" w="sm" type="none"/>
              </a:ln>
            </p:spPr>
          </p:cxnSp>
          <p:sp>
            <p:nvSpPr>
              <p:cNvPr id="735" name="Google Shape;735;p59"/>
              <p:cNvSpPr/>
              <p:nvPr/>
            </p:nvSpPr>
            <p:spPr>
              <a:xfrm>
                <a:off x="4048" y="854"/>
                <a:ext cx="313" cy="81"/>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736" name="Google Shape;736;p59"/>
              <p:cNvCxnSpPr/>
              <p:nvPr/>
            </p:nvCxnSpPr>
            <p:spPr>
              <a:xfrm>
                <a:off x="4048" y="847"/>
                <a:ext cx="0" cy="50"/>
              </a:xfrm>
              <a:prstGeom prst="straightConnector1">
                <a:avLst/>
              </a:prstGeom>
              <a:noFill/>
              <a:ln cap="flat" cmpd="sng" w="12700">
                <a:solidFill>
                  <a:schemeClr val="dk1"/>
                </a:solidFill>
                <a:prstDash val="solid"/>
                <a:round/>
                <a:headEnd len="sm" w="sm" type="none"/>
                <a:tailEnd len="sm" w="sm" type="none"/>
              </a:ln>
            </p:spPr>
          </p:cxnSp>
          <p:cxnSp>
            <p:nvCxnSpPr>
              <p:cNvPr id="737" name="Google Shape;737;p59"/>
              <p:cNvCxnSpPr/>
              <p:nvPr/>
            </p:nvCxnSpPr>
            <p:spPr>
              <a:xfrm>
                <a:off x="4361" y="847"/>
                <a:ext cx="0" cy="50"/>
              </a:xfrm>
              <a:prstGeom prst="straightConnector1">
                <a:avLst/>
              </a:prstGeom>
              <a:noFill/>
              <a:ln cap="flat" cmpd="sng" w="12700">
                <a:solidFill>
                  <a:schemeClr val="dk1"/>
                </a:solidFill>
                <a:prstDash val="solid"/>
                <a:round/>
                <a:headEnd len="sm" w="sm" type="none"/>
                <a:tailEnd len="sm" w="sm" type="none"/>
              </a:ln>
            </p:spPr>
          </p:cxnSp>
          <p:sp>
            <p:nvSpPr>
              <p:cNvPr id="738" name="Google Shape;738;p59"/>
              <p:cNvSpPr/>
              <p:nvPr/>
            </p:nvSpPr>
            <p:spPr>
              <a:xfrm>
                <a:off x="4048" y="847"/>
                <a:ext cx="310" cy="4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739" name="Google Shape;739;p59"/>
              <p:cNvSpPr/>
              <p:nvPr/>
            </p:nvSpPr>
            <p:spPr>
              <a:xfrm>
                <a:off x="4045" y="788"/>
                <a:ext cx="313" cy="95"/>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740" name="Google Shape;740;p59"/>
              <p:cNvGrpSpPr/>
              <p:nvPr/>
            </p:nvGrpSpPr>
            <p:grpSpPr>
              <a:xfrm>
                <a:off x="4120" y="809"/>
                <a:ext cx="156" cy="55"/>
                <a:chOff x="2848" y="848"/>
                <a:chExt cx="140" cy="98"/>
              </a:xfrm>
            </p:grpSpPr>
            <p:cxnSp>
              <p:nvCxnSpPr>
                <p:cNvPr id="741" name="Google Shape;741;p59"/>
                <p:cNvCxnSpPr/>
                <p:nvPr/>
              </p:nvCxnSpPr>
              <p:spPr>
                <a:xfrm flipH="1" rot="10800000">
                  <a:off x="2848" y="848"/>
                  <a:ext cx="50" cy="2"/>
                </a:xfrm>
                <a:prstGeom prst="straightConnector1">
                  <a:avLst/>
                </a:prstGeom>
                <a:noFill/>
                <a:ln cap="flat" cmpd="sng" w="28575">
                  <a:solidFill>
                    <a:schemeClr val="dk1"/>
                  </a:solidFill>
                  <a:prstDash val="solid"/>
                  <a:round/>
                  <a:headEnd len="sm" w="sm" type="none"/>
                  <a:tailEnd len="sm" w="sm" type="none"/>
                </a:ln>
              </p:spPr>
            </p:cxnSp>
            <p:cxnSp>
              <p:nvCxnSpPr>
                <p:cNvPr id="742" name="Google Shape;742;p59"/>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743" name="Google Shape;743;p59"/>
                <p:cNvCxnSpPr/>
                <p:nvPr/>
              </p:nvCxnSpPr>
              <p:spPr>
                <a:xfrm>
                  <a:off x="2894" y="850"/>
                  <a:ext cx="52" cy="96"/>
                </a:xfrm>
                <a:prstGeom prst="straightConnector1">
                  <a:avLst/>
                </a:prstGeom>
                <a:noFill/>
                <a:ln cap="flat" cmpd="sng" w="28575">
                  <a:solidFill>
                    <a:schemeClr val="dk1"/>
                  </a:solidFill>
                  <a:prstDash val="solid"/>
                  <a:round/>
                  <a:headEnd len="sm" w="sm" type="none"/>
                  <a:tailEnd len="sm" w="sm" type="none"/>
                </a:ln>
              </p:spPr>
            </p:cxnSp>
          </p:grpSp>
          <p:grpSp>
            <p:nvGrpSpPr>
              <p:cNvPr id="744" name="Google Shape;744;p59"/>
              <p:cNvGrpSpPr/>
              <p:nvPr/>
            </p:nvGrpSpPr>
            <p:grpSpPr>
              <a:xfrm flipH="1" rot="10800000">
                <a:off x="4120" y="808"/>
                <a:ext cx="156" cy="56"/>
                <a:chOff x="2848" y="848"/>
                <a:chExt cx="140" cy="98"/>
              </a:xfrm>
            </p:grpSpPr>
            <p:cxnSp>
              <p:nvCxnSpPr>
                <p:cNvPr id="745" name="Google Shape;745;p59"/>
                <p:cNvCxnSpPr/>
                <p:nvPr/>
              </p:nvCxnSpPr>
              <p:spPr>
                <a:xfrm flipH="1" rot="10800000">
                  <a:off x="2848" y="848"/>
                  <a:ext cx="50" cy="2"/>
                </a:xfrm>
                <a:prstGeom prst="straightConnector1">
                  <a:avLst/>
                </a:prstGeom>
                <a:noFill/>
                <a:ln cap="flat" cmpd="sng" w="28575">
                  <a:solidFill>
                    <a:schemeClr val="dk1"/>
                  </a:solidFill>
                  <a:prstDash val="solid"/>
                  <a:round/>
                  <a:headEnd len="sm" w="sm" type="none"/>
                  <a:tailEnd len="sm" w="sm" type="none"/>
                </a:ln>
              </p:spPr>
            </p:cxnSp>
            <p:cxnSp>
              <p:nvCxnSpPr>
                <p:cNvPr id="746" name="Google Shape;746;p59"/>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747" name="Google Shape;747;p59"/>
                <p:cNvCxnSpPr/>
                <p:nvPr/>
              </p:nvCxnSpPr>
              <p:spPr>
                <a:xfrm>
                  <a:off x="2894" y="850"/>
                  <a:ext cx="52" cy="96"/>
                </a:xfrm>
                <a:prstGeom prst="straightConnector1">
                  <a:avLst/>
                </a:prstGeom>
                <a:noFill/>
                <a:ln cap="flat" cmpd="sng" w="28575">
                  <a:solidFill>
                    <a:schemeClr val="dk1"/>
                  </a:solidFill>
                  <a:prstDash val="solid"/>
                  <a:round/>
                  <a:headEnd len="sm" w="sm" type="none"/>
                  <a:tailEnd len="sm" w="sm" type="none"/>
                </a:ln>
              </p:spPr>
            </p:cxnSp>
          </p:grpSp>
          <p:sp>
            <p:nvSpPr>
              <p:cNvPr id="748" name="Google Shape;748;p59"/>
              <p:cNvSpPr/>
              <p:nvPr/>
            </p:nvSpPr>
            <p:spPr>
              <a:xfrm>
                <a:off x="3996" y="732"/>
                <a:ext cx="426" cy="30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49" name="Google Shape;749;p59"/>
              <p:cNvSpPr/>
              <p:nvPr/>
            </p:nvSpPr>
            <p:spPr>
              <a:xfrm>
                <a:off x="3969" y="753"/>
                <a:ext cx="435" cy="312"/>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750" name="Google Shape;750;p59"/>
              <p:cNvCxnSpPr/>
              <p:nvPr/>
            </p:nvCxnSpPr>
            <p:spPr>
              <a:xfrm>
                <a:off x="3966" y="945"/>
                <a:ext cx="435" cy="3"/>
              </a:xfrm>
              <a:prstGeom prst="straightConnector1">
                <a:avLst/>
              </a:prstGeom>
              <a:noFill/>
              <a:ln cap="flat" cmpd="sng" w="12700">
                <a:solidFill>
                  <a:schemeClr val="dk1"/>
                </a:solidFill>
                <a:prstDash val="solid"/>
                <a:round/>
                <a:headEnd len="sm" w="sm" type="none"/>
                <a:tailEnd len="sm" w="sm" type="none"/>
              </a:ln>
            </p:spPr>
          </p:cxnSp>
          <p:cxnSp>
            <p:nvCxnSpPr>
              <p:cNvPr id="751" name="Google Shape;751;p59"/>
              <p:cNvCxnSpPr/>
              <p:nvPr/>
            </p:nvCxnSpPr>
            <p:spPr>
              <a:xfrm>
                <a:off x="3972" y="849"/>
                <a:ext cx="435" cy="3"/>
              </a:xfrm>
              <a:prstGeom prst="straightConnector1">
                <a:avLst/>
              </a:prstGeom>
              <a:noFill/>
              <a:ln cap="flat" cmpd="sng" w="12700">
                <a:solidFill>
                  <a:schemeClr val="dk1"/>
                </a:solidFill>
                <a:prstDash val="solid"/>
                <a:round/>
                <a:headEnd len="sm" w="sm" type="none"/>
                <a:tailEnd len="sm" w="sm" type="none"/>
              </a:ln>
            </p:spPr>
          </p:cxnSp>
          <p:sp>
            <p:nvSpPr>
              <p:cNvPr id="752" name="Google Shape;752;p59"/>
              <p:cNvSpPr/>
              <p:nvPr/>
            </p:nvSpPr>
            <p:spPr>
              <a:xfrm>
                <a:off x="3966" y="756"/>
                <a:ext cx="435" cy="93"/>
              </a:xfrm>
              <a:prstGeom prst="rect">
                <a:avLst/>
              </a:prstGeom>
              <a:solidFill>
                <a:srgbClr val="CC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53" name="Google Shape;753;p59"/>
              <p:cNvSpPr txBox="1"/>
              <p:nvPr/>
            </p:nvSpPr>
            <p:spPr>
              <a:xfrm>
                <a:off x="3937" y="633"/>
                <a:ext cx="513" cy="44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Arial"/>
                    <a:ea typeface="Arial"/>
                    <a:cs typeface="Arial"/>
                    <a:sym typeface="Arial"/>
                  </a:rPr>
                  <a:t>network</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data link</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physical</a:t>
                </a:r>
                <a:endParaRPr b="0" i="0" sz="2400" u="none" cap="none" strike="noStrike">
                  <a:solidFill>
                    <a:schemeClr val="dk1"/>
                  </a:solidFill>
                  <a:latin typeface="Arial"/>
                  <a:ea typeface="Arial"/>
                  <a:cs typeface="Arial"/>
                  <a:sym typeface="Arial"/>
                </a:endParaRPr>
              </a:p>
            </p:txBody>
          </p:sp>
        </p:grpSp>
        <p:grpSp>
          <p:nvGrpSpPr>
            <p:cNvPr id="754" name="Google Shape;754;p59"/>
            <p:cNvGrpSpPr/>
            <p:nvPr/>
          </p:nvGrpSpPr>
          <p:grpSpPr>
            <a:xfrm>
              <a:off x="3674" y="2866"/>
              <a:ext cx="513" cy="442"/>
              <a:chOff x="3937" y="633"/>
              <a:chExt cx="513" cy="442"/>
            </a:xfrm>
          </p:grpSpPr>
          <p:cxnSp>
            <p:nvCxnSpPr>
              <p:cNvPr id="755" name="Google Shape;755;p59"/>
              <p:cNvCxnSpPr/>
              <p:nvPr/>
            </p:nvCxnSpPr>
            <p:spPr>
              <a:xfrm>
                <a:off x="4061" y="1035"/>
                <a:ext cx="312" cy="1"/>
              </a:xfrm>
              <a:prstGeom prst="straightConnector1">
                <a:avLst/>
              </a:prstGeom>
              <a:noFill/>
              <a:ln cap="flat" cmpd="sng" w="12700">
                <a:solidFill>
                  <a:schemeClr val="dk1"/>
                </a:solidFill>
                <a:prstDash val="solid"/>
                <a:round/>
                <a:headEnd len="sm" w="sm" type="none"/>
                <a:tailEnd len="sm" w="sm" type="none"/>
              </a:ln>
            </p:spPr>
          </p:cxnSp>
          <p:cxnSp>
            <p:nvCxnSpPr>
              <p:cNvPr id="756" name="Google Shape;756;p59"/>
              <p:cNvCxnSpPr/>
              <p:nvPr/>
            </p:nvCxnSpPr>
            <p:spPr>
              <a:xfrm flipH="1" rot="10800000">
                <a:off x="4212" y="929"/>
                <a:ext cx="1" cy="103"/>
              </a:xfrm>
              <a:prstGeom prst="straightConnector1">
                <a:avLst/>
              </a:prstGeom>
              <a:noFill/>
              <a:ln cap="flat" cmpd="sng" w="12700">
                <a:solidFill>
                  <a:schemeClr val="dk1"/>
                </a:solidFill>
                <a:prstDash val="solid"/>
                <a:round/>
                <a:headEnd len="sm" w="sm" type="none"/>
                <a:tailEnd len="sm" w="sm" type="none"/>
              </a:ln>
            </p:spPr>
          </p:cxnSp>
          <p:sp>
            <p:nvSpPr>
              <p:cNvPr id="757" name="Google Shape;757;p59"/>
              <p:cNvSpPr/>
              <p:nvPr/>
            </p:nvSpPr>
            <p:spPr>
              <a:xfrm>
                <a:off x="4048" y="854"/>
                <a:ext cx="313" cy="81"/>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758" name="Google Shape;758;p59"/>
              <p:cNvCxnSpPr/>
              <p:nvPr/>
            </p:nvCxnSpPr>
            <p:spPr>
              <a:xfrm>
                <a:off x="4048" y="847"/>
                <a:ext cx="0" cy="50"/>
              </a:xfrm>
              <a:prstGeom prst="straightConnector1">
                <a:avLst/>
              </a:prstGeom>
              <a:noFill/>
              <a:ln cap="flat" cmpd="sng" w="12700">
                <a:solidFill>
                  <a:schemeClr val="dk1"/>
                </a:solidFill>
                <a:prstDash val="solid"/>
                <a:round/>
                <a:headEnd len="sm" w="sm" type="none"/>
                <a:tailEnd len="sm" w="sm" type="none"/>
              </a:ln>
            </p:spPr>
          </p:cxnSp>
          <p:cxnSp>
            <p:nvCxnSpPr>
              <p:cNvPr id="759" name="Google Shape;759;p59"/>
              <p:cNvCxnSpPr/>
              <p:nvPr/>
            </p:nvCxnSpPr>
            <p:spPr>
              <a:xfrm>
                <a:off x="4361" y="847"/>
                <a:ext cx="0" cy="50"/>
              </a:xfrm>
              <a:prstGeom prst="straightConnector1">
                <a:avLst/>
              </a:prstGeom>
              <a:noFill/>
              <a:ln cap="flat" cmpd="sng" w="12700">
                <a:solidFill>
                  <a:schemeClr val="dk1"/>
                </a:solidFill>
                <a:prstDash val="solid"/>
                <a:round/>
                <a:headEnd len="sm" w="sm" type="none"/>
                <a:tailEnd len="sm" w="sm" type="none"/>
              </a:ln>
            </p:spPr>
          </p:cxnSp>
          <p:sp>
            <p:nvSpPr>
              <p:cNvPr id="760" name="Google Shape;760;p59"/>
              <p:cNvSpPr/>
              <p:nvPr/>
            </p:nvSpPr>
            <p:spPr>
              <a:xfrm>
                <a:off x="4048" y="847"/>
                <a:ext cx="310" cy="4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761" name="Google Shape;761;p59"/>
              <p:cNvSpPr/>
              <p:nvPr/>
            </p:nvSpPr>
            <p:spPr>
              <a:xfrm>
                <a:off x="4045" y="788"/>
                <a:ext cx="313" cy="95"/>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762" name="Google Shape;762;p59"/>
              <p:cNvGrpSpPr/>
              <p:nvPr/>
            </p:nvGrpSpPr>
            <p:grpSpPr>
              <a:xfrm>
                <a:off x="4120" y="809"/>
                <a:ext cx="156" cy="55"/>
                <a:chOff x="2848" y="848"/>
                <a:chExt cx="140" cy="98"/>
              </a:xfrm>
            </p:grpSpPr>
            <p:cxnSp>
              <p:nvCxnSpPr>
                <p:cNvPr id="763" name="Google Shape;763;p59"/>
                <p:cNvCxnSpPr/>
                <p:nvPr/>
              </p:nvCxnSpPr>
              <p:spPr>
                <a:xfrm flipH="1" rot="10800000">
                  <a:off x="2848" y="848"/>
                  <a:ext cx="50" cy="2"/>
                </a:xfrm>
                <a:prstGeom prst="straightConnector1">
                  <a:avLst/>
                </a:prstGeom>
                <a:noFill/>
                <a:ln cap="flat" cmpd="sng" w="28575">
                  <a:solidFill>
                    <a:schemeClr val="dk1"/>
                  </a:solidFill>
                  <a:prstDash val="solid"/>
                  <a:round/>
                  <a:headEnd len="sm" w="sm" type="none"/>
                  <a:tailEnd len="sm" w="sm" type="none"/>
                </a:ln>
              </p:spPr>
            </p:cxnSp>
            <p:cxnSp>
              <p:nvCxnSpPr>
                <p:cNvPr id="764" name="Google Shape;764;p59"/>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765" name="Google Shape;765;p59"/>
                <p:cNvCxnSpPr/>
                <p:nvPr/>
              </p:nvCxnSpPr>
              <p:spPr>
                <a:xfrm>
                  <a:off x="2894" y="850"/>
                  <a:ext cx="52" cy="96"/>
                </a:xfrm>
                <a:prstGeom prst="straightConnector1">
                  <a:avLst/>
                </a:prstGeom>
                <a:noFill/>
                <a:ln cap="flat" cmpd="sng" w="28575">
                  <a:solidFill>
                    <a:schemeClr val="dk1"/>
                  </a:solidFill>
                  <a:prstDash val="solid"/>
                  <a:round/>
                  <a:headEnd len="sm" w="sm" type="none"/>
                  <a:tailEnd len="sm" w="sm" type="none"/>
                </a:ln>
              </p:spPr>
            </p:cxnSp>
          </p:grpSp>
          <p:grpSp>
            <p:nvGrpSpPr>
              <p:cNvPr id="766" name="Google Shape;766;p59"/>
              <p:cNvGrpSpPr/>
              <p:nvPr/>
            </p:nvGrpSpPr>
            <p:grpSpPr>
              <a:xfrm flipH="1" rot="10800000">
                <a:off x="4120" y="808"/>
                <a:ext cx="156" cy="56"/>
                <a:chOff x="2848" y="848"/>
                <a:chExt cx="140" cy="98"/>
              </a:xfrm>
            </p:grpSpPr>
            <p:cxnSp>
              <p:nvCxnSpPr>
                <p:cNvPr id="767" name="Google Shape;767;p59"/>
                <p:cNvCxnSpPr/>
                <p:nvPr/>
              </p:nvCxnSpPr>
              <p:spPr>
                <a:xfrm flipH="1" rot="10800000">
                  <a:off x="2848" y="848"/>
                  <a:ext cx="50" cy="2"/>
                </a:xfrm>
                <a:prstGeom prst="straightConnector1">
                  <a:avLst/>
                </a:prstGeom>
                <a:noFill/>
                <a:ln cap="flat" cmpd="sng" w="28575">
                  <a:solidFill>
                    <a:schemeClr val="dk1"/>
                  </a:solidFill>
                  <a:prstDash val="solid"/>
                  <a:round/>
                  <a:headEnd len="sm" w="sm" type="none"/>
                  <a:tailEnd len="sm" w="sm" type="none"/>
                </a:ln>
              </p:spPr>
            </p:cxnSp>
            <p:cxnSp>
              <p:nvCxnSpPr>
                <p:cNvPr id="768" name="Google Shape;768;p59"/>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769" name="Google Shape;769;p59"/>
                <p:cNvCxnSpPr/>
                <p:nvPr/>
              </p:nvCxnSpPr>
              <p:spPr>
                <a:xfrm>
                  <a:off x="2894" y="850"/>
                  <a:ext cx="52" cy="96"/>
                </a:xfrm>
                <a:prstGeom prst="straightConnector1">
                  <a:avLst/>
                </a:prstGeom>
                <a:noFill/>
                <a:ln cap="flat" cmpd="sng" w="28575">
                  <a:solidFill>
                    <a:schemeClr val="dk1"/>
                  </a:solidFill>
                  <a:prstDash val="solid"/>
                  <a:round/>
                  <a:headEnd len="sm" w="sm" type="none"/>
                  <a:tailEnd len="sm" w="sm" type="none"/>
                </a:ln>
              </p:spPr>
            </p:cxnSp>
          </p:grpSp>
          <p:sp>
            <p:nvSpPr>
              <p:cNvPr id="770" name="Google Shape;770;p59"/>
              <p:cNvSpPr/>
              <p:nvPr/>
            </p:nvSpPr>
            <p:spPr>
              <a:xfrm>
                <a:off x="3996" y="732"/>
                <a:ext cx="426" cy="30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71" name="Google Shape;771;p59"/>
              <p:cNvSpPr/>
              <p:nvPr/>
            </p:nvSpPr>
            <p:spPr>
              <a:xfrm>
                <a:off x="3969" y="753"/>
                <a:ext cx="435" cy="312"/>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772" name="Google Shape;772;p59"/>
              <p:cNvCxnSpPr/>
              <p:nvPr/>
            </p:nvCxnSpPr>
            <p:spPr>
              <a:xfrm>
                <a:off x="3966" y="945"/>
                <a:ext cx="435" cy="3"/>
              </a:xfrm>
              <a:prstGeom prst="straightConnector1">
                <a:avLst/>
              </a:prstGeom>
              <a:noFill/>
              <a:ln cap="flat" cmpd="sng" w="12700">
                <a:solidFill>
                  <a:schemeClr val="dk1"/>
                </a:solidFill>
                <a:prstDash val="solid"/>
                <a:round/>
                <a:headEnd len="sm" w="sm" type="none"/>
                <a:tailEnd len="sm" w="sm" type="none"/>
              </a:ln>
            </p:spPr>
          </p:cxnSp>
          <p:cxnSp>
            <p:nvCxnSpPr>
              <p:cNvPr id="773" name="Google Shape;773;p59"/>
              <p:cNvCxnSpPr/>
              <p:nvPr/>
            </p:nvCxnSpPr>
            <p:spPr>
              <a:xfrm>
                <a:off x="3972" y="849"/>
                <a:ext cx="435" cy="3"/>
              </a:xfrm>
              <a:prstGeom prst="straightConnector1">
                <a:avLst/>
              </a:prstGeom>
              <a:noFill/>
              <a:ln cap="flat" cmpd="sng" w="12700">
                <a:solidFill>
                  <a:schemeClr val="dk1"/>
                </a:solidFill>
                <a:prstDash val="solid"/>
                <a:round/>
                <a:headEnd len="sm" w="sm" type="none"/>
                <a:tailEnd len="sm" w="sm" type="none"/>
              </a:ln>
            </p:spPr>
          </p:cxnSp>
          <p:sp>
            <p:nvSpPr>
              <p:cNvPr id="774" name="Google Shape;774;p59"/>
              <p:cNvSpPr/>
              <p:nvPr/>
            </p:nvSpPr>
            <p:spPr>
              <a:xfrm>
                <a:off x="3966" y="756"/>
                <a:ext cx="435" cy="93"/>
              </a:xfrm>
              <a:prstGeom prst="rect">
                <a:avLst/>
              </a:prstGeom>
              <a:solidFill>
                <a:srgbClr val="CC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75" name="Google Shape;775;p59"/>
              <p:cNvSpPr txBox="1"/>
              <p:nvPr/>
            </p:nvSpPr>
            <p:spPr>
              <a:xfrm>
                <a:off x="3937" y="633"/>
                <a:ext cx="513" cy="44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Arial"/>
                    <a:ea typeface="Arial"/>
                    <a:cs typeface="Arial"/>
                    <a:sym typeface="Arial"/>
                  </a:rPr>
                  <a:t>network</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data link</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physical</a:t>
                </a:r>
                <a:endParaRPr b="0" i="0" sz="2400" u="none" cap="none" strike="noStrike">
                  <a:solidFill>
                    <a:schemeClr val="dk1"/>
                  </a:solidFill>
                  <a:latin typeface="Arial"/>
                  <a:ea typeface="Arial"/>
                  <a:cs typeface="Arial"/>
                  <a:sym typeface="Arial"/>
                </a:endParaRPr>
              </a:p>
            </p:txBody>
          </p:sp>
        </p:grpSp>
      </p:grpSp>
      <p:sp>
        <p:nvSpPr>
          <p:cNvPr id="776" name="Google Shape;776;p59"/>
          <p:cNvSpPr/>
          <p:nvPr/>
        </p:nvSpPr>
        <p:spPr>
          <a:xfrm>
            <a:off x="8062760" y="1302186"/>
            <a:ext cx="388938" cy="13811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77" name="Google Shape;777;p59"/>
          <p:cNvSpPr/>
          <p:nvPr/>
        </p:nvSpPr>
        <p:spPr>
          <a:xfrm>
            <a:off x="7992910" y="1967349"/>
            <a:ext cx="596900" cy="13811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78" name="Google Shape;778;p59"/>
          <p:cNvSpPr/>
          <p:nvPr/>
        </p:nvSpPr>
        <p:spPr>
          <a:xfrm>
            <a:off x="10818660" y="4931211"/>
            <a:ext cx="388938" cy="13811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79" name="Google Shape;779;p59"/>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The Network Layer</a:t>
            </a:r>
            <a:endParaRPr/>
          </a:p>
        </p:txBody>
      </p:sp>
      <p:sp>
        <p:nvSpPr>
          <p:cNvPr id="780" name="Google Shape;780;p59"/>
          <p:cNvSpPr txBox="1"/>
          <p:nvPr>
            <p:ph idx="1" type="body"/>
          </p:nvPr>
        </p:nvSpPr>
        <p:spPr>
          <a:xfrm>
            <a:off x="1394775" y="1371242"/>
            <a:ext cx="5632876" cy="4601147"/>
          </a:xfrm>
          <a:prstGeom prst="rect">
            <a:avLst/>
          </a:prstGeom>
          <a:noFill/>
          <a:ln>
            <a:noFill/>
          </a:ln>
        </p:spPr>
        <p:txBody>
          <a:bodyPr anchorCtr="0" anchor="t" bIns="45700" lIns="91425" spcFirstLastPara="1" rIns="91425" wrap="square" tIns="45700">
            <a:normAutofit lnSpcReduction="10000"/>
          </a:bodyPr>
          <a:lstStyle/>
          <a:p>
            <a:pPr indent="-285750" lvl="0" marL="285750" rtl="0" algn="l">
              <a:lnSpc>
                <a:spcPct val="100000"/>
              </a:lnSpc>
              <a:spcBef>
                <a:spcPts val="0"/>
              </a:spcBef>
              <a:spcAft>
                <a:spcPts val="0"/>
              </a:spcAft>
              <a:buSzPts val="4160"/>
              <a:buChar char="•"/>
            </a:pPr>
            <a:r>
              <a:rPr lang="en-US" sz="3200"/>
              <a:t>Encapsulates data into </a:t>
            </a:r>
            <a:r>
              <a:rPr b="1" lang="en-US" sz="3200"/>
              <a:t>packets</a:t>
            </a:r>
            <a:r>
              <a:rPr lang="en-US" sz="3200"/>
              <a:t> on the sending side.</a:t>
            </a:r>
            <a:endParaRPr/>
          </a:p>
          <a:p>
            <a:pPr indent="-285750" lvl="0" marL="285750" rtl="0" algn="l">
              <a:lnSpc>
                <a:spcPct val="100000"/>
              </a:lnSpc>
              <a:spcBef>
                <a:spcPts val="0"/>
              </a:spcBef>
              <a:spcAft>
                <a:spcPts val="0"/>
              </a:spcAft>
              <a:buSzPts val="4160"/>
              <a:buChar char="•"/>
            </a:pPr>
            <a:r>
              <a:rPr lang="en-US" sz="3200"/>
              <a:t>Network Layer protocols operates on </a:t>
            </a:r>
            <a:r>
              <a:rPr b="1" lang="en-US" sz="3200"/>
              <a:t>hosts</a:t>
            </a:r>
            <a:r>
              <a:rPr lang="en-US" sz="3200"/>
              <a:t> and </a:t>
            </a:r>
            <a:r>
              <a:rPr b="1" lang="en-US" sz="3200"/>
              <a:t>routers</a:t>
            </a:r>
            <a:r>
              <a:rPr lang="en-US" sz="3200"/>
              <a:t>.</a:t>
            </a:r>
            <a:endParaRPr/>
          </a:p>
          <a:p>
            <a:pPr indent="-285750" lvl="0" marL="285750" rtl="0" algn="l">
              <a:lnSpc>
                <a:spcPct val="100000"/>
              </a:lnSpc>
              <a:spcBef>
                <a:spcPts val="0"/>
              </a:spcBef>
              <a:spcAft>
                <a:spcPts val="0"/>
              </a:spcAft>
              <a:buSzPts val="4160"/>
              <a:buChar char="•"/>
            </a:pPr>
            <a:r>
              <a:rPr b="1" lang="en-US" sz="3200"/>
              <a:t>Routers</a:t>
            </a:r>
            <a:r>
              <a:rPr lang="en-US" sz="3200"/>
              <a:t> inspect IP header fields for forwarding.</a:t>
            </a:r>
            <a:endParaRPr/>
          </a:p>
          <a:p>
            <a:pPr indent="-285750" lvl="0" marL="285750" rtl="0" algn="l">
              <a:lnSpc>
                <a:spcPct val="100000"/>
              </a:lnSpc>
              <a:spcBef>
                <a:spcPts val="0"/>
              </a:spcBef>
              <a:spcAft>
                <a:spcPts val="0"/>
              </a:spcAft>
              <a:buSzPts val="4160"/>
              <a:buChar char="•"/>
            </a:pPr>
            <a:r>
              <a:rPr lang="en-US" sz="3200"/>
              <a:t>Delivers segments to the </a:t>
            </a:r>
            <a:r>
              <a:rPr b="1" lang="en-US" sz="3200"/>
              <a:t>transport layer</a:t>
            </a:r>
            <a:r>
              <a:rPr lang="en-US" sz="3200"/>
              <a:t> on the receiving side.</a:t>
            </a:r>
            <a:endParaRPr sz="3200"/>
          </a:p>
          <a:p>
            <a:pPr indent="-64770" lvl="0" marL="285750" rtl="0" algn="l">
              <a:lnSpc>
                <a:spcPct val="100000"/>
              </a:lnSpc>
              <a:spcBef>
                <a:spcPts val="1080"/>
              </a:spcBef>
              <a:spcAft>
                <a:spcPts val="0"/>
              </a:spcAft>
              <a:buSzPts val="3120"/>
              <a:buNone/>
            </a:pPr>
            <a:r>
              <a:t/>
            </a:r>
            <a:endParaRPr sz="2400"/>
          </a:p>
          <a:p>
            <a:pPr indent="-64770" lvl="0" marL="285750" rtl="0" algn="l">
              <a:lnSpc>
                <a:spcPct val="100000"/>
              </a:lnSpc>
              <a:spcBef>
                <a:spcPts val="1080"/>
              </a:spcBef>
              <a:spcAft>
                <a:spcPts val="0"/>
              </a:spcAft>
              <a:buSzPts val="3120"/>
              <a:buNone/>
            </a:pPr>
            <a:r>
              <a:t/>
            </a:r>
            <a:endParaRPr sz="2400"/>
          </a:p>
          <a:p>
            <a:pPr indent="-64770" lvl="0" marL="285750" rtl="0" algn="l">
              <a:lnSpc>
                <a:spcPct val="100000"/>
              </a:lnSpc>
              <a:spcBef>
                <a:spcPts val="1080"/>
              </a:spcBef>
              <a:spcAft>
                <a:spcPts val="0"/>
              </a:spcAft>
              <a:buSzPts val="3480"/>
              <a:buNone/>
            </a:pPr>
            <a:r>
              <a:t/>
            </a:r>
            <a:endParaRPr sz="2400"/>
          </a:p>
          <a:p>
            <a:pPr indent="-64770" lvl="0" marL="285750" rtl="0" algn="l">
              <a:lnSpc>
                <a:spcPct val="100000"/>
              </a:lnSpc>
              <a:spcBef>
                <a:spcPts val="1080"/>
              </a:spcBef>
              <a:spcAft>
                <a:spcPts val="0"/>
              </a:spcAft>
              <a:buSzPts val="3480"/>
              <a:buNone/>
            </a:pPr>
            <a:r>
              <a:t/>
            </a:r>
            <a:endParaRPr sz="2400"/>
          </a:p>
        </p:txBody>
      </p:sp>
      <p:pic>
        <p:nvPicPr>
          <p:cNvPr id="781" name="Google Shape;781;p59"/>
          <p:cNvPicPr preferRelativeResize="0"/>
          <p:nvPr/>
        </p:nvPicPr>
        <p:blipFill rotWithShape="1">
          <a:blip r:embed="rId22">
            <a:alphaModFix/>
          </a:blip>
          <a:srcRect b="0" l="0" r="0" t="0"/>
          <a:stretch/>
        </p:blipFill>
        <p:spPr>
          <a:xfrm>
            <a:off x="11029276" y="69275"/>
            <a:ext cx="1162724" cy="10667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1"/>
                                        </p:tgtEl>
                                        <p:attrNameLst>
                                          <p:attrName>style.visibility</p:attrName>
                                        </p:attrNameLst>
                                      </p:cBhvr>
                                      <p:to>
                                        <p:strVal val="visible"/>
                                      </p:to>
                                    </p:set>
                                    <p:animEffect filter="fade" transition="in">
                                      <p:cBhvr>
                                        <p:cTn dur="500"/>
                                        <p:tgtEl>
                                          <p:spTgt spid="511"/>
                                        </p:tgtEl>
                                      </p:cBhvr>
                                    </p:animEffect>
                                  </p:childTnLst>
                                </p:cTn>
                              </p:par>
                              <p:par>
                                <p:cTn fill="hold" nodeType="withEffect" presetClass="entr" presetID="10" presetSubtype="0">
                                  <p:stCondLst>
                                    <p:cond delay="0"/>
                                  </p:stCondLst>
                                  <p:childTnLst>
                                    <p:set>
                                      <p:cBhvr>
                                        <p:cTn dur="1" fill="hold">
                                          <p:stCondLst>
                                            <p:cond delay="0"/>
                                          </p:stCondLst>
                                        </p:cTn>
                                        <p:tgtEl>
                                          <p:spTgt spid="522"/>
                                        </p:tgtEl>
                                        <p:attrNameLst>
                                          <p:attrName>style.visibility</p:attrName>
                                        </p:attrNameLst>
                                      </p:cBhvr>
                                      <p:to>
                                        <p:strVal val="visible"/>
                                      </p:to>
                                    </p:set>
                                    <p:animEffect filter="fade" transition="in">
                                      <p:cBhvr>
                                        <p:cTn dur="500"/>
                                        <p:tgtEl>
                                          <p:spTgt spid="5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3"/>
                                        </p:tgtEl>
                                        <p:attrNameLst>
                                          <p:attrName>style.visibility</p:attrName>
                                        </p:attrNameLst>
                                      </p:cBhvr>
                                      <p:to>
                                        <p:strVal val="visible"/>
                                      </p:to>
                                    </p:set>
                                    <p:animEffect filter="fade" transition="in">
                                      <p:cBhvr>
                                        <p:cTn dur="1000"/>
                                        <p:tgtEl>
                                          <p:spTgt spid="5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6"/>
                                        </p:tgtEl>
                                        <p:attrNameLst>
                                          <p:attrName>style.visibility</p:attrName>
                                        </p:attrNameLst>
                                      </p:cBhvr>
                                      <p:to>
                                        <p:strVal val="visible"/>
                                      </p:to>
                                    </p:set>
                                  </p:childTnLst>
                                </p:cTn>
                              </p:par>
                            </p:childTnLst>
                          </p:cTn>
                        </p:par>
                        <p:par>
                          <p:cTn fill="hold">
                            <p:stCondLst>
                              <p:cond delay="1"/>
                            </p:stCondLst>
                            <p:childTnLst>
                              <p:par>
                                <p:cTn fill="hold" nodeType="afterEffect" presetClass="exit" presetID="1" presetSubtype="0">
                                  <p:stCondLst>
                                    <p:cond delay="0"/>
                                  </p:stCondLst>
                                  <p:childTnLst>
                                    <p:set>
                                      <p:cBhvr>
                                        <p:cTn dur="1" fill="hold">
                                          <p:stCondLst>
                                            <p:cond delay="1"/>
                                          </p:stCondLst>
                                        </p:cTn>
                                        <p:tgtEl>
                                          <p:spTgt spid="776"/>
                                        </p:tgtEl>
                                        <p:attrNameLst>
                                          <p:attrName>style.visibility</p:attrName>
                                        </p:attrNameLst>
                                      </p:cBhvr>
                                      <p:to>
                                        <p:strVal val="hidden"/>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777"/>
                                        </p:tgtEl>
                                        <p:attrNameLst>
                                          <p:attrName>style.visibility</p:attrName>
                                        </p:attrNameLst>
                                      </p:cBhvr>
                                      <p:to>
                                        <p:strVal val="visible"/>
                                      </p:to>
                                    </p:set>
                                  </p:childTnLst>
                                </p:cTn>
                              </p:par>
                            </p:childTnLst>
                          </p:cTn>
                        </p:par>
                        <p:par>
                          <p:cTn fill="hold">
                            <p:stCondLst>
                              <p:cond delay="3"/>
                            </p:stCondLst>
                            <p:childTnLst>
                              <p:par>
                                <p:cTn fill="hold" nodeType="afterEffect" presetClass="exit" presetID="1" presetSubtype="0">
                                  <p:stCondLst>
                                    <p:cond delay="0"/>
                                  </p:stCondLst>
                                  <p:childTnLst>
                                    <p:set>
                                      <p:cBhvr>
                                        <p:cTn dur="1" fill="hold">
                                          <p:stCondLst>
                                            <p:cond delay="1"/>
                                          </p:stCondLst>
                                        </p:cTn>
                                        <p:tgtEl>
                                          <p:spTgt spid="777"/>
                                        </p:tgtEl>
                                        <p:attrNameLst>
                                          <p:attrName>style.visibility</p:attrName>
                                        </p:attrNameLst>
                                      </p:cBhvr>
                                      <p:to>
                                        <p:strVal val="hidden"/>
                                      </p:to>
                                    </p:set>
                                  </p:childTnLst>
                                </p:cTn>
                              </p:par>
                            </p:childTnLst>
                          </p:cTn>
                        </p:par>
                        <p:par>
                          <p:cTn fill="hold">
                            <p:stCondLst>
                              <p:cond delay="4"/>
                            </p:stCondLst>
                            <p:childTnLst>
                              <p:par>
                                <p:cTn fill="hold" nodeType="afterEffect" presetClass="entr" presetID="1" presetSubtype="0">
                                  <p:stCondLst>
                                    <p:cond delay="0"/>
                                  </p:stCondLst>
                                  <p:childTnLst>
                                    <p:set>
                                      <p:cBhvr>
                                        <p:cTn dur="1" fill="hold">
                                          <p:stCondLst>
                                            <p:cond delay="0"/>
                                          </p:stCondLst>
                                        </p:cTn>
                                        <p:tgtEl>
                                          <p:spTgt spid="778"/>
                                        </p:tgtEl>
                                        <p:attrNameLst>
                                          <p:attrName>style.visibility</p:attrName>
                                        </p:attrNameLst>
                                      </p:cBhvr>
                                      <p:to>
                                        <p:strVal val="visible"/>
                                      </p:to>
                                    </p:set>
                                  </p:childTnLst>
                                </p:cTn>
                              </p:par>
                            </p:childTnLst>
                          </p:cTn>
                        </p:par>
                        <p:par>
                          <p:cTn fill="hold">
                            <p:stCondLst>
                              <p:cond delay="5"/>
                            </p:stCondLst>
                            <p:childTnLst>
                              <p:par>
                                <p:cTn fill="hold" nodeType="afterEffect" presetClass="entr" presetID="1" presetSubtype="0">
                                  <p:stCondLst>
                                    <p:cond delay="0"/>
                                  </p:stCondLst>
                                  <p:childTnLst>
                                    <p:set>
                                      <p:cBhvr>
                                        <p:cTn dur="1" fill="hold">
                                          <p:stCondLst>
                                            <p:cond delay="0"/>
                                          </p:stCondLst>
                                        </p:cTn>
                                        <p:tgtEl>
                                          <p:spTgt spid="7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0" name="Shape 1890"/>
        <p:cNvGrpSpPr/>
        <p:nvPr/>
      </p:nvGrpSpPr>
      <p:grpSpPr>
        <a:xfrm>
          <a:off x="0" y="0"/>
          <a:ext cx="0" cy="0"/>
          <a:chOff x="0" y="0"/>
          <a:chExt cx="0" cy="0"/>
        </a:xfrm>
      </p:grpSpPr>
      <p:sp>
        <p:nvSpPr>
          <p:cNvPr id="1891" name="Google Shape;1891;p23"/>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Ping Attacks</a:t>
            </a:r>
            <a:endParaRPr/>
          </a:p>
        </p:txBody>
      </p:sp>
      <p:sp>
        <p:nvSpPr>
          <p:cNvPr id="1892" name="Google Shape;1892;p23"/>
          <p:cNvSpPr txBox="1"/>
          <p:nvPr>
            <p:ph idx="1" type="body"/>
          </p:nvPr>
        </p:nvSpPr>
        <p:spPr>
          <a:xfrm>
            <a:off x="1484310" y="1066801"/>
            <a:ext cx="10018713" cy="790573"/>
          </a:xfrm>
          <a:prstGeom prst="rect">
            <a:avLst/>
          </a:prstGeom>
          <a:noFill/>
          <a:ln>
            <a:noFill/>
          </a:ln>
        </p:spPr>
        <p:txBody>
          <a:bodyPr anchorCtr="0" anchor="t" bIns="45700" lIns="91425" spcFirstLastPara="1" rIns="91425" wrap="square" tIns="45700">
            <a:normAutofit/>
          </a:bodyPr>
          <a:lstStyle/>
          <a:p>
            <a:pPr indent="-285750" lvl="0" marL="285750" rtl="0" algn="l">
              <a:lnSpc>
                <a:spcPct val="100000"/>
              </a:lnSpc>
              <a:spcBef>
                <a:spcPts val="0"/>
              </a:spcBef>
              <a:spcAft>
                <a:spcPts val="0"/>
              </a:spcAft>
              <a:buSzPts val="3480"/>
              <a:buChar char="•"/>
            </a:pPr>
            <a:r>
              <a:rPr b="1" lang="en-US" sz="2800">
                <a:solidFill>
                  <a:srgbClr val="0070C0"/>
                </a:solidFill>
              </a:rPr>
              <a:t>ICMP DDOS attack – Packet magnification (or ICMP Smurf):</a:t>
            </a:r>
            <a:endParaRPr b="1" sz="2800">
              <a:solidFill>
                <a:srgbClr val="0070C0"/>
              </a:solidFill>
            </a:endParaRPr>
          </a:p>
          <a:p>
            <a:pPr indent="-64770" lvl="0" marL="285750" rtl="0" algn="l">
              <a:lnSpc>
                <a:spcPct val="100000"/>
              </a:lnSpc>
              <a:spcBef>
                <a:spcPts val="1080"/>
              </a:spcBef>
              <a:spcAft>
                <a:spcPts val="0"/>
              </a:spcAft>
              <a:buSzPts val="3480"/>
              <a:buNone/>
            </a:pPr>
            <a:r>
              <a:t/>
            </a:r>
            <a:endParaRPr/>
          </a:p>
        </p:txBody>
      </p:sp>
      <p:pic>
        <p:nvPicPr>
          <p:cNvPr id="1893" name="Google Shape;1893;p23"/>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
        <p:nvSpPr>
          <p:cNvPr descr="Smurf (ICMP flood) attack. | Download Scientific Diagram" id="1894" name="Google Shape;1894;p23"/>
          <p:cNvSpPr/>
          <p:nvPr/>
        </p:nvSpPr>
        <p:spPr>
          <a:xfrm>
            <a:off x="2436958" y="5268046"/>
            <a:ext cx="184519" cy="1845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Smurf Attacks - Definition, Risks &amp; Mitigation | Indusfac" id="1895" name="Google Shape;1895;p23"/>
          <p:cNvPicPr preferRelativeResize="0"/>
          <p:nvPr/>
        </p:nvPicPr>
        <p:blipFill rotWithShape="1">
          <a:blip r:embed="rId4">
            <a:alphaModFix/>
          </a:blip>
          <a:srcRect b="0" l="0" r="0" t="0"/>
          <a:stretch/>
        </p:blipFill>
        <p:spPr>
          <a:xfrm>
            <a:off x="2010694" y="1857375"/>
            <a:ext cx="9027515" cy="47244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9" name="Shape 1899"/>
        <p:cNvGrpSpPr/>
        <p:nvPr/>
      </p:nvGrpSpPr>
      <p:grpSpPr>
        <a:xfrm>
          <a:off x="0" y="0"/>
          <a:ext cx="0" cy="0"/>
          <a:chOff x="0" y="0"/>
          <a:chExt cx="0" cy="0"/>
        </a:xfrm>
      </p:grpSpPr>
      <p:sp>
        <p:nvSpPr>
          <p:cNvPr id="1900" name="Google Shape;1900;p38"/>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grpSp>
        <p:nvGrpSpPr>
          <p:cNvPr id="1901" name="Google Shape;1901;p38"/>
          <p:cNvGrpSpPr/>
          <p:nvPr/>
        </p:nvGrpSpPr>
        <p:grpSpPr>
          <a:xfrm>
            <a:off x="1558132" y="2860427"/>
            <a:ext cx="3124200" cy="1219200"/>
            <a:chOff x="576" y="960"/>
            <a:chExt cx="1968" cy="768"/>
          </a:xfrm>
        </p:grpSpPr>
        <p:sp>
          <p:nvSpPr>
            <p:cNvPr id="1902" name="Google Shape;1902;p38"/>
            <p:cNvSpPr/>
            <p:nvPr/>
          </p:nvSpPr>
          <p:spPr>
            <a:xfrm>
              <a:off x="576" y="960"/>
              <a:ext cx="1968" cy="768"/>
            </a:xfrm>
            <a:prstGeom prst="ellipse">
              <a:avLst/>
            </a:prstGeom>
            <a:solidFill>
              <a:srgbClr val="FFFF99"/>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1" i="0" sz="1600" u="none" cap="none" strike="noStrike">
                <a:solidFill>
                  <a:srgbClr val="000000"/>
                </a:solidFill>
                <a:latin typeface="Helvetica Neue"/>
                <a:ea typeface="Helvetica Neue"/>
                <a:cs typeface="Helvetica Neue"/>
                <a:sym typeface="Helvetica Neue"/>
              </a:endParaRPr>
            </a:p>
          </p:txBody>
        </p:sp>
        <p:sp>
          <p:nvSpPr>
            <p:cNvPr id="1903" name="Google Shape;1903;p38"/>
            <p:cNvSpPr txBox="1"/>
            <p:nvPr/>
          </p:nvSpPr>
          <p:spPr>
            <a:xfrm>
              <a:off x="1023" y="1422"/>
              <a:ext cx="824" cy="2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CC0000"/>
                  </a:solidFill>
                  <a:latin typeface="Helvetica Neue"/>
                  <a:ea typeface="Helvetica Neue"/>
                  <a:cs typeface="Helvetica Neue"/>
                  <a:sym typeface="Helvetica Neue"/>
                </a:rPr>
                <a:t>MTU = 4000</a:t>
              </a:r>
              <a:endParaRPr b="0" i="0" sz="1400" u="none" cap="none" strike="noStrike">
                <a:solidFill>
                  <a:srgbClr val="000000"/>
                </a:solidFill>
                <a:latin typeface="Arial"/>
                <a:ea typeface="Arial"/>
                <a:cs typeface="Arial"/>
                <a:sym typeface="Arial"/>
              </a:endParaRPr>
            </a:p>
          </p:txBody>
        </p:sp>
      </p:grpSp>
      <p:sp>
        <p:nvSpPr>
          <p:cNvPr id="1904" name="Google Shape;1904;p38"/>
          <p:cNvSpPr txBox="1"/>
          <p:nvPr>
            <p:ph type="title"/>
          </p:nvPr>
        </p:nvSpPr>
        <p:spPr>
          <a:xfrm>
            <a:off x="1432562" y="-204132"/>
            <a:ext cx="10018713" cy="186650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None/>
            </a:pPr>
            <a:r>
              <a:rPr lang="en-US" sz="4400"/>
              <a:t>IP MTU Discovery with ICMP</a:t>
            </a:r>
            <a:endParaRPr/>
          </a:p>
        </p:txBody>
      </p:sp>
      <p:sp>
        <p:nvSpPr>
          <p:cNvPr id="1905" name="Google Shape;1905;p38"/>
          <p:cNvSpPr/>
          <p:nvPr/>
        </p:nvSpPr>
        <p:spPr>
          <a:xfrm>
            <a:off x="6998648" y="2741414"/>
            <a:ext cx="3802701" cy="928668"/>
          </a:xfrm>
          <a:prstGeom prst="ellipse">
            <a:avLst/>
          </a:prstGeom>
          <a:solidFill>
            <a:srgbClr val="CCFF99"/>
          </a:solidFill>
          <a:ln cap="flat" cmpd="sng" w="1905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6" name="Google Shape;1906;p38"/>
          <p:cNvSpPr/>
          <p:nvPr/>
        </p:nvSpPr>
        <p:spPr>
          <a:xfrm>
            <a:off x="4572000" y="3060203"/>
            <a:ext cx="2530476" cy="663417"/>
          </a:xfrm>
          <a:prstGeom prst="ellipse">
            <a:avLst/>
          </a:prstGeom>
          <a:solidFill>
            <a:srgbClr val="66FFFF">
              <a:alpha val="49411"/>
            </a:srgbClr>
          </a:solidFill>
          <a:ln cap="flat" cmpd="sng" w="1905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7" name="Google Shape;1907;p38"/>
          <p:cNvSpPr/>
          <p:nvPr/>
        </p:nvSpPr>
        <p:spPr>
          <a:xfrm>
            <a:off x="912809" y="3103453"/>
            <a:ext cx="1039507" cy="400110"/>
          </a:xfrm>
          <a:prstGeom prst="rect">
            <a:avLst/>
          </a:prstGeom>
          <a:solidFill>
            <a:srgbClr val="CC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Helvetica Neue"/>
                <a:ea typeface="Helvetica Neue"/>
                <a:cs typeface="Helvetica Neue"/>
                <a:sym typeface="Helvetica Neue"/>
              </a:rPr>
              <a:t>host</a:t>
            </a:r>
            <a:endParaRPr b="1" i="0" sz="1800" u="none" cap="none" strike="noStrike">
              <a:solidFill>
                <a:srgbClr val="000000"/>
              </a:solidFill>
              <a:latin typeface="Helvetica Neue"/>
              <a:ea typeface="Helvetica Neue"/>
              <a:cs typeface="Helvetica Neue"/>
              <a:sym typeface="Helvetica Neue"/>
            </a:endParaRPr>
          </a:p>
        </p:txBody>
      </p:sp>
      <p:sp>
        <p:nvSpPr>
          <p:cNvPr id="1908" name="Google Shape;1908;p38"/>
          <p:cNvSpPr/>
          <p:nvPr/>
        </p:nvSpPr>
        <p:spPr>
          <a:xfrm>
            <a:off x="9504670" y="2720060"/>
            <a:ext cx="1122055" cy="400110"/>
          </a:xfrm>
          <a:prstGeom prst="rect">
            <a:avLst/>
          </a:prstGeom>
          <a:solidFill>
            <a:srgbClr val="CC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Helvetica Neue"/>
                <a:ea typeface="Helvetica Neue"/>
                <a:cs typeface="Helvetica Neue"/>
                <a:sym typeface="Helvetica Neue"/>
              </a:rPr>
              <a:t>host</a:t>
            </a:r>
            <a:endParaRPr b="0" i="0" sz="1400" u="none" cap="none" strike="noStrike">
              <a:solidFill>
                <a:srgbClr val="000000"/>
              </a:solidFill>
              <a:latin typeface="Arial"/>
              <a:ea typeface="Arial"/>
              <a:cs typeface="Arial"/>
              <a:sym typeface="Arial"/>
            </a:endParaRPr>
          </a:p>
        </p:txBody>
      </p:sp>
      <p:sp>
        <p:nvSpPr>
          <p:cNvPr id="1909" name="Google Shape;1909;p38"/>
          <p:cNvSpPr/>
          <p:nvPr/>
        </p:nvSpPr>
        <p:spPr>
          <a:xfrm>
            <a:off x="6248399" y="3048000"/>
            <a:ext cx="1050923" cy="643436"/>
          </a:xfrm>
          <a:prstGeom prst="roundRect">
            <a:avLst>
              <a:gd fmla="val 16667" name="adj"/>
            </a:avLst>
          </a:prstGeom>
          <a:solidFill>
            <a:srgbClr val="FF99CC"/>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Helvetica Neue"/>
                <a:ea typeface="Helvetica Neue"/>
                <a:cs typeface="Helvetica Neue"/>
                <a:sym typeface="Helvetica Neue"/>
              </a:rPr>
              <a:t>router</a:t>
            </a:r>
            <a:endParaRPr b="1" i="0" sz="1400" u="none" cap="none" strike="noStrike">
              <a:solidFill>
                <a:srgbClr val="000000"/>
              </a:solidFill>
              <a:latin typeface="Helvetica Neue"/>
              <a:ea typeface="Helvetica Neue"/>
              <a:cs typeface="Helvetica Neue"/>
              <a:sym typeface="Helvetica Neue"/>
            </a:endParaRPr>
          </a:p>
        </p:txBody>
      </p:sp>
      <p:sp>
        <p:nvSpPr>
          <p:cNvPr id="1910" name="Google Shape;1910;p38"/>
          <p:cNvSpPr txBox="1"/>
          <p:nvPr/>
        </p:nvSpPr>
        <p:spPr>
          <a:xfrm>
            <a:off x="8157049" y="3269972"/>
            <a:ext cx="1601721"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CC0000"/>
                </a:solidFill>
                <a:latin typeface="Helvetica Neue"/>
                <a:ea typeface="Helvetica Neue"/>
                <a:cs typeface="Helvetica Neue"/>
                <a:sym typeface="Helvetica Neue"/>
              </a:rPr>
              <a:t>MTU = 1500</a:t>
            </a:r>
            <a:endParaRPr b="0" i="0" sz="1400" u="none" cap="none" strike="noStrike">
              <a:solidFill>
                <a:srgbClr val="000000"/>
              </a:solidFill>
              <a:latin typeface="Arial"/>
              <a:ea typeface="Arial"/>
              <a:cs typeface="Arial"/>
              <a:sym typeface="Arial"/>
            </a:endParaRPr>
          </a:p>
        </p:txBody>
      </p:sp>
      <p:sp>
        <p:nvSpPr>
          <p:cNvPr id="1911" name="Google Shape;1911;p38"/>
          <p:cNvSpPr txBox="1"/>
          <p:nvPr/>
        </p:nvSpPr>
        <p:spPr>
          <a:xfrm>
            <a:off x="5027599" y="2698390"/>
            <a:ext cx="169798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CC0000"/>
                </a:solidFill>
                <a:latin typeface="Helvetica Neue"/>
                <a:ea typeface="Helvetica Neue"/>
                <a:cs typeface="Helvetica Neue"/>
                <a:sym typeface="Helvetica Neue"/>
              </a:rPr>
              <a:t>MTU = 2000</a:t>
            </a:r>
            <a:endParaRPr b="0" i="0" sz="1400" u="none" cap="none" strike="noStrike">
              <a:solidFill>
                <a:srgbClr val="000000"/>
              </a:solidFill>
              <a:latin typeface="Arial"/>
              <a:ea typeface="Arial"/>
              <a:cs typeface="Arial"/>
              <a:sym typeface="Arial"/>
            </a:endParaRPr>
          </a:p>
        </p:txBody>
      </p:sp>
      <p:grpSp>
        <p:nvGrpSpPr>
          <p:cNvPr id="1912" name="Google Shape;1912;p38"/>
          <p:cNvGrpSpPr/>
          <p:nvPr/>
        </p:nvGrpSpPr>
        <p:grpSpPr>
          <a:xfrm>
            <a:off x="1470024" y="4388784"/>
            <a:ext cx="3563939" cy="1027113"/>
            <a:chOff x="851" y="1831"/>
            <a:chExt cx="2245" cy="647"/>
          </a:xfrm>
        </p:grpSpPr>
        <p:sp>
          <p:nvSpPr>
            <p:cNvPr id="1913" name="Google Shape;1913;p38"/>
            <p:cNvSpPr/>
            <p:nvPr/>
          </p:nvSpPr>
          <p:spPr>
            <a:xfrm flipH="1">
              <a:off x="1056" y="2064"/>
              <a:ext cx="1536" cy="414"/>
            </a:xfrm>
            <a:prstGeom prst="rect">
              <a:avLst/>
            </a:prstGeom>
            <a:solidFill>
              <a:srgbClr val="0B598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CCFFCC"/>
                  </a:solidFill>
                  <a:latin typeface="Helvetica Neue"/>
                  <a:ea typeface="Helvetica Neue"/>
                  <a:cs typeface="Helvetica Neue"/>
                  <a:sym typeface="Helvetica Neue"/>
                </a:rPr>
                <a:t>IP</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CCFFCC"/>
                  </a:solidFill>
                  <a:latin typeface="Helvetica Neue"/>
                  <a:ea typeface="Helvetica Neue"/>
                  <a:cs typeface="Helvetica Neue"/>
                  <a:sym typeface="Helvetica Neue"/>
                </a:rPr>
                <a:t>Packet</a:t>
              </a:r>
              <a:endParaRPr b="0" i="0" sz="1400" u="none" cap="none" strike="noStrike">
                <a:solidFill>
                  <a:srgbClr val="CCFFCC"/>
                </a:solidFill>
                <a:latin typeface="Helvetica Neue"/>
                <a:ea typeface="Helvetica Neue"/>
                <a:cs typeface="Helvetica Neue"/>
                <a:sym typeface="Helvetica Neue"/>
              </a:endParaRPr>
            </a:p>
          </p:txBody>
        </p:sp>
        <p:sp>
          <p:nvSpPr>
            <p:cNvPr id="1914" name="Google Shape;1914;p38"/>
            <p:cNvSpPr txBox="1"/>
            <p:nvPr/>
          </p:nvSpPr>
          <p:spPr>
            <a:xfrm>
              <a:off x="851" y="1831"/>
              <a:ext cx="2245" cy="23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Helvetica Neue"/>
                  <a:ea typeface="Helvetica Neue"/>
                  <a:cs typeface="Helvetica Neue"/>
                  <a:sym typeface="Helvetica Neue"/>
                </a:rPr>
                <a:t>Length = 4000, Don’t Fragment</a:t>
              </a:r>
              <a:endParaRPr b="0" i="0" sz="1400" u="none" cap="none" strike="noStrike">
                <a:solidFill>
                  <a:srgbClr val="000000"/>
                </a:solidFill>
                <a:latin typeface="Arial"/>
                <a:ea typeface="Arial"/>
                <a:cs typeface="Arial"/>
                <a:sym typeface="Arial"/>
              </a:endParaRPr>
            </a:p>
          </p:txBody>
        </p:sp>
      </p:grpSp>
      <p:sp>
        <p:nvSpPr>
          <p:cNvPr id="1915" name="Google Shape;1915;p38"/>
          <p:cNvSpPr/>
          <p:nvPr/>
        </p:nvSpPr>
        <p:spPr>
          <a:xfrm>
            <a:off x="4065586" y="3093273"/>
            <a:ext cx="1050924" cy="663417"/>
          </a:xfrm>
          <a:prstGeom prst="roundRect">
            <a:avLst>
              <a:gd fmla="val 16667" name="adj"/>
            </a:avLst>
          </a:prstGeom>
          <a:solidFill>
            <a:srgbClr val="FF99CC"/>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Helvetica Neue"/>
                <a:ea typeface="Helvetica Neue"/>
                <a:cs typeface="Helvetica Neue"/>
                <a:sym typeface="Helvetica Neue"/>
              </a:rPr>
              <a:t>router</a:t>
            </a:r>
            <a:endParaRPr b="1" i="0" sz="1400" u="none" cap="none" strike="noStrike">
              <a:solidFill>
                <a:srgbClr val="000000"/>
              </a:solidFill>
              <a:latin typeface="Helvetica Neue"/>
              <a:ea typeface="Helvetica Neue"/>
              <a:cs typeface="Helvetica Neue"/>
              <a:sym typeface="Helvetica Neue"/>
            </a:endParaRPr>
          </a:p>
        </p:txBody>
      </p:sp>
      <p:grpSp>
        <p:nvGrpSpPr>
          <p:cNvPr id="1916" name="Google Shape;1916;p38"/>
          <p:cNvGrpSpPr/>
          <p:nvPr/>
        </p:nvGrpSpPr>
        <p:grpSpPr>
          <a:xfrm>
            <a:off x="2687330" y="1857624"/>
            <a:ext cx="2245019" cy="1379279"/>
            <a:chOff x="576" y="1440"/>
            <a:chExt cx="1075" cy="884"/>
          </a:xfrm>
        </p:grpSpPr>
        <p:sp>
          <p:nvSpPr>
            <p:cNvPr id="1917" name="Google Shape;1917;p38"/>
            <p:cNvSpPr/>
            <p:nvPr/>
          </p:nvSpPr>
          <p:spPr>
            <a:xfrm>
              <a:off x="1440" y="1648"/>
              <a:ext cx="211" cy="676"/>
            </a:xfrm>
            <a:custGeom>
              <a:rect b="b" l="l" r="r" t="t"/>
              <a:pathLst>
                <a:path extrusionOk="0" h="512" w="816">
                  <a:moveTo>
                    <a:pt x="816" y="512"/>
                  </a:moveTo>
                  <a:cubicBezTo>
                    <a:pt x="752" y="440"/>
                    <a:pt x="568" y="160"/>
                    <a:pt x="432" y="80"/>
                  </a:cubicBezTo>
                  <a:cubicBezTo>
                    <a:pt x="296" y="0"/>
                    <a:pt x="90" y="42"/>
                    <a:pt x="0" y="32"/>
                  </a:cubicBezTo>
                </a:path>
              </a:pathLst>
            </a:custGeom>
            <a:noFill/>
            <a:ln cap="flat" cmpd="sng" w="2857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8" name="Google Shape;1918;p38"/>
            <p:cNvSpPr/>
            <p:nvPr/>
          </p:nvSpPr>
          <p:spPr>
            <a:xfrm flipH="1">
              <a:off x="576" y="1440"/>
              <a:ext cx="864" cy="480"/>
            </a:xfrm>
            <a:prstGeom prst="rect">
              <a:avLst/>
            </a:prstGeom>
            <a:solidFill>
              <a:srgbClr val="3333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FFFF00"/>
                  </a:solidFill>
                  <a:latin typeface="Helvetica Neue"/>
                  <a:ea typeface="Helvetica Neue"/>
                  <a:cs typeface="Helvetica Neue"/>
                  <a:sym typeface="Helvetica Neue"/>
                </a:rPr>
                <a:t>ICMP</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FFFF00"/>
                  </a:solidFill>
                  <a:latin typeface="Helvetica Neue"/>
                  <a:ea typeface="Helvetica Neue"/>
                  <a:cs typeface="Helvetica Neue"/>
                  <a:sym typeface="Helvetica Neue"/>
                </a:rPr>
                <a:t>Frag. Needed</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FFFF00"/>
                  </a:solidFill>
                  <a:latin typeface="Helvetica Neue"/>
                  <a:ea typeface="Helvetica Neue"/>
                  <a:cs typeface="Helvetica Neue"/>
                  <a:sym typeface="Helvetica Neue"/>
                </a:rPr>
                <a:t>MTU = 2000</a:t>
              </a:r>
              <a:endParaRPr b="0" i="0" sz="1400" u="none" cap="none" strike="noStrike">
                <a:solidFill>
                  <a:srgbClr val="FFFF00"/>
                </a:solidFill>
                <a:latin typeface="Helvetica Neue"/>
                <a:ea typeface="Helvetica Neue"/>
                <a:cs typeface="Helvetica Neue"/>
                <a:sym typeface="Helvetica Neue"/>
              </a:endParaRPr>
            </a:p>
          </p:txBody>
        </p:sp>
      </p:grpSp>
      <p:sp>
        <p:nvSpPr>
          <p:cNvPr id="1919" name="Google Shape;1919;p38"/>
          <p:cNvSpPr/>
          <p:nvPr/>
        </p:nvSpPr>
        <p:spPr>
          <a:xfrm>
            <a:off x="1952316" y="3269973"/>
            <a:ext cx="2129943" cy="69882"/>
          </a:xfrm>
          <a:custGeom>
            <a:rect b="b" l="l" r="r" t="t"/>
            <a:pathLst>
              <a:path extrusionOk="0" h="71437" w="1514475">
                <a:moveTo>
                  <a:pt x="0" y="71437"/>
                </a:moveTo>
                <a:cubicBezTo>
                  <a:pt x="573881" y="59531"/>
                  <a:pt x="1147763" y="47625"/>
                  <a:pt x="1514475" y="0"/>
                </a:cubicBezTo>
              </a:path>
            </a:pathLst>
          </a:custGeom>
          <a:noFill/>
          <a:ln cap="flat" cmpd="sng" w="57150">
            <a:solidFill>
              <a:srgbClr val="D4418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920" name="Google Shape;1920;p38"/>
          <p:cNvSpPr/>
          <p:nvPr/>
        </p:nvSpPr>
        <p:spPr>
          <a:xfrm>
            <a:off x="5116510" y="3339854"/>
            <a:ext cx="1165228" cy="45719"/>
          </a:xfrm>
          <a:custGeom>
            <a:rect b="b" l="l" r="r" t="t"/>
            <a:pathLst>
              <a:path extrusionOk="0" h="71437" w="1514475">
                <a:moveTo>
                  <a:pt x="0" y="71437"/>
                </a:moveTo>
                <a:cubicBezTo>
                  <a:pt x="573881" y="59531"/>
                  <a:pt x="1147763" y="47625"/>
                  <a:pt x="1514475" y="0"/>
                </a:cubicBezTo>
              </a:path>
            </a:pathLst>
          </a:custGeom>
          <a:noFill/>
          <a:ln cap="flat" cmpd="sng" w="57150">
            <a:solidFill>
              <a:srgbClr val="D4418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921" name="Google Shape;1921;p38"/>
          <p:cNvSpPr/>
          <p:nvPr/>
        </p:nvSpPr>
        <p:spPr>
          <a:xfrm>
            <a:off x="7197726" y="2883396"/>
            <a:ext cx="2306944" cy="456458"/>
          </a:xfrm>
          <a:custGeom>
            <a:rect b="b" l="l" r="r" t="t"/>
            <a:pathLst>
              <a:path extrusionOk="0" h="71437" w="1514475">
                <a:moveTo>
                  <a:pt x="0" y="71437"/>
                </a:moveTo>
                <a:cubicBezTo>
                  <a:pt x="573881" y="59531"/>
                  <a:pt x="1147763" y="47625"/>
                  <a:pt x="1514475" y="0"/>
                </a:cubicBezTo>
              </a:path>
            </a:pathLst>
          </a:custGeom>
          <a:noFill/>
          <a:ln cap="flat" cmpd="sng" w="57150">
            <a:solidFill>
              <a:srgbClr val="D4418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5" name="Shape 1925"/>
        <p:cNvGrpSpPr/>
        <p:nvPr/>
      </p:nvGrpSpPr>
      <p:grpSpPr>
        <a:xfrm>
          <a:off x="0" y="0"/>
          <a:ext cx="0" cy="0"/>
          <a:chOff x="0" y="0"/>
          <a:chExt cx="0" cy="0"/>
        </a:xfrm>
      </p:grpSpPr>
      <p:sp>
        <p:nvSpPr>
          <p:cNvPr id="1926" name="Google Shape;1926;p39"/>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grpSp>
        <p:nvGrpSpPr>
          <p:cNvPr id="1927" name="Google Shape;1927;p39"/>
          <p:cNvGrpSpPr/>
          <p:nvPr/>
        </p:nvGrpSpPr>
        <p:grpSpPr>
          <a:xfrm>
            <a:off x="1558132" y="2860427"/>
            <a:ext cx="3124200" cy="1219200"/>
            <a:chOff x="576" y="960"/>
            <a:chExt cx="1968" cy="768"/>
          </a:xfrm>
        </p:grpSpPr>
        <p:sp>
          <p:nvSpPr>
            <p:cNvPr id="1928" name="Google Shape;1928;p39"/>
            <p:cNvSpPr/>
            <p:nvPr/>
          </p:nvSpPr>
          <p:spPr>
            <a:xfrm>
              <a:off x="576" y="960"/>
              <a:ext cx="1968" cy="768"/>
            </a:xfrm>
            <a:prstGeom prst="ellipse">
              <a:avLst/>
            </a:prstGeom>
            <a:solidFill>
              <a:srgbClr val="FFFF99"/>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1" i="0" sz="1600" u="none" cap="none" strike="noStrike">
                <a:solidFill>
                  <a:srgbClr val="000000"/>
                </a:solidFill>
                <a:latin typeface="Helvetica Neue"/>
                <a:ea typeface="Helvetica Neue"/>
                <a:cs typeface="Helvetica Neue"/>
                <a:sym typeface="Helvetica Neue"/>
              </a:endParaRPr>
            </a:p>
          </p:txBody>
        </p:sp>
        <p:sp>
          <p:nvSpPr>
            <p:cNvPr id="1929" name="Google Shape;1929;p39"/>
            <p:cNvSpPr txBox="1"/>
            <p:nvPr/>
          </p:nvSpPr>
          <p:spPr>
            <a:xfrm>
              <a:off x="1023" y="1422"/>
              <a:ext cx="824" cy="2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CC0000"/>
                  </a:solidFill>
                  <a:latin typeface="Helvetica Neue"/>
                  <a:ea typeface="Helvetica Neue"/>
                  <a:cs typeface="Helvetica Neue"/>
                  <a:sym typeface="Helvetica Neue"/>
                </a:rPr>
                <a:t>MTU = 4000</a:t>
              </a:r>
              <a:endParaRPr b="0" i="0" sz="1400" u="none" cap="none" strike="noStrike">
                <a:solidFill>
                  <a:srgbClr val="000000"/>
                </a:solidFill>
                <a:latin typeface="Arial"/>
                <a:ea typeface="Arial"/>
                <a:cs typeface="Arial"/>
                <a:sym typeface="Arial"/>
              </a:endParaRPr>
            </a:p>
          </p:txBody>
        </p:sp>
      </p:grpSp>
      <p:sp>
        <p:nvSpPr>
          <p:cNvPr id="1930" name="Google Shape;1930;p39"/>
          <p:cNvSpPr txBox="1"/>
          <p:nvPr>
            <p:ph type="title"/>
          </p:nvPr>
        </p:nvSpPr>
        <p:spPr>
          <a:xfrm>
            <a:off x="1558132" y="0"/>
            <a:ext cx="10018713" cy="1238939"/>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None/>
            </a:pPr>
            <a:r>
              <a:rPr lang="en-US" sz="4400"/>
              <a:t>IP MTU Discovery with ICMP</a:t>
            </a:r>
            <a:endParaRPr/>
          </a:p>
        </p:txBody>
      </p:sp>
      <p:sp>
        <p:nvSpPr>
          <p:cNvPr id="1931" name="Google Shape;1931;p39"/>
          <p:cNvSpPr/>
          <p:nvPr/>
        </p:nvSpPr>
        <p:spPr>
          <a:xfrm>
            <a:off x="6998648" y="2741414"/>
            <a:ext cx="3802701" cy="928668"/>
          </a:xfrm>
          <a:prstGeom prst="ellipse">
            <a:avLst/>
          </a:prstGeom>
          <a:solidFill>
            <a:srgbClr val="CCFF99"/>
          </a:solidFill>
          <a:ln cap="flat" cmpd="sng" w="1905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2" name="Google Shape;1932;p39"/>
          <p:cNvSpPr/>
          <p:nvPr/>
        </p:nvSpPr>
        <p:spPr>
          <a:xfrm>
            <a:off x="4572000" y="3060203"/>
            <a:ext cx="2530476" cy="663417"/>
          </a:xfrm>
          <a:prstGeom prst="ellipse">
            <a:avLst/>
          </a:prstGeom>
          <a:solidFill>
            <a:srgbClr val="66FFFF">
              <a:alpha val="49411"/>
            </a:srgbClr>
          </a:solidFill>
          <a:ln cap="flat" cmpd="sng" w="1905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3" name="Google Shape;1933;p39"/>
          <p:cNvSpPr/>
          <p:nvPr/>
        </p:nvSpPr>
        <p:spPr>
          <a:xfrm>
            <a:off x="912809" y="3103453"/>
            <a:ext cx="1039507" cy="400110"/>
          </a:xfrm>
          <a:prstGeom prst="rect">
            <a:avLst/>
          </a:prstGeom>
          <a:solidFill>
            <a:srgbClr val="CC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Helvetica Neue"/>
                <a:ea typeface="Helvetica Neue"/>
                <a:cs typeface="Helvetica Neue"/>
                <a:sym typeface="Helvetica Neue"/>
              </a:rPr>
              <a:t>host</a:t>
            </a:r>
            <a:endParaRPr b="1" i="0" sz="1800" u="none" cap="none" strike="noStrike">
              <a:solidFill>
                <a:srgbClr val="000000"/>
              </a:solidFill>
              <a:latin typeface="Helvetica Neue"/>
              <a:ea typeface="Helvetica Neue"/>
              <a:cs typeface="Helvetica Neue"/>
              <a:sym typeface="Helvetica Neue"/>
            </a:endParaRPr>
          </a:p>
        </p:txBody>
      </p:sp>
      <p:sp>
        <p:nvSpPr>
          <p:cNvPr id="1934" name="Google Shape;1934;p39"/>
          <p:cNvSpPr/>
          <p:nvPr/>
        </p:nvSpPr>
        <p:spPr>
          <a:xfrm>
            <a:off x="9504670" y="2720060"/>
            <a:ext cx="1122055" cy="400110"/>
          </a:xfrm>
          <a:prstGeom prst="rect">
            <a:avLst/>
          </a:prstGeom>
          <a:solidFill>
            <a:srgbClr val="CC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Helvetica Neue"/>
                <a:ea typeface="Helvetica Neue"/>
                <a:cs typeface="Helvetica Neue"/>
                <a:sym typeface="Helvetica Neue"/>
              </a:rPr>
              <a:t>host</a:t>
            </a:r>
            <a:endParaRPr b="0" i="0" sz="1400" u="none" cap="none" strike="noStrike">
              <a:solidFill>
                <a:srgbClr val="000000"/>
              </a:solidFill>
              <a:latin typeface="Arial"/>
              <a:ea typeface="Arial"/>
              <a:cs typeface="Arial"/>
              <a:sym typeface="Arial"/>
            </a:endParaRPr>
          </a:p>
        </p:txBody>
      </p:sp>
      <p:sp>
        <p:nvSpPr>
          <p:cNvPr id="1935" name="Google Shape;1935;p39"/>
          <p:cNvSpPr/>
          <p:nvPr/>
        </p:nvSpPr>
        <p:spPr>
          <a:xfrm>
            <a:off x="6248399" y="3048000"/>
            <a:ext cx="1050923" cy="643436"/>
          </a:xfrm>
          <a:prstGeom prst="roundRect">
            <a:avLst>
              <a:gd fmla="val 16667" name="adj"/>
            </a:avLst>
          </a:prstGeom>
          <a:solidFill>
            <a:srgbClr val="FF99CC"/>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Helvetica Neue"/>
                <a:ea typeface="Helvetica Neue"/>
                <a:cs typeface="Helvetica Neue"/>
                <a:sym typeface="Helvetica Neue"/>
              </a:rPr>
              <a:t>router</a:t>
            </a:r>
            <a:endParaRPr b="1" i="0" sz="1400" u="none" cap="none" strike="noStrike">
              <a:solidFill>
                <a:srgbClr val="000000"/>
              </a:solidFill>
              <a:latin typeface="Helvetica Neue"/>
              <a:ea typeface="Helvetica Neue"/>
              <a:cs typeface="Helvetica Neue"/>
              <a:sym typeface="Helvetica Neue"/>
            </a:endParaRPr>
          </a:p>
        </p:txBody>
      </p:sp>
      <p:sp>
        <p:nvSpPr>
          <p:cNvPr id="1936" name="Google Shape;1936;p39"/>
          <p:cNvSpPr txBox="1"/>
          <p:nvPr/>
        </p:nvSpPr>
        <p:spPr>
          <a:xfrm>
            <a:off x="8157049" y="3269972"/>
            <a:ext cx="1601721"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CC0000"/>
                </a:solidFill>
                <a:latin typeface="Helvetica Neue"/>
                <a:ea typeface="Helvetica Neue"/>
                <a:cs typeface="Helvetica Neue"/>
                <a:sym typeface="Helvetica Neue"/>
              </a:rPr>
              <a:t>MTU = 1500</a:t>
            </a:r>
            <a:endParaRPr b="0" i="0" sz="1400" u="none" cap="none" strike="noStrike">
              <a:solidFill>
                <a:srgbClr val="000000"/>
              </a:solidFill>
              <a:latin typeface="Arial"/>
              <a:ea typeface="Arial"/>
              <a:cs typeface="Arial"/>
              <a:sym typeface="Arial"/>
            </a:endParaRPr>
          </a:p>
        </p:txBody>
      </p:sp>
      <p:sp>
        <p:nvSpPr>
          <p:cNvPr id="1937" name="Google Shape;1937;p39"/>
          <p:cNvSpPr txBox="1"/>
          <p:nvPr/>
        </p:nvSpPr>
        <p:spPr>
          <a:xfrm>
            <a:off x="5027599" y="2698390"/>
            <a:ext cx="169798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CC0000"/>
                </a:solidFill>
                <a:latin typeface="Helvetica Neue"/>
                <a:ea typeface="Helvetica Neue"/>
                <a:cs typeface="Helvetica Neue"/>
                <a:sym typeface="Helvetica Neue"/>
              </a:rPr>
              <a:t>MTU = 2000</a:t>
            </a:r>
            <a:endParaRPr b="0" i="0" sz="1400" u="none" cap="none" strike="noStrike">
              <a:solidFill>
                <a:srgbClr val="000000"/>
              </a:solidFill>
              <a:latin typeface="Arial"/>
              <a:ea typeface="Arial"/>
              <a:cs typeface="Arial"/>
              <a:sym typeface="Arial"/>
            </a:endParaRPr>
          </a:p>
        </p:txBody>
      </p:sp>
      <p:grpSp>
        <p:nvGrpSpPr>
          <p:cNvPr id="1938" name="Google Shape;1938;p39"/>
          <p:cNvGrpSpPr/>
          <p:nvPr/>
        </p:nvGrpSpPr>
        <p:grpSpPr>
          <a:xfrm>
            <a:off x="1470024" y="4388784"/>
            <a:ext cx="3563939" cy="1027113"/>
            <a:chOff x="851" y="1831"/>
            <a:chExt cx="2245" cy="647"/>
          </a:xfrm>
        </p:grpSpPr>
        <p:sp>
          <p:nvSpPr>
            <p:cNvPr id="1939" name="Google Shape;1939;p39"/>
            <p:cNvSpPr/>
            <p:nvPr/>
          </p:nvSpPr>
          <p:spPr>
            <a:xfrm flipH="1">
              <a:off x="1056" y="2064"/>
              <a:ext cx="1536" cy="414"/>
            </a:xfrm>
            <a:prstGeom prst="rect">
              <a:avLst/>
            </a:prstGeom>
            <a:solidFill>
              <a:srgbClr val="0B598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CCFFCC"/>
                  </a:solidFill>
                  <a:latin typeface="Helvetica Neue"/>
                  <a:ea typeface="Helvetica Neue"/>
                  <a:cs typeface="Helvetica Neue"/>
                  <a:sym typeface="Helvetica Neue"/>
                </a:rPr>
                <a:t>IP</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CCFFCC"/>
                  </a:solidFill>
                  <a:latin typeface="Helvetica Neue"/>
                  <a:ea typeface="Helvetica Neue"/>
                  <a:cs typeface="Helvetica Neue"/>
                  <a:sym typeface="Helvetica Neue"/>
                </a:rPr>
                <a:t>Packet</a:t>
              </a:r>
              <a:endParaRPr b="0" i="0" sz="1400" u="none" cap="none" strike="noStrike">
                <a:solidFill>
                  <a:srgbClr val="CCFFCC"/>
                </a:solidFill>
                <a:latin typeface="Helvetica Neue"/>
                <a:ea typeface="Helvetica Neue"/>
                <a:cs typeface="Helvetica Neue"/>
                <a:sym typeface="Helvetica Neue"/>
              </a:endParaRPr>
            </a:p>
          </p:txBody>
        </p:sp>
        <p:sp>
          <p:nvSpPr>
            <p:cNvPr id="1940" name="Google Shape;1940;p39"/>
            <p:cNvSpPr txBox="1"/>
            <p:nvPr/>
          </p:nvSpPr>
          <p:spPr>
            <a:xfrm>
              <a:off x="851" y="1831"/>
              <a:ext cx="2245" cy="23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Helvetica Neue"/>
                  <a:ea typeface="Helvetica Neue"/>
                  <a:cs typeface="Helvetica Neue"/>
                  <a:sym typeface="Helvetica Neue"/>
                </a:rPr>
                <a:t>Length = 2000, Don’t Fragment</a:t>
              </a:r>
              <a:endParaRPr b="0" i="0" sz="1400" u="none" cap="none" strike="noStrike">
                <a:solidFill>
                  <a:srgbClr val="000000"/>
                </a:solidFill>
                <a:latin typeface="Arial"/>
                <a:ea typeface="Arial"/>
                <a:cs typeface="Arial"/>
                <a:sym typeface="Arial"/>
              </a:endParaRPr>
            </a:p>
          </p:txBody>
        </p:sp>
      </p:grpSp>
      <p:sp>
        <p:nvSpPr>
          <p:cNvPr id="1941" name="Google Shape;1941;p39"/>
          <p:cNvSpPr/>
          <p:nvPr/>
        </p:nvSpPr>
        <p:spPr>
          <a:xfrm>
            <a:off x="4065586" y="3093273"/>
            <a:ext cx="1050924" cy="663417"/>
          </a:xfrm>
          <a:prstGeom prst="roundRect">
            <a:avLst>
              <a:gd fmla="val 16667" name="adj"/>
            </a:avLst>
          </a:prstGeom>
          <a:solidFill>
            <a:srgbClr val="FF99CC"/>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Helvetica Neue"/>
                <a:ea typeface="Helvetica Neue"/>
                <a:cs typeface="Helvetica Neue"/>
                <a:sym typeface="Helvetica Neue"/>
              </a:rPr>
              <a:t>router</a:t>
            </a:r>
            <a:endParaRPr b="1" i="0" sz="1400" u="none" cap="none" strike="noStrike">
              <a:solidFill>
                <a:srgbClr val="000000"/>
              </a:solidFill>
              <a:latin typeface="Helvetica Neue"/>
              <a:ea typeface="Helvetica Neue"/>
              <a:cs typeface="Helvetica Neue"/>
              <a:sym typeface="Helvetica Neue"/>
            </a:endParaRPr>
          </a:p>
        </p:txBody>
      </p:sp>
      <p:grpSp>
        <p:nvGrpSpPr>
          <p:cNvPr id="1942" name="Google Shape;1942;p39"/>
          <p:cNvGrpSpPr/>
          <p:nvPr/>
        </p:nvGrpSpPr>
        <p:grpSpPr>
          <a:xfrm>
            <a:off x="4397376" y="1655774"/>
            <a:ext cx="2245019" cy="1379279"/>
            <a:chOff x="576" y="1440"/>
            <a:chExt cx="1075" cy="884"/>
          </a:xfrm>
        </p:grpSpPr>
        <p:sp>
          <p:nvSpPr>
            <p:cNvPr id="1943" name="Google Shape;1943;p39"/>
            <p:cNvSpPr/>
            <p:nvPr/>
          </p:nvSpPr>
          <p:spPr>
            <a:xfrm>
              <a:off x="1440" y="1648"/>
              <a:ext cx="211" cy="676"/>
            </a:xfrm>
            <a:custGeom>
              <a:rect b="b" l="l" r="r" t="t"/>
              <a:pathLst>
                <a:path extrusionOk="0" h="512" w="816">
                  <a:moveTo>
                    <a:pt x="816" y="512"/>
                  </a:moveTo>
                  <a:cubicBezTo>
                    <a:pt x="752" y="440"/>
                    <a:pt x="568" y="160"/>
                    <a:pt x="432" y="80"/>
                  </a:cubicBezTo>
                  <a:cubicBezTo>
                    <a:pt x="296" y="0"/>
                    <a:pt x="90" y="42"/>
                    <a:pt x="0" y="32"/>
                  </a:cubicBezTo>
                </a:path>
              </a:pathLst>
            </a:custGeom>
            <a:noFill/>
            <a:ln cap="flat" cmpd="sng" w="2857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4" name="Google Shape;1944;p39"/>
            <p:cNvSpPr/>
            <p:nvPr/>
          </p:nvSpPr>
          <p:spPr>
            <a:xfrm flipH="1">
              <a:off x="576" y="1440"/>
              <a:ext cx="864" cy="480"/>
            </a:xfrm>
            <a:prstGeom prst="rect">
              <a:avLst/>
            </a:prstGeom>
            <a:solidFill>
              <a:srgbClr val="3333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FFFF00"/>
                  </a:solidFill>
                  <a:latin typeface="Helvetica Neue"/>
                  <a:ea typeface="Helvetica Neue"/>
                  <a:cs typeface="Helvetica Neue"/>
                  <a:sym typeface="Helvetica Neue"/>
                </a:rPr>
                <a:t>ICMP</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FFFF00"/>
                  </a:solidFill>
                  <a:latin typeface="Helvetica Neue"/>
                  <a:ea typeface="Helvetica Neue"/>
                  <a:cs typeface="Helvetica Neue"/>
                  <a:sym typeface="Helvetica Neue"/>
                </a:rPr>
                <a:t>Frag. Needed</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FFFF00"/>
                  </a:solidFill>
                  <a:latin typeface="Helvetica Neue"/>
                  <a:ea typeface="Helvetica Neue"/>
                  <a:cs typeface="Helvetica Neue"/>
                  <a:sym typeface="Helvetica Neue"/>
                </a:rPr>
                <a:t>MTU = 2000</a:t>
              </a:r>
              <a:endParaRPr b="0" i="0" sz="1400" u="none" cap="none" strike="noStrike">
                <a:solidFill>
                  <a:srgbClr val="FFFF00"/>
                </a:solidFill>
                <a:latin typeface="Helvetica Neue"/>
                <a:ea typeface="Helvetica Neue"/>
                <a:cs typeface="Helvetica Neue"/>
                <a:sym typeface="Helvetica Neue"/>
              </a:endParaRPr>
            </a:p>
          </p:txBody>
        </p:sp>
      </p:grpSp>
      <p:sp>
        <p:nvSpPr>
          <p:cNvPr id="1945" name="Google Shape;1945;p39"/>
          <p:cNvSpPr/>
          <p:nvPr/>
        </p:nvSpPr>
        <p:spPr>
          <a:xfrm>
            <a:off x="1952316" y="3269973"/>
            <a:ext cx="2129943" cy="69882"/>
          </a:xfrm>
          <a:custGeom>
            <a:rect b="b" l="l" r="r" t="t"/>
            <a:pathLst>
              <a:path extrusionOk="0" h="71437" w="1514475">
                <a:moveTo>
                  <a:pt x="0" y="71437"/>
                </a:moveTo>
                <a:cubicBezTo>
                  <a:pt x="573881" y="59531"/>
                  <a:pt x="1147763" y="47625"/>
                  <a:pt x="1514475" y="0"/>
                </a:cubicBezTo>
              </a:path>
            </a:pathLst>
          </a:custGeom>
          <a:noFill/>
          <a:ln cap="flat" cmpd="sng" w="57150">
            <a:solidFill>
              <a:srgbClr val="D4418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946" name="Google Shape;1946;p39"/>
          <p:cNvSpPr/>
          <p:nvPr/>
        </p:nvSpPr>
        <p:spPr>
          <a:xfrm>
            <a:off x="5116510" y="3339854"/>
            <a:ext cx="1165228" cy="45719"/>
          </a:xfrm>
          <a:custGeom>
            <a:rect b="b" l="l" r="r" t="t"/>
            <a:pathLst>
              <a:path extrusionOk="0" h="71437" w="1514475">
                <a:moveTo>
                  <a:pt x="0" y="71437"/>
                </a:moveTo>
                <a:cubicBezTo>
                  <a:pt x="573881" y="59531"/>
                  <a:pt x="1147763" y="47625"/>
                  <a:pt x="1514475" y="0"/>
                </a:cubicBezTo>
              </a:path>
            </a:pathLst>
          </a:custGeom>
          <a:noFill/>
          <a:ln cap="flat" cmpd="sng" w="57150">
            <a:solidFill>
              <a:srgbClr val="D4418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947" name="Google Shape;1947;p39"/>
          <p:cNvSpPr/>
          <p:nvPr/>
        </p:nvSpPr>
        <p:spPr>
          <a:xfrm>
            <a:off x="7197726" y="2883396"/>
            <a:ext cx="2306944" cy="456458"/>
          </a:xfrm>
          <a:custGeom>
            <a:rect b="b" l="l" r="r" t="t"/>
            <a:pathLst>
              <a:path extrusionOk="0" h="71437" w="1514475">
                <a:moveTo>
                  <a:pt x="0" y="71437"/>
                </a:moveTo>
                <a:cubicBezTo>
                  <a:pt x="573881" y="59531"/>
                  <a:pt x="1147763" y="47625"/>
                  <a:pt x="1514475" y="0"/>
                </a:cubicBezTo>
              </a:path>
            </a:pathLst>
          </a:custGeom>
          <a:noFill/>
          <a:ln cap="flat" cmpd="sng" w="57150">
            <a:solidFill>
              <a:srgbClr val="D4418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1" name="Shape 1951"/>
        <p:cNvGrpSpPr/>
        <p:nvPr/>
      </p:nvGrpSpPr>
      <p:grpSpPr>
        <a:xfrm>
          <a:off x="0" y="0"/>
          <a:ext cx="0" cy="0"/>
          <a:chOff x="0" y="0"/>
          <a:chExt cx="0" cy="0"/>
        </a:xfrm>
      </p:grpSpPr>
      <p:sp>
        <p:nvSpPr>
          <p:cNvPr id="1952" name="Google Shape;1952;p60"/>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grpSp>
        <p:nvGrpSpPr>
          <p:cNvPr id="1953" name="Google Shape;1953;p60"/>
          <p:cNvGrpSpPr/>
          <p:nvPr/>
        </p:nvGrpSpPr>
        <p:grpSpPr>
          <a:xfrm>
            <a:off x="1558132" y="2860427"/>
            <a:ext cx="3124200" cy="1219200"/>
            <a:chOff x="576" y="960"/>
            <a:chExt cx="1968" cy="768"/>
          </a:xfrm>
        </p:grpSpPr>
        <p:sp>
          <p:nvSpPr>
            <p:cNvPr id="1954" name="Google Shape;1954;p60"/>
            <p:cNvSpPr/>
            <p:nvPr/>
          </p:nvSpPr>
          <p:spPr>
            <a:xfrm>
              <a:off x="576" y="960"/>
              <a:ext cx="1968" cy="768"/>
            </a:xfrm>
            <a:prstGeom prst="ellipse">
              <a:avLst/>
            </a:prstGeom>
            <a:solidFill>
              <a:srgbClr val="FFFF99"/>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1" i="0" sz="1600" u="none" cap="none" strike="noStrike">
                <a:solidFill>
                  <a:srgbClr val="000000"/>
                </a:solidFill>
                <a:latin typeface="Helvetica Neue"/>
                <a:ea typeface="Helvetica Neue"/>
                <a:cs typeface="Helvetica Neue"/>
                <a:sym typeface="Helvetica Neue"/>
              </a:endParaRPr>
            </a:p>
          </p:txBody>
        </p:sp>
        <p:sp>
          <p:nvSpPr>
            <p:cNvPr id="1955" name="Google Shape;1955;p60"/>
            <p:cNvSpPr txBox="1"/>
            <p:nvPr/>
          </p:nvSpPr>
          <p:spPr>
            <a:xfrm>
              <a:off x="1023" y="1422"/>
              <a:ext cx="824" cy="2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CC0000"/>
                  </a:solidFill>
                  <a:latin typeface="Helvetica Neue"/>
                  <a:ea typeface="Helvetica Neue"/>
                  <a:cs typeface="Helvetica Neue"/>
                  <a:sym typeface="Helvetica Neue"/>
                </a:rPr>
                <a:t>MTU = 4000</a:t>
              </a:r>
              <a:endParaRPr b="0" i="0" sz="1400" u="none" cap="none" strike="noStrike">
                <a:solidFill>
                  <a:srgbClr val="000000"/>
                </a:solidFill>
                <a:latin typeface="Arial"/>
                <a:ea typeface="Arial"/>
                <a:cs typeface="Arial"/>
                <a:sym typeface="Arial"/>
              </a:endParaRPr>
            </a:p>
          </p:txBody>
        </p:sp>
      </p:grpSp>
      <p:sp>
        <p:nvSpPr>
          <p:cNvPr id="1956" name="Google Shape;1956;p60"/>
          <p:cNvSpPr txBox="1"/>
          <p:nvPr>
            <p:ph type="title"/>
          </p:nvPr>
        </p:nvSpPr>
        <p:spPr>
          <a:xfrm>
            <a:off x="1558132" y="0"/>
            <a:ext cx="10018713" cy="1238939"/>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None/>
            </a:pPr>
            <a:r>
              <a:rPr lang="en-US" sz="4400"/>
              <a:t>IP MTU Discovery with ICMP</a:t>
            </a:r>
            <a:endParaRPr/>
          </a:p>
        </p:txBody>
      </p:sp>
      <p:sp>
        <p:nvSpPr>
          <p:cNvPr id="1957" name="Google Shape;1957;p60"/>
          <p:cNvSpPr/>
          <p:nvPr/>
        </p:nvSpPr>
        <p:spPr>
          <a:xfrm>
            <a:off x="6998648" y="2741414"/>
            <a:ext cx="3802701" cy="928668"/>
          </a:xfrm>
          <a:prstGeom prst="ellipse">
            <a:avLst/>
          </a:prstGeom>
          <a:solidFill>
            <a:srgbClr val="CCFF99"/>
          </a:solidFill>
          <a:ln cap="flat" cmpd="sng" w="1905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8" name="Google Shape;1958;p60"/>
          <p:cNvSpPr/>
          <p:nvPr/>
        </p:nvSpPr>
        <p:spPr>
          <a:xfrm>
            <a:off x="4572000" y="3060203"/>
            <a:ext cx="2530476" cy="663417"/>
          </a:xfrm>
          <a:prstGeom prst="ellipse">
            <a:avLst/>
          </a:prstGeom>
          <a:solidFill>
            <a:srgbClr val="66FFFF">
              <a:alpha val="49411"/>
            </a:srgbClr>
          </a:solidFill>
          <a:ln cap="flat" cmpd="sng" w="1905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9" name="Google Shape;1959;p60"/>
          <p:cNvSpPr/>
          <p:nvPr/>
        </p:nvSpPr>
        <p:spPr>
          <a:xfrm>
            <a:off x="912809" y="3103453"/>
            <a:ext cx="1039507" cy="400110"/>
          </a:xfrm>
          <a:prstGeom prst="rect">
            <a:avLst/>
          </a:prstGeom>
          <a:solidFill>
            <a:srgbClr val="CC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Helvetica Neue"/>
                <a:ea typeface="Helvetica Neue"/>
                <a:cs typeface="Helvetica Neue"/>
                <a:sym typeface="Helvetica Neue"/>
              </a:rPr>
              <a:t>host</a:t>
            </a:r>
            <a:endParaRPr b="1" i="0" sz="1800" u="none" cap="none" strike="noStrike">
              <a:solidFill>
                <a:srgbClr val="000000"/>
              </a:solidFill>
              <a:latin typeface="Helvetica Neue"/>
              <a:ea typeface="Helvetica Neue"/>
              <a:cs typeface="Helvetica Neue"/>
              <a:sym typeface="Helvetica Neue"/>
            </a:endParaRPr>
          </a:p>
        </p:txBody>
      </p:sp>
      <p:sp>
        <p:nvSpPr>
          <p:cNvPr id="1960" name="Google Shape;1960;p60"/>
          <p:cNvSpPr/>
          <p:nvPr/>
        </p:nvSpPr>
        <p:spPr>
          <a:xfrm>
            <a:off x="9504670" y="2720060"/>
            <a:ext cx="1122055" cy="400110"/>
          </a:xfrm>
          <a:prstGeom prst="rect">
            <a:avLst/>
          </a:prstGeom>
          <a:solidFill>
            <a:srgbClr val="CC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Helvetica Neue"/>
                <a:ea typeface="Helvetica Neue"/>
                <a:cs typeface="Helvetica Neue"/>
                <a:sym typeface="Helvetica Neue"/>
              </a:rPr>
              <a:t>host</a:t>
            </a:r>
            <a:endParaRPr b="0" i="0" sz="1400" u="none" cap="none" strike="noStrike">
              <a:solidFill>
                <a:srgbClr val="000000"/>
              </a:solidFill>
              <a:latin typeface="Arial"/>
              <a:ea typeface="Arial"/>
              <a:cs typeface="Arial"/>
              <a:sym typeface="Arial"/>
            </a:endParaRPr>
          </a:p>
        </p:txBody>
      </p:sp>
      <p:sp>
        <p:nvSpPr>
          <p:cNvPr id="1961" name="Google Shape;1961;p60"/>
          <p:cNvSpPr/>
          <p:nvPr/>
        </p:nvSpPr>
        <p:spPr>
          <a:xfrm>
            <a:off x="6248399" y="3048000"/>
            <a:ext cx="1050923" cy="643436"/>
          </a:xfrm>
          <a:prstGeom prst="roundRect">
            <a:avLst>
              <a:gd fmla="val 16667" name="adj"/>
            </a:avLst>
          </a:prstGeom>
          <a:solidFill>
            <a:srgbClr val="FF99CC"/>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Helvetica Neue"/>
                <a:ea typeface="Helvetica Neue"/>
                <a:cs typeface="Helvetica Neue"/>
                <a:sym typeface="Helvetica Neue"/>
              </a:rPr>
              <a:t>router</a:t>
            </a:r>
            <a:endParaRPr b="1" i="0" sz="1400" u="none" cap="none" strike="noStrike">
              <a:solidFill>
                <a:srgbClr val="000000"/>
              </a:solidFill>
              <a:latin typeface="Helvetica Neue"/>
              <a:ea typeface="Helvetica Neue"/>
              <a:cs typeface="Helvetica Neue"/>
              <a:sym typeface="Helvetica Neue"/>
            </a:endParaRPr>
          </a:p>
        </p:txBody>
      </p:sp>
      <p:sp>
        <p:nvSpPr>
          <p:cNvPr id="1962" name="Google Shape;1962;p60"/>
          <p:cNvSpPr txBox="1"/>
          <p:nvPr/>
        </p:nvSpPr>
        <p:spPr>
          <a:xfrm>
            <a:off x="8157049" y="3269972"/>
            <a:ext cx="1601721"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CC0000"/>
                </a:solidFill>
                <a:latin typeface="Helvetica Neue"/>
                <a:ea typeface="Helvetica Neue"/>
                <a:cs typeface="Helvetica Neue"/>
                <a:sym typeface="Helvetica Neue"/>
              </a:rPr>
              <a:t>MTU = 1500</a:t>
            </a:r>
            <a:endParaRPr b="0" i="0" sz="1400" u="none" cap="none" strike="noStrike">
              <a:solidFill>
                <a:srgbClr val="000000"/>
              </a:solidFill>
              <a:latin typeface="Arial"/>
              <a:ea typeface="Arial"/>
              <a:cs typeface="Arial"/>
              <a:sym typeface="Arial"/>
            </a:endParaRPr>
          </a:p>
        </p:txBody>
      </p:sp>
      <p:sp>
        <p:nvSpPr>
          <p:cNvPr id="1963" name="Google Shape;1963;p60"/>
          <p:cNvSpPr txBox="1"/>
          <p:nvPr/>
        </p:nvSpPr>
        <p:spPr>
          <a:xfrm>
            <a:off x="5027599" y="2698390"/>
            <a:ext cx="169798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CC0000"/>
                </a:solidFill>
                <a:latin typeface="Helvetica Neue"/>
                <a:ea typeface="Helvetica Neue"/>
                <a:cs typeface="Helvetica Neue"/>
                <a:sym typeface="Helvetica Neue"/>
              </a:rPr>
              <a:t>MTU = 2000</a:t>
            </a:r>
            <a:endParaRPr b="0" i="0" sz="1400" u="none" cap="none" strike="noStrike">
              <a:solidFill>
                <a:srgbClr val="000000"/>
              </a:solidFill>
              <a:latin typeface="Arial"/>
              <a:ea typeface="Arial"/>
              <a:cs typeface="Arial"/>
              <a:sym typeface="Arial"/>
            </a:endParaRPr>
          </a:p>
        </p:txBody>
      </p:sp>
      <p:grpSp>
        <p:nvGrpSpPr>
          <p:cNvPr id="1964" name="Google Shape;1964;p60"/>
          <p:cNvGrpSpPr/>
          <p:nvPr/>
        </p:nvGrpSpPr>
        <p:grpSpPr>
          <a:xfrm>
            <a:off x="1470024" y="4388784"/>
            <a:ext cx="3563939" cy="1027113"/>
            <a:chOff x="851" y="1831"/>
            <a:chExt cx="2245" cy="647"/>
          </a:xfrm>
        </p:grpSpPr>
        <p:sp>
          <p:nvSpPr>
            <p:cNvPr id="1965" name="Google Shape;1965;p60"/>
            <p:cNvSpPr/>
            <p:nvPr/>
          </p:nvSpPr>
          <p:spPr>
            <a:xfrm flipH="1">
              <a:off x="1056" y="2064"/>
              <a:ext cx="1536" cy="414"/>
            </a:xfrm>
            <a:prstGeom prst="rect">
              <a:avLst/>
            </a:prstGeom>
            <a:solidFill>
              <a:srgbClr val="0B598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CCFFCC"/>
                  </a:solidFill>
                  <a:latin typeface="Helvetica Neue"/>
                  <a:ea typeface="Helvetica Neue"/>
                  <a:cs typeface="Helvetica Neue"/>
                  <a:sym typeface="Helvetica Neue"/>
                </a:rPr>
                <a:t>IP</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CCFFCC"/>
                  </a:solidFill>
                  <a:latin typeface="Helvetica Neue"/>
                  <a:ea typeface="Helvetica Neue"/>
                  <a:cs typeface="Helvetica Neue"/>
                  <a:sym typeface="Helvetica Neue"/>
                </a:rPr>
                <a:t>Packet</a:t>
              </a:r>
              <a:endParaRPr b="0" i="0" sz="1400" u="none" cap="none" strike="noStrike">
                <a:solidFill>
                  <a:srgbClr val="CCFFCC"/>
                </a:solidFill>
                <a:latin typeface="Helvetica Neue"/>
                <a:ea typeface="Helvetica Neue"/>
                <a:cs typeface="Helvetica Neue"/>
                <a:sym typeface="Helvetica Neue"/>
              </a:endParaRPr>
            </a:p>
          </p:txBody>
        </p:sp>
        <p:sp>
          <p:nvSpPr>
            <p:cNvPr id="1966" name="Google Shape;1966;p60"/>
            <p:cNvSpPr txBox="1"/>
            <p:nvPr/>
          </p:nvSpPr>
          <p:spPr>
            <a:xfrm>
              <a:off x="851" y="1831"/>
              <a:ext cx="2245" cy="23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Helvetica Neue"/>
                  <a:ea typeface="Helvetica Neue"/>
                  <a:cs typeface="Helvetica Neue"/>
                  <a:sym typeface="Helvetica Neue"/>
                </a:rPr>
                <a:t>Length = 1500, Don’t Fragment</a:t>
              </a:r>
              <a:endParaRPr b="0" i="0" sz="1400" u="none" cap="none" strike="noStrike">
                <a:solidFill>
                  <a:srgbClr val="000000"/>
                </a:solidFill>
                <a:latin typeface="Arial"/>
                <a:ea typeface="Arial"/>
                <a:cs typeface="Arial"/>
                <a:sym typeface="Arial"/>
              </a:endParaRPr>
            </a:p>
          </p:txBody>
        </p:sp>
      </p:grpSp>
      <p:sp>
        <p:nvSpPr>
          <p:cNvPr id="1967" name="Google Shape;1967;p60"/>
          <p:cNvSpPr/>
          <p:nvPr/>
        </p:nvSpPr>
        <p:spPr>
          <a:xfrm>
            <a:off x="4065586" y="3093273"/>
            <a:ext cx="1050924" cy="663417"/>
          </a:xfrm>
          <a:prstGeom prst="roundRect">
            <a:avLst>
              <a:gd fmla="val 16667" name="adj"/>
            </a:avLst>
          </a:prstGeom>
          <a:solidFill>
            <a:srgbClr val="FF99CC"/>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Helvetica Neue"/>
                <a:ea typeface="Helvetica Neue"/>
                <a:cs typeface="Helvetica Neue"/>
                <a:sym typeface="Helvetica Neue"/>
              </a:rPr>
              <a:t>router</a:t>
            </a:r>
            <a:endParaRPr b="1" i="0" sz="1400" u="none" cap="none" strike="noStrike">
              <a:solidFill>
                <a:srgbClr val="000000"/>
              </a:solidFill>
              <a:latin typeface="Helvetica Neue"/>
              <a:ea typeface="Helvetica Neue"/>
              <a:cs typeface="Helvetica Neue"/>
              <a:sym typeface="Helvetica Neue"/>
            </a:endParaRPr>
          </a:p>
        </p:txBody>
      </p:sp>
      <p:sp>
        <p:nvSpPr>
          <p:cNvPr id="1968" name="Google Shape;1968;p60"/>
          <p:cNvSpPr/>
          <p:nvPr/>
        </p:nvSpPr>
        <p:spPr>
          <a:xfrm>
            <a:off x="1952316" y="3269973"/>
            <a:ext cx="2129943" cy="69882"/>
          </a:xfrm>
          <a:custGeom>
            <a:rect b="b" l="l" r="r" t="t"/>
            <a:pathLst>
              <a:path extrusionOk="0" h="71437" w="1514475">
                <a:moveTo>
                  <a:pt x="0" y="71437"/>
                </a:moveTo>
                <a:cubicBezTo>
                  <a:pt x="573881" y="59531"/>
                  <a:pt x="1147763" y="47625"/>
                  <a:pt x="1514475" y="0"/>
                </a:cubicBezTo>
              </a:path>
            </a:pathLst>
          </a:custGeom>
          <a:noFill/>
          <a:ln cap="flat" cmpd="sng" w="57150">
            <a:solidFill>
              <a:srgbClr val="D4418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969" name="Google Shape;1969;p60"/>
          <p:cNvSpPr/>
          <p:nvPr/>
        </p:nvSpPr>
        <p:spPr>
          <a:xfrm>
            <a:off x="5116510" y="3339854"/>
            <a:ext cx="1165228" cy="45719"/>
          </a:xfrm>
          <a:custGeom>
            <a:rect b="b" l="l" r="r" t="t"/>
            <a:pathLst>
              <a:path extrusionOk="0" h="71437" w="1514475">
                <a:moveTo>
                  <a:pt x="0" y="71437"/>
                </a:moveTo>
                <a:cubicBezTo>
                  <a:pt x="573881" y="59531"/>
                  <a:pt x="1147763" y="47625"/>
                  <a:pt x="1514475" y="0"/>
                </a:cubicBezTo>
              </a:path>
            </a:pathLst>
          </a:custGeom>
          <a:noFill/>
          <a:ln cap="flat" cmpd="sng" w="57150">
            <a:solidFill>
              <a:srgbClr val="D4418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970" name="Google Shape;1970;p60"/>
          <p:cNvSpPr/>
          <p:nvPr/>
        </p:nvSpPr>
        <p:spPr>
          <a:xfrm>
            <a:off x="7197726" y="2883396"/>
            <a:ext cx="2306944" cy="456458"/>
          </a:xfrm>
          <a:custGeom>
            <a:rect b="b" l="l" r="r" t="t"/>
            <a:pathLst>
              <a:path extrusionOk="0" h="71437" w="1514475">
                <a:moveTo>
                  <a:pt x="0" y="71437"/>
                </a:moveTo>
                <a:cubicBezTo>
                  <a:pt x="573881" y="59531"/>
                  <a:pt x="1147763" y="47625"/>
                  <a:pt x="1514475" y="0"/>
                </a:cubicBezTo>
              </a:path>
            </a:pathLst>
          </a:custGeom>
          <a:noFill/>
          <a:ln cap="flat" cmpd="sng" w="57150">
            <a:solidFill>
              <a:srgbClr val="D4418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971" name="Google Shape;1971;p60"/>
          <p:cNvSpPr txBox="1"/>
          <p:nvPr/>
        </p:nvSpPr>
        <p:spPr>
          <a:xfrm>
            <a:off x="5114283" y="4956656"/>
            <a:ext cx="6676231" cy="1787044"/>
          </a:xfrm>
          <a:prstGeom prst="rect">
            <a:avLst/>
          </a:prstGeom>
          <a:noFill/>
          <a:ln>
            <a:noFill/>
          </a:ln>
        </p:spPr>
        <p:txBody>
          <a:bodyPr anchorCtr="0" anchor="t" bIns="45700" lIns="91425" spcFirstLastPara="1" rIns="91425" wrap="square" tIns="45700">
            <a:normAutofit/>
          </a:bodyPr>
          <a:lstStyle/>
          <a:p>
            <a:pPr indent="-457200" lvl="1" marL="457200" marR="0" rtl="0" algn="l">
              <a:lnSpc>
                <a:spcPct val="90000"/>
              </a:lnSpc>
              <a:spcBef>
                <a:spcPts val="0"/>
              </a:spcBef>
              <a:spcAft>
                <a:spcPts val="0"/>
              </a:spcAft>
              <a:buClr>
                <a:srgbClr val="0070C0"/>
              </a:buClr>
              <a:buSzPts val="5600"/>
              <a:buFont typeface="Arial"/>
              <a:buChar char="•"/>
            </a:pPr>
            <a:r>
              <a:rPr b="0" i="0" lang="en-US" sz="2800" u="none" cap="none" strike="noStrike">
                <a:solidFill>
                  <a:srgbClr val="000000"/>
                </a:solidFill>
                <a:latin typeface="Corbel"/>
                <a:ea typeface="Corbel"/>
                <a:cs typeface="Corbel"/>
                <a:sym typeface="Corbel"/>
              </a:rPr>
              <a:t>When successful, no reply at IP level</a:t>
            </a:r>
            <a:endParaRPr b="0" i="0" sz="1400" u="none" cap="none" strike="noStrike">
              <a:solidFill>
                <a:srgbClr val="000000"/>
              </a:solidFill>
              <a:latin typeface="Arial"/>
              <a:ea typeface="Arial"/>
              <a:cs typeface="Arial"/>
              <a:sym typeface="Arial"/>
            </a:endParaRPr>
          </a:p>
          <a:p>
            <a:pPr indent="0" lvl="2" marL="0" marR="0" rtl="0" algn="l">
              <a:lnSpc>
                <a:spcPct val="90000"/>
              </a:lnSpc>
              <a:spcBef>
                <a:spcPts val="0"/>
              </a:spcBef>
              <a:spcAft>
                <a:spcPts val="0"/>
              </a:spcAft>
              <a:buClr>
                <a:srgbClr val="000000"/>
              </a:buClr>
              <a:buSzPts val="2400"/>
              <a:buFont typeface="Arial"/>
              <a:buNone/>
            </a:pPr>
            <a:r>
              <a:rPr b="0" i="0" lang="en-US" sz="2400" u="none" cap="none" strike="noStrike">
                <a:solidFill>
                  <a:srgbClr val="000000"/>
                </a:solidFill>
                <a:latin typeface="Corbel"/>
                <a:ea typeface="Corbel"/>
                <a:cs typeface="Corbel"/>
                <a:sym typeface="Corbel"/>
              </a:rPr>
              <a:t>“No news is good news”</a:t>
            </a:r>
            <a:endParaRPr b="0" i="0" sz="1400" u="none" cap="none" strike="noStrike">
              <a:solidFill>
                <a:srgbClr val="000000"/>
              </a:solidFill>
              <a:latin typeface="Arial"/>
              <a:ea typeface="Arial"/>
              <a:cs typeface="Arial"/>
              <a:sym typeface="Arial"/>
            </a:endParaRPr>
          </a:p>
          <a:p>
            <a:pPr indent="0" lvl="2" marL="0" marR="0" rtl="0" algn="l">
              <a:lnSpc>
                <a:spcPct val="90000"/>
              </a:lnSpc>
              <a:spcBef>
                <a:spcPts val="0"/>
              </a:spcBef>
              <a:spcAft>
                <a:spcPts val="0"/>
              </a:spcAft>
              <a:buClr>
                <a:srgbClr val="000000"/>
              </a:buClr>
              <a:buSzPts val="2800"/>
              <a:buFont typeface="Arial"/>
              <a:buNone/>
            </a:pPr>
            <a:r>
              <a:rPr b="0" i="0" lang="en-US" sz="2800" u="none" cap="none" strike="noStrike">
                <a:solidFill>
                  <a:srgbClr val="000000"/>
                </a:solidFill>
                <a:latin typeface="Corbel"/>
                <a:ea typeface="Corbel"/>
                <a:cs typeface="Corbel"/>
                <a:sym typeface="Corbel"/>
              </a:rPr>
              <a:t>Higher level protocol might have some form of acknowledgement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5" name="Shape 1975"/>
        <p:cNvGrpSpPr/>
        <p:nvPr/>
      </p:nvGrpSpPr>
      <p:grpSpPr>
        <a:xfrm>
          <a:off x="0" y="0"/>
          <a:ext cx="0" cy="0"/>
          <a:chOff x="0" y="0"/>
          <a:chExt cx="0" cy="0"/>
        </a:xfrm>
      </p:grpSpPr>
      <p:sp>
        <p:nvSpPr>
          <p:cNvPr id="1976" name="Google Shape;1976;p24"/>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Traceroute</a:t>
            </a:r>
            <a:endParaRPr/>
          </a:p>
        </p:txBody>
      </p:sp>
      <p:sp>
        <p:nvSpPr>
          <p:cNvPr id="1977" name="Google Shape;1977;p24"/>
          <p:cNvSpPr txBox="1"/>
          <p:nvPr>
            <p:ph idx="1" type="body"/>
          </p:nvPr>
        </p:nvSpPr>
        <p:spPr>
          <a:xfrm>
            <a:off x="1278298" y="1110265"/>
            <a:ext cx="10018800" cy="3446537"/>
          </a:xfrm>
          <a:prstGeom prst="rect">
            <a:avLst/>
          </a:prstGeom>
          <a:noFill/>
          <a:ln>
            <a:noFill/>
          </a:ln>
        </p:spPr>
        <p:txBody>
          <a:bodyPr anchorCtr="0" anchor="t" bIns="45700" lIns="91425" spcFirstLastPara="1" rIns="91425" wrap="square" tIns="45700">
            <a:normAutofit fontScale="92500"/>
          </a:bodyPr>
          <a:lstStyle/>
          <a:p>
            <a:pPr indent="-394335" lvl="0" marL="457200" rtl="0" algn="l">
              <a:lnSpc>
                <a:spcPct val="100000"/>
              </a:lnSpc>
              <a:spcBef>
                <a:spcPts val="360"/>
              </a:spcBef>
              <a:spcAft>
                <a:spcPts val="0"/>
              </a:spcAft>
              <a:buSzPct val="100772"/>
              <a:buChar char="•"/>
            </a:pPr>
            <a:r>
              <a:rPr lang="en-US" sz="2800"/>
              <a:t>A network diagnostic tool used to trace the path that data packets take from your computer to a target server or IP address. </a:t>
            </a:r>
            <a:endParaRPr/>
          </a:p>
          <a:p>
            <a:pPr indent="-394334" lvl="1" marL="914400" rtl="0" algn="l">
              <a:lnSpc>
                <a:spcPct val="100000"/>
              </a:lnSpc>
              <a:spcBef>
                <a:spcPts val="600"/>
              </a:spcBef>
              <a:spcAft>
                <a:spcPts val="0"/>
              </a:spcAft>
              <a:buSzPct val="117567"/>
              <a:buChar char="•"/>
            </a:pPr>
            <a:r>
              <a:rPr b="1" lang="en-US" sz="2400">
                <a:solidFill>
                  <a:srgbClr val="7D28CD"/>
                </a:solidFill>
              </a:rPr>
              <a:t>Purpose</a:t>
            </a:r>
            <a:r>
              <a:rPr lang="en-US" sz="2400"/>
              <a:t>: Identifies the routers or hops data passes through to reach its destination mostly for troubleshooting</a:t>
            </a:r>
            <a:endParaRPr/>
          </a:p>
          <a:p>
            <a:pPr indent="-394334" lvl="1" marL="914400" rtl="0" algn="l">
              <a:lnSpc>
                <a:spcPct val="100000"/>
              </a:lnSpc>
              <a:spcBef>
                <a:spcPts val="600"/>
              </a:spcBef>
              <a:spcAft>
                <a:spcPts val="0"/>
              </a:spcAft>
              <a:buSzPct val="117567"/>
              <a:buFont typeface="Arial"/>
              <a:buChar char="•"/>
            </a:pPr>
            <a:r>
              <a:rPr b="1" lang="en-US" sz="2400">
                <a:solidFill>
                  <a:srgbClr val="7D28CD"/>
                </a:solidFill>
              </a:rPr>
              <a:t>Mechanism</a:t>
            </a:r>
            <a:r>
              <a:rPr lang="en-US" sz="2400">
                <a:solidFill>
                  <a:srgbClr val="7D28CD"/>
                </a:solidFill>
              </a:rPr>
              <a:t>:</a:t>
            </a:r>
            <a:r>
              <a:rPr lang="en-US" sz="2400"/>
              <a:t> Uses ICMP or UDP packets with incrementing TTL (Time-to-Live) values to get  "Time Exceeded" responses from each hop.</a:t>
            </a:r>
            <a:endParaRPr/>
          </a:p>
          <a:p>
            <a:pPr indent="-394334" lvl="1" marL="914400" rtl="0" algn="l">
              <a:lnSpc>
                <a:spcPct val="100000"/>
              </a:lnSpc>
              <a:spcBef>
                <a:spcPts val="600"/>
              </a:spcBef>
              <a:spcAft>
                <a:spcPts val="0"/>
              </a:spcAft>
              <a:buSzPct val="117567"/>
              <a:buFont typeface="Arial"/>
              <a:buChar char="•"/>
            </a:pPr>
            <a:r>
              <a:rPr b="1" lang="en-US" sz="2400">
                <a:solidFill>
                  <a:srgbClr val="7D28CD"/>
                </a:solidFill>
              </a:rPr>
              <a:t>Results</a:t>
            </a:r>
            <a:r>
              <a:rPr lang="en-US" sz="2400">
                <a:solidFill>
                  <a:srgbClr val="7D28CD"/>
                </a:solidFill>
              </a:rPr>
              <a:t>:</a:t>
            </a:r>
            <a:r>
              <a:rPr lang="en-US" sz="2400"/>
              <a:t> Displays the IP address, hostname (if resolvable), and latency for each hop.</a:t>
            </a:r>
            <a:endParaRPr/>
          </a:p>
          <a:p>
            <a:pPr indent="-64770" lvl="0" marL="285750" rtl="0" algn="l">
              <a:lnSpc>
                <a:spcPct val="100000"/>
              </a:lnSpc>
              <a:spcBef>
                <a:spcPts val="1080"/>
              </a:spcBef>
              <a:spcAft>
                <a:spcPts val="0"/>
              </a:spcAft>
              <a:buSzPct val="114003"/>
              <a:buNone/>
            </a:pPr>
            <a:r>
              <a:t/>
            </a:r>
            <a:endParaRPr sz="3300"/>
          </a:p>
          <a:p>
            <a:pPr indent="-64770" lvl="0" marL="285750" rtl="0" algn="l">
              <a:lnSpc>
                <a:spcPct val="100000"/>
              </a:lnSpc>
              <a:spcBef>
                <a:spcPts val="1080"/>
              </a:spcBef>
              <a:spcAft>
                <a:spcPts val="0"/>
              </a:spcAft>
              <a:buSzPct val="156756"/>
              <a:buNone/>
            </a:pPr>
            <a:r>
              <a:t/>
            </a:r>
            <a:endParaRPr/>
          </a:p>
        </p:txBody>
      </p:sp>
      <p:pic>
        <p:nvPicPr>
          <p:cNvPr id="1978" name="Google Shape;1978;p24"/>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
        <p:nvSpPr>
          <p:cNvPr id="1979" name="Google Shape;1979;p24"/>
          <p:cNvSpPr txBox="1"/>
          <p:nvPr/>
        </p:nvSpPr>
        <p:spPr>
          <a:xfrm>
            <a:off x="1484310" y="4556802"/>
            <a:ext cx="6100762" cy="1954381"/>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1186C3"/>
              </a:buClr>
              <a:buSzPts val="2900"/>
              <a:buFont typeface="Arial"/>
              <a:buChar char="•"/>
            </a:pPr>
            <a:r>
              <a:rPr b="0" i="0" lang="en-US" sz="2400" u="none" cap="none" strike="noStrike">
                <a:solidFill>
                  <a:srgbClr val="000000"/>
                </a:solidFill>
                <a:latin typeface="Corbel"/>
                <a:ea typeface="Corbel"/>
                <a:cs typeface="Corbel"/>
                <a:sym typeface="Corbel"/>
              </a:rPr>
              <a:t>Commands:</a:t>
            </a:r>
            <a:endParaRPr b="0" i="0" sz="2800" u="none" cap="none" strike="noStrike">
              <a:solidFill>
                <a:srgbClr val="000000"/>
              </a:solidFill>
              <a:latin typeface="Corbel"/>
              <a:ea typeface="Corbel"/>
              <a:cs typeface="Corbel"/>
              <a:sym typeface="Corbel"/>
            </a:endParaRPr>
          </a:p>
          <a:p>
            <a:pPr indent="-285750" lvl="1" marL="742950" marR="0" rtl="0" algn="l">
              <a:lnSpc>
                <a:spcPct val="100000"/>
              </a:lnSpc>
              <a:spcBef>
                <a:spcPts val="1000"/>
              </a:spcBef>
              <a:spcAft>
                <a:spcPts val="0"/>
              </a:spcAft>
              <a:buClr>
                <a:srgbClr val="1186C3"/>
              </a:buClr>
              <a:buSzPts val="2900"/>
              <a:buFont typeface="Arial"/>
              <a:buChar char="•"/>
            </a:pPr>
            <a:r>
              <a:rPr b="0" i="0" lang="en-US" sz="2400" u="none" cap="none" strike="noStrike">
                <a:solidFill>
                  <a:srgbClr val="000000"/>
                </a:solidFill>
                <a:latin typeface="Corbel"/>
                <a:ea typeface="Corbel"/>
                <a:cs typeface="Corbel"/>
                <a:sym typeface="Corbel"/>
              </a:rPr>
              <a:t>Unix:  </a:t>
            </a:r>
            <a:r>
              <a:rPr b="1" i="0" lang="en-US" sz="2400" u="none" cap="none" strike="noStrike">
                <a:solidFill>
                  <a:srgbClr val="000000"/>
                </a:solidFill>
                <a:latin typeface="Corbel"/>
                <a:ea typeface="Corbel"/>
                <a:cs typeface="Corbel"/>
                <a:sym typeface="Corbel"/>
              </a:rPr>
              <a:t>traceroute</a:t>
            </a:r>
            <a:endParaRPr b="0" i="0" sz="2400" u="none" cap="none" strike="noStrike">
              <a:solidFill>
                <a:srgbClr val="000000"/>
              </a:solidFill>
              <a:latin typeface="Corbel"/>
              <a:ea typeface="Corbel"/>
              <a:cs typeface="Corbel"/>
              <a:sym typeface="Corbel"/>
            </a:endParaRPr>
          </a:p>
          <a:p>
            <a:pPr indent="-285750" lvl="1" marL="742950" marR="0" rtl="0" algn="l">
              <a:lnSpc>
                <a:spcPct val="100000"/>
              </a:lnSpc>
              <a:spcBef>
                <a:spcPts val="1000"/>
              </a:spcBef>
              <a:spcAft>
                <a:spcPts val="0"/>
              </a:spcAft>
              <a:buClr>
                <a:srgbClr val="1186C3"/>
              </a:buClr>
              <a:buSzPts val="2900"/>
              <a:buFont typeface="Arial"/>
              <a:buChar char="•"/>
            </a:pPr>
            <a:r>
              <a:rPr b="0" i="0" lang="en-US" sz="2400" u="none" cap="none" strike="noStrike">
                <a:solidFill>
                  <a:srgbClr val="000000"/>
                </a:solidFill>
                <a:latin typeface="Corbel"/>
                <a:ea typeface="Corbel"/>
                <a:cs typeface="Corbel"/>
                <a:sym typeface="Corbel"/>
              </a:rPr>
              <a:t>Cisco IOS: </a:t>
            </a:r>
            <a:r>
              <a:rPr b="1" i="0" lang="en-US" sz="2400" u="none" cap="none" strike="noStrike">
                <a:solidFill>
                  <a:srgbClr val="000000"/>
                </a:solidFill>
                <a:latin typeface="Corbel"/>
                <a:ea typeface="Corbel"/>
                <a:cs typeface="Corbel"/>
                <a:sym typeface="Corbel"/>
              </a:rPr>
              <a:t>traceroute (trace)</a:t>
            </a:r>
            <a:endParaRPr b="0" i="0" sz="2400" u="none" cap="none" strike="noStrike">
              <a:solidFill>
                <a:srgbClr val="000000"/>
              </a:solidFill>
              <a:latin typeface="Corbel"/>
              <a:ea typeface="Corbel"/>
              <a:cs typeface="Corbel"/>
              <a:sym typeface="Corbel"/>
            </a:endParaRPr>
          </a:p>
          <a:p>
            <a:pPr indent="-285750" lvl="1" marL="742950" marR="0" rtl="0" algn="l">
              <a:lnSpc>
                <a:spcPct val="100000"/>
              </a:lnSpc>
              <a:spcBef>
                <a:spcPts val="1000"/>
              </a:spcBef>
              <a:spcAft>
                <a:spcPts val="0"/>
              </a:spcAft>
              <a:buClr>
                <a:srgbClr val="1186C3"/>
              </a:buClr>
              <a:buSzPts val="2900"/>
              <a:buFont typeface="Arial"/>
              <a:buChar char="•"/>
            </a:pPr>
            <a:r>
              <a:rPr b="0" i="0" lang="en-US" sz="2400" u="none" cap="none" strike="noStrike">
                <a:solidFill>
                  <a:srgbClr val="000000"/>
                </a:solidFill>
                <a:latin typeface="Corbel"/>
                <a:ea typeface="Corbel"/>
                <a:cs typeface="Corbel"/>
                <a:sym typeface="Corbel"/>
              </a:rPr>
              <a:t>DOS:  </a:t>
            </a:r>
            <a:r>
              <a:rPr b="1" i="0" lang="en-US" sz="2400" u="none" cap="none" strike="noStrike">
                <a:solidFill>
                  <a:srgbClr val="000000"/>
                </a:solidFill>
                <a:latin typeface="Corbel"/>
                <a:ea typeface="Corbel"/>
                <a:cs typeface="Corbel"/>
                <a:sym typeface="Corbel"/>
              </a:rPr>
              <a:t>tracert</a:t>
            </a:r>
            <a:endParaRPr b="0" i="0" sz="2400" u="none" cap="none" strike="noStrike">
              <a:solidFill>
                <a:srgbClr val="000000"/>
              </a:solidFill>
              <a:latin typeface="Corbel"/>
              <a:ea typeface="Corbel"/>
              <a:cs typeface="Corbel"/>
              <a:sym typeface="Corbel"/>
            </a:endParaRPr>
          </a:p>
        </p:txBody>
      </p:sp>
      <p:pic>
        <p:nvPicPr>
          <p:cNvPr id="1980" name="Google Shape;1980;p24"/>
          <p:cNvPicPr preferRelativeResize="0"/>
          <p:nvPr/>
        </p:nvPicPr>
        <p:blipFill rotWithShape="1">
          <a:blip r:embed="rId4">
            <a:alphaModFix/>
          </a:blip>
          <a:srcRect b="0" l="0" r="0" t="0"/>
          <a:stretch/>
        </p:blipFill>
        <p:spPr>
          <a:xfrm>
            <a:off x="6893850" y="4838732"/>
            <a:ext cx="4716788" cy="183514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5" name="Shape 1985"/>
        <p:cNvGrpSpPr/>
        <p:nvPr/>
      </p:nvGrpSpPr>
      <p:grpSpPr>
        <a:xfrm>
          <a:off x="0" y="0"/>
          <a:ext cx="0" cy="0"/>
          <a:chOff x="0" y="0"/>
          <a:chExt cx="0" cy="0"/>
        </a:xfrm>
      </p:grpSpPr>
      <p:sp>
        <p:nvSpPr>
          <p:cNvPr id="1986" name="Google Shape;1986;p61"/>
          <p:cNvSpPr txBox="1"/>
          <p:nvPr>
            <p:ph type="title"/>
          </p:nvPr>
        </p:nvSpPr>
        <p:spPr>
          <a:xfrm>
            <a:off x="8743950" y="158118"/>
            <a:ext cx="2759074" cy="92333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50000"/>
              <a:buNone/>
            </a:pPr>
            <a:r>
              <a:rPr lang="en-US"/>
              <a:t>Using Tracert </a:t>
            </a:r>
            <a:endParaRPr/>
          </a:p>
        </p:txBody>
      </p:sp>
      <p:pic>
        <p:nvPicPr>
          <p:cNvPr id="1987" name="Google Shape;1987;p61"/>
          <p:cNvPicPr preferRelativeResize="0"/>
          <p:nvPr/>
        </p:nvPicPr>
        <p:blipFill rotWithShape="1">
          <a:blip r:embed="rId3">
            <a:alphaModFix/>
          </a:blip>
          <a:srcRect b="0" l="0" r="0" t="0"/>
          <a:stretch/>
        </p:blipFill>
        <p:spPr>
          <a:xfrm>
            <a:off x="1081169" y="158117"/>
            <a:ext cx="7434263" cy="5947410"/>
          </a:xfrm>
          <a:prstGeom prst="rect">
            <a:avLst/>
          </a:prstGeom>
          <a:noFill/>
          <a:ln>
            <a:noFill/>
          </a:ln>
        </p:spPr>
      </p:pic>
      <p:sp>
        <p:nvSpPr>
          <p:cNvPr id="1988" name="Google Shape;1988;p61"/>
          <p:cNvSpPr txBox="1"/>
          <p:nvPr/>
        </p:nvSpPr>
        <p:spPr>
          <a:xfrm>
            <a:off x="8743950" y="1081448"/>
            <a:ext cx="3257549" cy="50783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7D28CD"/>
                </a:solidFill>
                <a:latin typeface="Corbel"/>
                <a:ea typeface="Corbel"/>
                <a:cs typeface="Corbel"/>
                <a:sym typeface="Corbel"/>
              </a:rPr>
              <a:t>Hop 1</a:t>
            </a:r>
            <a:r>
              <a:rPr b="0" i="0" lang="en-US" sz="1800" u="none" cap="none" strike="noStrike">
                <a:solidFill>
                  <a:srgbClr val="7D28CD"/>
                </a:solidFill>
                <a:latin typeface="Corbel"/>
                <a:ea typeface="Corbel"/>
                <a:cs typeface="Corbel"/>
                <a:sym typeface="Corbel"/>
              </a:rPr>
              <a:t>: </a:t>
            </a:r>
            <a:r>
              <a:rPr b="0" i="0" lang="en-US" sz="1800" u="none" cap="none" strike="noStrike">
                <a:solidFill>
                  <a:srgbClr val="000000"/>
                </a:solidFill>
                <a:latin typeface="Corbel"/>
                <a:ea typeface="Corbel"/>
                <a:cs typeface="Corbel"/>
                <a:sym typeface="Corbel"/>
              </a:rPr>
              <a:t>Our local router or gateway (private IP address).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7D28CD"/>
                </a:solidFill>
                <a:latin typeface="Corbel"/>
                <a:ea typeface="Corbel"/>
                <a:cs typeface="Corbel"/>
                <a:sym typeface="Corbel"/>
              </a:rPr>
              <a:t>Hops 2–5</a:t>
            </a:r>
            <a:r>
              <a:rPr b="0" i="0" lang="en-US" sz="1800" u="none" cap="none" strike="noStrike">
                <a:solidFill>
                  <a:srgbClr val="7D28CD"/>
                </a:solidFill>
                <a:latin typeface="Corbel"/>
                <a:ea typeface="Corbel"/>
                <a:cs typeface="Corbel"/>
                <a:sym typeface="Corbel"/>
              </a:rPr>
              <a:t>:</a:t>
            </a:r>
            <a:r>
              <a:rPr b="0" i="0" lang="en-US" sz="1800" u="none" cap="none" strike="noStrike">
                <a:solidFill>
                  <a:srgbClr val="000000"/>
                </a:solidFill>
                <a:latin typeface="Corbel"/>
                <a:ea typeface="Corbel"/>
                <a:cs typeface="Corbel"/>
                <a:sym typeface="Corbel"/>
              </a:rPr>
              <a:t> Internal routing within Bracu ISP's private network (non-public IPs).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7D28CD"/>
                </a:solidFill>
                <a:latin typeface="Corbel"/>
                <a:ea typeface="Corbel"/>
                <a:cs typeface="Corbel"/>
                <a:sym typeface="Corbel"/>
              </a:rPr>
              <a:t>Hop 6</a:t>
            </a:r>
            <a:r>
              <a:rPr b="0" i="0" lang="en-US" sz="1800" u="none" cap="none" strike="noStrike">
                <a:solidFill>
                  <a:srgbClr val="7D28CD"/>
                </a:solidFill>
                <a:latin typeface="Corbel"/>
                <a:ea typeface="Corbel"/>
                <a:cs typeface="Corbel"/>
                <a:sym typeface="Corbel"/>
              </a:rPr>
              <a:t>:</a:t>
            </a:r>
            <a:r>
              <a:rPr b="0" i="0" lang="en-US" sz="1800" u="none" cap="none" strike="noStrike">
                <a:solidFill>
                  <a:srgbClr val="000000"/>
                </a:solidFill>
                <a:latin typeface="Corbel"/>
                <a:ea typeface="Corbel"/>
                <a:cs typeface="Corbel"/>
                <a:sym typeface="Corbel"/>
              </a:rPr>
              <a:t> First public IP, ISP's gateway to the internet.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7D28CD"/>
                </a:solidFill>
                <a:latin typeface="Corbel"/>
                <a:ea typeface="Corbel"/>
                <a:cs typeface="Corbel"/>
                <a:sym typeface="Corbel"/>
              </a:rPr>
              <a:t>Hops 7–9</a:t>
            </a:r>
            <a:r>
              <a:rPr b="0" i="0" lang="en-US" sz="1800" u="none" cap="none" strike="noStrike">
                <a:solidFill>
                  <a:srgbClr val="000000"/>
                </a:solidFill>
                <a:latin typeface="Corbel"/>
                <a:ea typeface="Corbel"/>
                <a:cs typeface="Corbel"/>
                <a:sym typeface="Corbel"/>
              </a:rPr>
              <a:t>: Routing through regional and backbone ISPs.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7D28CD"/>
                </a:solidFill>
                <a:latin typeface="Corbel"/>
                <a:ea typeface="Corbel"/>
                <a:cs typeface="Corbel"/>
                <a:sym typeface="Corbel"/>
              </a:rPr>
              <a:t>Hops 10–13</a:t>
            </a:r>
            <a:r>
              <a:rPr b="0" i="0" lang="en-US" sz="1800" u="none" cap="none" strike="noStrike">
                <a:solidFill>
                  <a:srgbClr val="7D28CD"/>
                </a:solidFill>
                <a:latin typeface="Corbel"/>
                <a:ea typeface="Corbel"/>
                <a:cs typeface="Corbel"/>
                <a:sym typeface="Corbel"/>
              </a:rPr>
              <a:t>: </a:t>
            </a:r>
            <a:r>
              <a:rPr b="0" i="0" lang="en-US" sz="1800" u="none" cap="none" strike="noStrike">
                <a:solidFill>
                  <a:srgbClr val="000000"/>
                </a:solidFill>
                <a:latin typeface="Corbel"/>
                <a:ea typeface="Corbel"/>
                <a:cs typeface="Corbel"/>
                <a:sym typeface="Corbel"/>
              </a:rPr>
              <a:t>Routing through Singapore (a major internet hub).</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7D28CD"/>
                </a:solidFill>
                <a:latin typeface="Corbel"/>
                <a:ea typeface="Corbel"/>
                <a:cs typeface="Corbel"/>
                <a:sym typeface="Corbel"/>
              </a:rPr>
              <a:t>Hops 14–19</a:t>
            </a:r>
            <a:r>
              <a:rPr b="0" i="0" lang="en-US" sz="1800" u="none" cap="none" strike="noStrike">
                <a:solidFill>
                  <a:srgbClr val="000000"/>
                </a:solidFill>
                <a:latin typeface="Corbel"/>
                <a:ea typeface="Corbel"/>
                <a:cs typeface="Corbel"/>
                <a:sym typeface="Corbel"/>
              </a:rPr>
              <a:t>: Routing through Indian networks, ending in Mumbai.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7D28CD"/>
                </a:solidFill>
                <a:latin typeface="Corbel"/>
                <a:ea typeface="Corbel"/>
                <a:cs typeface="Corbel"/>
                <a:sym typeface="Corbel"/>
              </a:rPr>
              <a:t>Hop 20</a:t>
            </a:r>
            <a:r>
              <a:rPr b="0" i="0" lang="en-US" sz="1800" u="none" cap="none" strike="noStrike">
                <a:solidFill>
                  <a:srgbClr val="000000"/>
                </a:solidFill>
                <a:latin typeface="Corbel"/>
                <a:ea typeface="Corbel"/>
                <a:cs typeface="Corbel"/>
                <a:sym typeface="Corbel"/>
              </a:rPr>
              <a:t>: Final destination—Yahoo's server, located in India, near Mumbai.</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2" name="Shape 1992"/>
        <p:cNvGrpSpPr/>
        <p:nvPr/>
      </p:nvGrpSpPr>
      <p:grpSpPr>
        <a:xfrm>
          <a:off x="0" y="0"/>
          <a:ext cx="0" cy="0"/>
          <a:chOff x="0" y="0"/>
          <a:chExt cx="0" cy="0"/>
        </a:xfrm>
      </p:grpSpPr>
      <p:sp>
        <p:nvSpPr>
          <p:cNvPr id="1993" name="Google Shape;1993;p25"/>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Traceroute: Another example</a:t>
            </a:r>
            <a:endParaRPr/>
          </a:p>
        </p:txBody>
      </p:sp>
      <p:sp>
        <p:nvSpPr>
          <p:cNvPr id="1994" name="Google Shape;1994;p25"/>
          <p:cNvSpPr txBox="1"/>
          <p:nvPr>
            <p:ph idx="1" type="body"/>
          </p:nvPr>
        </p:nvSpPr>
        <p:spPr>
          <a:xfrm>
            <a:off x="1484310" y="1066801"/>
            <a:ext cx="10018713" cy="47244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2610"/>
              <a:buNone/>
            </a:pPr>
            <a:r>
              <a:rPr lang="en-US" sz="1800"/>
              <a:t>Hop 1:  User LAN router</a:t>
            </a:r>
            <a:endParaRPr/>
          </a:p>
          <a:p>
            <a:pPr indent="0" lvl="0" marL="0" rtl="0" algn="l">
              <a:lnSpc>
                <a:spcPct val="100000"/>
              </a:lnSpc>
              <a:spcBef>
                <a:spcPts val="960"/>
              </a:spcBef>
              <a:spcAft>
                <a:spcPts val="0"/>
              </a:spcAft>
              <a:buSzPts val="2610"/>
              <a:buNone/>
            </a:pPr>
            <a:r>
              <a:rPr lang="en-US" sz="1800"/>
              <a:t>Hops 2-4:  Verizon network (a backbone ISP)</a:t>
            </a:r>
            <a:endParaRPr/>
          </a:p>
          <a:p>
            <a:pPr indent="0" lvl="0" marL="0" rtl="0" algn="l">
              <a:lnSpc>
                <a:spcPct val="100000"/>
              </a:lnSpc>
              <a:spcBef>
                <a:spcPts val="960"/>
              </a:spcBef>
              <a:spcAft>
                <a:spcPts val="0"/>
              </a:spcAft>
              <a:buSzPts val="2610"/>
              <a:buNone/>
            </a:pPr>
            <a:r>
              <a:rPr lang="en-US" sz="1800"/>
              <a:t>Hops 5-6:  Alternet (a backbone ISP)</a:t>
            </a:r>
            <a:endParaRPr/>
          </a:p>
          <a:p>
            <a:pPr indent="0" lvl="0" marL="0" rtl="0" algn="l">
              <a:lnSpc>
                <a:spcPct val="100000"/>
              </a:lnSpc>
              <a:spcBef>
                <a:spcPts val="960"/>
              </a:spcBef>
              <a:spcAft>
                <a:spcPts val="0"/>
              </a:spcAft>
              <a:buSzPts val="2610"/>
              <a:buNone/>
            </a:pPr>
            <a:r>
              <a:rPr lang="en-US" sz="1800"/>
              <a:t>Hops 7-11:  Level 3 (a backbone ISP)</a:t>
            </a:r>
            <a:endParaRPr/>
          </a:p>
          <a:p>
            <a:pPr indent="0" lvl="0" marL="0" rtl="0" algn="l">
              <a:lnSpc>
                <a:spcPct val="100000"/>
              </a:lnSpc>
              <a:spcBef>
                <a:spcPts val="960"/>
              </a:spcBef>
              <a:spcAft>
                <a:spcPts val="0"/>
              </a:spcAft>
              <a:buSzPts val="2610"/>
              <a:buNone/>
            </a:pPr>
            <a:r>
              <a:rPr lang="en-US" sz="1800"/>
              <a:t>Hops 12-14:  the Google LAN</a:t>
            </a:r>
            <a:endParaRPr/>
          </a:p>
        </p:txBody>
      </p:sp>
      <p:pic>
        <p:nvPicPr>
          <p:cNvPr id="1995" name="Google Shape;1995;p25"/>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1996" name="Google Shape;1996;p25"/>
          <p:cNvPicPr preferRelativeResize="0"/>
          <p:nvPr/>
        </p:nvPicPr>
        <p:blipFill rotWithShape="1">
          <a:blip r:embed="rId4">
            <a:alphaModFix/>
          </a:blip>
          <a:srcRect b="0" l="0" r="0" t="0"/>
          <a:stretch/>
        </p:blipFill>
        <p:spPr>
          <a:xfrm>
            <a:off x="2886635" y="3091849"/>
            <a:ext cx="7454154" cy="3528162"/>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0" name="Shape 2000"/>
        <p:cNvGrpSpPr/>
        <p:nvPr/>
      </p:nvGrpSpPr>
      <p:grpSpPr>
        <a:xfrm>
          <a:off x="0" y="0"/>
          <a:ext cx="0" cy="0"/>
          <a:chOff x="0" y="0"/>
          <a:chExt cx="0" cy="0"/>
        </a:xfrm>
      </p:grpSpPr>
      <p:sp>
        <p:nvSpPr>
          <p:cNvPr id="2001" name="Google Shape;2001;p26"/>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Traceroute: Request Timed Out</a:t>
            </a:r>
            <a:endParaRPr/>
          </a:p>
        </p:txBody>
      </p:sp>
      <p:sp>
        <p:nvSpPr>
          <p:cNvPr id="2002" name="Google Shape;2002;p26"/>
          <p:cNvSpPr txBox="1"/>
          <p:nvPr>
            <p:ph idx="1" type="body"/>
          </p:nvPr>
        </p:nvSpPr>
        <p:spPr>
          <a:xfrm>
            <a:off x="1591925" y="1407433"/>
            <a:ext cx="10018713" cy="47244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3480"/>
              <a:buNone/>
            </a:pPr>
            <a:r>
              <a:rPr lang="en-US"/>
              <a:t>This message indicates that the router security settings keep it from revealing its identity or the router and connection are slow.</a:t>
            </a:r>
            <a:endParaRPr/>
          </a:p>
        </p:txBody>
      </p:sp>
      <p:pic>
        <p:nvPicPr>
          <p:cNvPr id="2003" name="Google Shape;2003;p26"/>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2004" name="Google Shape;2004;p26"/>
          <p:cNvPicPr preferRelativeResize="0"/>
          <p:nvPr/>
        </p:nvPicPr>
        <p:blipFill rotWithShape="1">
          <a:blip r:embed="rId4">
            <a:alphaModFix/>
          </a:blip>
          <a:srcRect b="0" l="0" r="0" t="0"/>
          <a:stretch/>
        </p:blipFill>
        <p:spPr>
          <a:xfrm>
            <a:off x="2150266" y="2874962"/>
            <a:ext cx="8229600" cy="554038"/>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8" name="Shape 2008"/>
        <p:cNvGrpSpPr/>
        <p:nvPr/>
      </p:nvGrpSpPr>
      <p:grpSpPr>
        <a:xfrm>
          <a:off x="0" y="0"/>
          <a:ext cx="0" cy="0"/>
          <a:chOff x="0" y="0"/>
          <a:chExt cx="0" cy="0"/>
        </a:xfrm>
      </p:grpSpPr>
      <p:sp>
        <p:nvSpPr>
          <p:cNvPr id="2009" name="Google Shape;2009;p40"/>
          <p:cNvSpPr txBox="1"/>
          <p:nvPr>
            <p:ph type="title"/>
          </p:nvPr>
        </p:nvSpPr>
        <p:spPr>
          <a:xfrm>
            <a:off x="1484310" y="325395"/>
            <a:ext cx="10018713" cy="380794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7200"/>
              <a:buFont typeface="Corbel"/>
              <a:buNone/>
            </a:pPr>
            <a:r>
              <a:rPr lang="en-US" sz="7200"/>
              <a:t>The End</a:t>
            </a:r>
            <a:endParaRPr/>
          </a:p>
        </p:txBody>
      </p:sp>
      <p:pic>
        <p:nvPicPr>
          <p:cNvPr id="2010" name="Google Shape;2010;p40"/>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4"/>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Functions of Network Layer</a:t>
            </a:r>
            <a:endParaRPr/>
          </a:p>
        </p:txBody>
      </p:sp>
      <p:sp>
        <p:nvSpPr>
          <p:cNvPr id="787" name="Google Shape;787;p4"/>
          <p:cNvSpPr txBox="1"/>
          <p:nvPr>
            <p:ph idx="1" type="body"/>
          </p:nvPr>
        </p:nvSpPr>
        <p:spPr>
          <a:xfrm>
            <a:off x="1184460" y="1066798"/>
            <a:ext cx="5239219" cy="5676899"/>
          </a:xfrm>
          <a:prstGeom prst="rect">
            <a:avLst/>
          </a:prstGeom>
          <a:noFill/>
          <a:ln>
            <a:noFill/>
          </a:ln>
        </p:spPr>
        <p:txBody>
          <a:bodyPr anchorCtr="0" anchor="t" bIns="45700" lIns="91425" spcFirstLastPara="1" rIns="91425" wrap="square" tIns="45700">
            <a:normAutofit lnSpcReduction="10000"/>
          </a:bodyPr>
          <a:lstStyle/>
          <a:p>
            <a:pPr indent="-285750" lvl="0" marL="285750" rtl="0" algn="l">
              <a:lnSpc>
                <a:spcPct val="100000"/>
              </a:lnSpc>
              <a:spcBef>
                <a:spcPts val="1080"/>
              </a:spcBef>
              <a:spcAft>
                <a:spcPts val="0"/>
              </a:spcAft>
              <a:buSzPts val="3480"/>
              <a:buChar char="•"/>
            </a:pPr>
            <a:r>
              <a:rPr b="1" lang="en-US" sz="2800">
                <a:solidFill>
                  <a:srgbClr val="7D28CD"/>
                </a:solidFill>
              </a:rPr>
              <a:t>Routing:</a:t>
            </a:r>
            <a:r>
              <a:rPr b="1" lang="en-US" sz="2800"/>
              <a:t> </a:t>
            </a:r>
            <a:r>
              <a:rPr lang="en-US" sz="2800"/>
              <a:t>determine route taken by packets from source to destination</a:t>
            </a:r>
            <a:endParaRPr sz="2800"/>
          </a:p>
          <a:p>
            <a:pPr indent="-285750" lvl="1" marL="742950" rtl="0" algn="l">
              <a:lnSpc>
                <a:spcPct val="100000"/>
              </a:lnSpc>
              <a:spcBef>
                <a:spcPts val="1000"/>
              </a:spcBef>
              <a:spcAft>
                <a:spcPts val="0"/>
              </a:spcAft>
              <a:buSzPts val="2900"/>
              <a:buChar char="•"/>
            </a:pPr>
            <a:r>
              <a:rPr lang="en-US" sz="2400"/>
              <a:t>The algorithms that calculate the paths are referred to as routing algorithms.</a:t>
            </a:r>
            <a:endParaRPr sz="2400"/>
          </a:p>
          <a:p>
            <a:pPr indent="-285750" lvl="1" marL="742950" rtl="0" algn="l">
              <a:lnSpc>
                <a:spcPct val="100000"/>
              </a:lnSpc>
              <a:spcBef>
                <a:spcPts val="1000"/>
              </a:spcBef>
              <a:spcAft>
                <a:spcPts val="0"/>
              </a:spcAft>
              <a:buSzPts val="2900"/>
              <a:buChar char="•"/>
            </a:pPr>
            <a:r>
              <a:rPr lang="en-US" sz="2400"/>
              <a:t>Analogy: process of planning trip from source to destination</a:t>
            </a:r>
            <a:endParaRPr/>
          </a:p>
          <a:p>
            <a:pPr indent="-285750" lvl="0" marL="285750" rtl="0" algn="l">
              <a:lnSpc>
                <a:spcPct val="100000"/>
              </a:lnSpc>
              <a:spcBef>
                <a:spcPts val="0"/>
              </a:spcBef>
              <a:spcAft>
                <a:spcPts val="0"/>
              </a:spcAft>
              <a:buSzPts val="3480"/>
              <a:buChar char="•"/>
            </a:pPr>
            <a:r>
              <a:rPr b="1" lang="en-US" sz="2800">
                <a:solidFill>
                  <a:srgbClr val="7D28CD"/>
                </a:solidFill>
              </a:rPr>
              <a:t>Forwarding:</a:t>
            </a:r>
            <a:r>
              <a:rPr b="1" lang="en-US" sz="2800"/>
              <a:t> </a:t>
            </a:r>
            <a:r>
              <a:rPr lang="en-US" sz="2800"/>
              <a:t>move packets from router’s input to appropriate router output</a:t>
            </a:r>
            <a:endParaRPr/>
          </a:p>
          <a:p>
            <a:pPr indent="-285750" lvl="1" marL="742950" rtl="0" algn="l">
              <a:lnSpc>
                <a:spcPct val="100000"/>
              </a:lnSpc>
              <a:spcBef>
                <a:spcPts val="1000"/>
              </a:spcBef>
              <a:spcAft>
                <a:spcPts val="0"/>
              </a:spcAft>
              <a:buSzPts val="2900"/>
              <a:buChar char="•"/>
            </a:pPr>
            <a:r>
              <a:rPr lang="en-US" sz="2400"/>
              <a:t>Analogy: process of getting through a single interchange</a:t>
            </a:r>
            <a:endParaRPr/>
          </a:p>
          <a:p>
            <a:pPr indent="-101600" lvl="1" marL="742950" rtl="0" algn="l">
              <a:lnSpc>
                <a:spcPct val="100000"/>
              </a:lnSpc>
              <a:spcBef>
                <a:spcPts val="1000"/>
              </a:spcBef>
              <a:spcAft>
                <a:spcPts val="0"/>
              </a:spcAft>
              <a:buSzPts val="2900"/>
              <a:buNone/>
            </a:pPr>
            <a:r>
              <a:t/>
            </a:r>
            <a:endParaRPr sz="2400"/>
          </a:p>
          <a:p>
            <a:pPr indent="-64770" lvl="0" marL="285750" rtl="0" algn="l">
              <a:lnSpc>
                <a:spcPct val="100000"/>
              </a:lnSpc>
              <a:spcBef>
                <a:spcPts val="1080"/>
              </a:spcBef>
              <a:spcAft>
                <a:spcPts val="0"/>
              </a:spcAft>
              <a:buSzPts val="3480"/>
              <a:buNone/>
            </a:pPr>
            <a:r>
              <a:t/>
            </a:r>
            <a:endParaRPr/>
          </a:p>
        </p:txBody>
      </p:sp>
      <p:pic>
        <p:nvPicPr>
          <p:cNvPr id="788" name="Google Shape;788;p4"/>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grpSp>
        <p:nvGrpSpPr>
          <p:cNvPr id="789" name="Google Shape;789;p4"/>
          <p:cNvGrpSpPr/>
          <p:nvPr/>
        </p:nvGrpSpPr>
        <p:grpSpPr>
          <a:xfrm>
            <a:off x="6142693" y="1181193"/>
            <a:ext cx="5416556" cy="5245113"/>
            <a:chOff x="470" y="129"/>
            <a:chExt cx="3412" cy="3304"/>
          </a:xfrm>
        </p:grpSpPr>
        <p:sp>
          <p:nvSpPr>
            <p:cNvPr id="790" name="Google Shape;790;p4"/>
            <p:cNvSpPr/>
            <p:nvPr/>
          </p:nvSpPr>
          <p:spPr>
            <a:xfrm>
              <a:off x="2031" y="2058"/>
              <a:ext cx="1794" cy="933"/>
            </a:xfrm>
            <a:custGeom>
              <a:rect b="b" l="l" r="r" t="t"/>
              <a:pathLst>
                <a:path extrusionOk="0" h="933" w="1794">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791" name="Google Shape;791;p4"/>
            <p:cNvSpPr/>
            <p:nvPr/>
          </p:nvSpPr>
          <p:spPr>
            <a:xfrm>
              <a:off x="1090" y="1594"/>
              <a:ext cx="1443" cy="816"/>
            </a:xfrm>
            <a:custGeom>
              <a:rect b="b" l="l" r="r" t="t"/>
              <a:pathLst>
                <a:path extrusionOk="0" h="816" w="1443">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a:gsLst>
                <a:gs pos="0">
                  <a:schemeClr val="accent1"/>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792" name="Google Shape;792;p4"/>
            <p:cNvSpPr/>
            <p:nvPr/>
          </p:nvSpPr>
          <p:spPr>
            <a:xfrm>
              <a:off x="1084" y="129"/>
              <a:ext cx="1460" cy="1470"/>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93" name="Google Shape;793;p4"/>
            <p:cNvSpPr/>
            <p:nvPr/>
          </p:nvSpPr>
          <p:spPr>
            <a:xfrm>
              <a:off x="1163" y="162"/>
              <a:ext cx="1320" cy="381"/>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94" name="Google Shape;794;p4"/>
            <p:cNvSpPr/>
            <p:nvPr/>
          </p:nvSpPr>
          <p:spPr>
            <a:xfrm>
              <a:off x="2433" y="2249"/>
              <a:ext cx="342" cy="186"/>
            </a:xfrm>
            <a:custGeom>
              <a:rect b="b" l="l" r="r" t="t"/>
              <a:pathLst>
                <a:path extrusionOk="0" h="186" w="342">
                  <a:moveTo>
                    <a:pt x="0" y="186"/>
                  </a:moveTo>
                  <a:lnTo>
                    <a:pt x="342" y="0"/>
                  </a:lnTo>
                </a:path>
              </a:pathLst>
            </a:cu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grpSp>
          <p:nvGrpSpPr>
            <p:cNvPr id="795" name="Google Shape;795;p4"/>
            <p:cNvGrpSpPr/>
            <p:nvPr/>
          </p:nvGrpSpPr>
          <p:grpSpPr>
            <a:xfrm>
              <a:off x="2122" y="2359"/>
              <a:ext cx="316" cy="147"/>
              <a:chOff x="3600" y="219"/>
              <a:chExt cx="360" cy="175"/>
            </a:xfrm>
          </p:grpSpPr>
          <p:sp>
            <p:nvSpPr>
              <p:cNvPr id="796" name="Google Shape;796;p4"/>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797" name="Google Shape;797;p4"/>
              <p:cNvCxnSpPr/>
              <p:nvPr/>
            </p:nvCxnSpPr>
            <p:spPr>
              <a:xfrm>
                <a:off x="3603" y="289"/>
                <a:ext cx="0" cy="60"/>
              </a:xfrm>
              <a:prstGeom prst="straightConnector1">
                <a:avLst/>
              </a:prstGeom>
              <a:noFill/>
              <a:ln cap="flat" cmpd="sng" w="12700">
                <a:solidFill>
                  <a:schemeClr val="dk1"/>
                </a:solidFill>
                <a:prstDash val="solid"/>
                <a:round/>
                <a:headEnd len="sm" w="sm" type="none"/>
                <a:tailEnd len="sm" w="sm" type="none"/>
              </a:ln>
            </p:spPr>
          </p:cxnSp>
          <p:cxnSp>
            <p:nvCxnSpPr>
              <p:cNvPr id="798" name="Google Shape;798;p4"/>
              <p:cNvCxnSpPr/>
              <p:nvPr/>
            </p:nvCxnSpPr>
            <p:spPr>
              <a:xfrm>
                <a:off x="3960" y="289"/>
                <a:ext cx="0" cy="60"/>
              </a:xfrm>
              <a:prstGeom prst="straightConnector1">
                <a:avLst/>
              </a:prstGeom>
              <a:noFill/>
              <a:ln cap="flat" cmpd="sng" w="12700">
                <a:solidFill>
                  <a:schemeClr val="dk1"/>
                </a:solidFill>
                <a:prstDash val="solid"/>
                <a:round/>
                <a:headEnd len="sm" w="sm" type="none"/>
                <a:tailEnd len="sm" w="sm" type="none"/>
              </a:ln>
            </p:spPr>
          </p:cxnSp>
          <p:sp>
            <p:nvSpPr>
              <p:cNvPr id="799" name="Google Shape;799;p4"/>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800" name="Google Shape;800;p4"/>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801" name="Google Shape;801;p4"/>
              <p:cNvGrpSpPr/>
              <p:nvPr/>
            </p:nvGrpSpPr>
            <p:grpSpPr>
              <a:xfrm>
                <a:off x="3686" y="244"/>
                <a:ext cx="177" cy="66"/>
                <a:chOff x="2848" y="848"/>
                <a:chExt cx="140" cy="98"/>
              </a:xfrm>
            </p:grpSpPr>
            <p:cxnSp>
              <p:nvCxnSpPr>
                <p:cNvPr id="802" name="Google Shape;802;p4"/>
                <p:cNvCxnSpPr/>
                <p:nvPr/>
              </p:nvCxnSpPr>
              <p:spPr>
                <a:xfrm flipH="1" rot="10800000">
                  <a:off x="2848" y="848"/>
                  <a:ext cx="50" cy="2"/>
                </a:xfrm>
                <a:prstGeom prst="straightConnector1">
                  <a:avLst/>
                </a:prstGeom>
                <a:noFill/>
                <a:ln cap="flat" cmpd="sng" w="28575">
                  <a:solidFill>
                    <a:schemeClr val="dk1"/>
                  </a:solidFill>
                  <a:prstDash val="solid"/>
                  <a:round/>
                  <a:headEnd len="sm" w="sm" type="none"/>
                  <a:tailEnd len="sm" w="sm" type="none"/>
                </a:ln>
              </p:spPr>
            </p:cxnSp>
            <p:cxnSp>
              <p:nvCxnSpPr>
                <p:cNvPr id="803" name="Google Shape;803;p4"/>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804" name="Google Shape;804;p4"/>
                <p:cNvCxnSpPr/>
                <p:nvPr/>
              </p:nvCxnSpPr>
              <p:spPr>
                <a:xfrm>
                  <a:off x="2894" y="850"/>
                  <a:ext cx="52" cy="96"/>
                </a:xfrm>
                <a:prstGeom prst="straightConnector1">
                  <a:avLst/>
                </a:prstGeom>
                <a:noFill/>
                <a:ln cap="flat" cmpd="sng" w="28575">
                  <a:solidFill>
                    <a:schemeClr val="dk1"/>
                  </a:solidFill>
                  <a:prstDash val="solid"/>
                  <a:round/>
                  <a:headEnd len="sm" w="sm" type="none"/>
                  <a:tailEnd len="sm" w="sm" type="none"/>
                </a:ln>
              </p:spPr>
            </p:cxnSp>
          </p:grpSp>
          <p:grpSp>
            <p:nvGrpSpPr>
              <p:cNvPr id="805" name="Google Shape;805;p4"/>
              <p:cNvGrpSpPr/>
              <p:nvPr/>
            </p:nvGrpSpPr>
            <p:grpSpPr>
              <a:xfrm flipH="1" rot="10800000">
                <a:off x="3686" y="243"/>
                <a:ext cx="177" cy="66"/>
                <a:chOff x="2848" y="848"/>
                <a:chExt cx="140" cy="98"/>
              </a:xfrm>
            </p:grpSpPr>
            <p:cxnSp>
              <p:nvCxnSpPr>
                <p:cNvPr id="806" name="Google Shape;806;p4"/>
                <p:cNvCxnSpPr/>
                <p:nvPr/>
              </p:nvCxnSpPr>
              <p:spPr>
                <a:xfrm flipH="1" rot="10800000">
                  <a:off x="2848" y="848"/>
                  <a:ext cx="50" cy="2"/>
                </a:xfrm>
                <a:prstGeom prst="straightConnector1">
                  <a:avLst/>
                </a:prstGeom>
                <a:noFill/>
                <a:ln cap="flat" cmpd="sng" w="28575">
                  <a:solidFill>
                    <a:schemeClr val="dk1"/>
                  </a:solidFill>
                  <a:prstDash val="solid"/>
                  <a:round/>
                  <a:headEnd len="sm" w="sm" type="none"/>
                  <a:tailEnd len="sm" w="sm" type="none"/>
                </a:ln>
              </p:spPr>
            </p:cxnSp>
            <p:cxnSp>
              <p:nvCxnSpPr>
                <p:cNvPr id="807" name="Google Shape;807;p4"/>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808" name="Google Shape;808;p4"/>
                <p:cNvCxnSpPr/>
                <p:nvPr/>
              </p:nvCxnSpPr>
              <p:spPr>
                <a:xfrm>
                  <a:off x="2894" y="850"/>
                  <a:ext cx="52" cy="96"/>
                </a:xfrm>
                <a:prstGeom prst="straightConnector1">
                  <a:avLst/>
                </a:prstGeom>
                <a:noFill/>
                <a:ln cap="flat" cmpd="sng" w="28575">
                  <a:solidFill>
                    <a:schemeClr val="dk1"/>
                  </a:solidFill>
                  <a:prstDash val="solid"/>
                  <a:round/>
                  <a:headEnd len="sm" w="sm" type="none"/>
                  <a:tailEnd len="sm" w="sm" type="none"/>
                </a:ln>
              </p:spPr>
            </p:cxnSp>
          </p:grpSp>
        </p:grpSp>
        <p:grpSp>
          <p:nvGrpSpPr>
            <p:cNvPr id="809" name="Google Shape;809;p4"/>
            <p:cNvGrpSpPr/>
            <p:nvPr/>
          </p:nvGrpSpPr>
          <p:grpSpPr>
            <a:xfrm>
              <a:off x="2344" y="2761"/>
              <a:ext cx="316" cy="147"/>
              <a:chOff x="3600" y="219"/>
              <a:chExt cx="360" cy="175"/>
            </a:xfrm>
          </p:grpSpPr>
          <p:sp>
            <p:nvSpPr>
              <p:cNvPr id="810" name="Google Shape;810;p4"/>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811" name="Google Shape;811;p4"/>
              <p:cNvCxnSpPr/>
              <p:nvPr/>
            </p:nvCxnSpPr>
            <p:spPr>
              <a:xfrm>
                <a:off x="3603" y="289"/>
                <a:ext cx="0" cy="60"/>
              </a:xfrm>
              <a:prstGeom prst="straightConnector1">
                <a:avLst/>
              </a:prstGeom>
              <a:noFill/>
              <a:ln cap="flat" cmpd="sng" w="12700">
                <a:solidFill>
                  <a:schemeClr val="dk1"/>
                </a:solidFill>
                <a:prstDash val="solid"/>
                <a:round/>
                <a:headEnd len="sm" w="sm" type="none"/>
                <a:tailEnd len="sm" w="sm" type="none"/>
              </a:ln>
            </p:spPr>
          </p:cxnSp>
          <p:cxnSp>
            <p:nvCxnSpPr>
              <p:cNvPr id="812" name="Google Shape;812;p4"/>
              <p:cNvCxnSpPr/>
              <p:nvPr/>
            </p:nvCxnSpPr>
            <p:spPr>
              <a:xfrm>
                <a:off x="3960" y="289"/>
                <a:ext cx="0" cy="60"/>
              </a:xfrm>
              <a:prstGeom prst="straightConnector1">
                <a:avLst/>
              </a:prstGeom>
              <a:noFill/>
              <a:ln cap="flat" cmpd="sng" w="12700">
                <a:solidFill>
                  <a:schemeClr val="dk1"/>
                </a:solidFill>
                <a:prstDash val="solid"/>
                <a:round/>
                <a:headEnd len="sm" w="sm" type="none"/>
                <a:tailEnd len="sm" w="sm" type="none"/>
              </a:ln>
            </p:spPr>
          </p:cxnSp>
          <p:sp>
            <p:nvSpPr>
              <p:cNvPr id="813" name="Google Shape;813;p4"/>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814" name="Google Shape;814;p4"/>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815" name="Google Shape;815;p4"/>
              <p:cNvGrpSpPr/>
              <p:nvPr/>
            </p:nvGrpSpPr>
            <p:grpSpPr>
              <a:xfrm>
                <a:off x="3686" y="244"/>
                <a:ext cx="177" cy="66"/>
                <a:chOff x="2848" y="848"/>
                <a:chExt cx="140" cy="98"/>
              </a:xfrm>
            </p:grpSpPr>
            <p:cxnSp>
              <p:nvCxnSpPr>
                <p:cNvPr id="816" name="Google Shape;816;p4"/>
                <p:cNvCxnSpPr/>
                <p:nvPr/>
              </p:nvCxnSpPr>
              <p:spPr>
                <a:xfrm flipH="1" rot="10800000">
                  <a:off x="2848" y="848"/>
                  <a:ext cx="50" cy="2"/>
                </a:xfrm>
                <a:prstGeom prst="straightConnector1">
                  <a:avLst/>
                </a:prstGeom>
                <a:noFill/>
                <a:ln cap="flat" cmpd="sng" w="28575">
                  <a:solidFill>
                    <a:schemeClr val="dk1"/>
                  </a:solidFill>
                  <a:prstDash val="solid"/>
                  <a:round/>
                  <a:headEnd len="sm" w="sm" type="none"/>
                  <a:tailEnd len="sm" w="sm" type="none"/>
                </a:ln>
              </p:spPr>
            </p:cxnSp>
            <p:cxnSp>
              <p:nvCxnSpPr>
                <p:cNvPr id="817" name="Google Shape;817;p4"/>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818" name="Google Shape;818;p4"/>
                <p:cNvCxnSpPr/>
                <p:nvPr/>
              </p:nvCxnSpPr>
              <p:spPr>
                <a:xfrm>
                  <a:off x="2894" y="850"/>
                  <a:ext cx="52" cy="96"/>
                </a:xfrm>
                <a:prstGeom prst="straightConnector1">
                  <a:avLst/>
                </a:prstGeom>
                <a:noFill/>
                <a:ln cap="flat" cmpd="sng" w="28575">
                  <a:solidFill>
                    <a:schemeClr val="dk1"/>
                  </a:solidFill>
                  <a:prstDash val="solid"/>
                  <a:round/>
                  <a:headEnd len="sm" w="sm" type="none"/>
                  <a:tailEnd len="sm" w="sm" type="none"/>
                </a:ln>
              </p:spPr>
            </p:cxnSp>
          </p:grpSp>
          <p:grpSp>
            <p:nvGrpSpPr>
              <p:cNvPr id="819" name="Google Shape;819;p4"/>
              <p:cNvGrpSpPr/>
              <p:nvPr/>
            </p:nvGrpSpPr>
            <p:grpSpPr>
              <a:xfrm flipH="1" rot="10800000">
                <a:off x="3686" y="243"/>
                <a:ext cx="177" cy="66"/>
                <a:chOff x="2848" y="848"/>
                <a:chExt cx="140" cy="98"/>
              </a:xfrm>
            </p:grpSpPr>
            <p:cxnSp>
              <p:nvCxnSpPr>
                <p:cNvPr id="820" name="Google Shape;820;p4"/>
                <p:cNvCxnSpPr/>
                <p:nvPr/>
              </p:nvCxnSpPr>
              <p:spPr>
                <a:xfrm flipH="1" rot="10800000">
                  <a:off x="2848" y="848"/>
                  <a:ext cx="50" cy="2"/>
                </a:xfrm>
                <a:prstGeom prst="straightConnector1">
                  <a:avLst/>
                </a:prstGeom>
                <a:noFill/>
                <a:ln cap="flat" cmpd="sng" w="28575">
                  <a:solidFill>
                    <a:schemeClr val="dk1"/>
                  </a:solidFill>
                  <a:prstDash val="solid"/>
                  <a:round/>
                  <a:headEnd len="sm" w="sm" type="none"/>
                  <a:tailEnd len="sm" w="sm" type="none"/>
                </a:ln>
              </p:spPr>
            </p:cxnSp>
            <p:cxnSp>
              <p:nvCxnSpPr>
                <p:cNvPr id="821" name="Google Shape;821;p4"/>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822" name="Google Shape;822;p4"/>
                <p:cNvCxnSpPr/>
                <p:nvPr/>
              </p:nvCxnSpPr>
              <p:spPr>
                <a:xfrm>
                  <a:off x="2894" y="850"/>
                  <a:ext cx="52" cy="96"/>
                </a:xfrm>
                <a:prstGeom prst="straightConnector1">
                  <a:avLst/>
                </a:prstGeom>
                <a:noFill/>
                <a:ln cap="flat" cmpd="sng" w="28575">
                  <a:solidFill>
                    <a:schemeClr val="dk1"/>
                  </a:solidFill>
                  <a:prstDash val="solid"/>
                  <a:round/>
                  <a:headEnd len="sm" w="sm" type="none"/>
                  <a:tailEnd len="sm" w="sm" type="none"/>
                </a:ln>
              </p:spPr>
            </p:cxnSp>
          </p:grpSp>
        </p:grpSp>
        <p:grpSp>
          <p:nvGrpSpPr>
            <p:cNvPr id="823" name="Google Shape;823;p4"/>
            <p:cNvGrpSpPr/>
            <p:nvPr/>
          </p:nvGrpSpPr>
          <p:grpSpPr>
            <a:xfrm>
              <a:off x="2769" y="2167"/>
              <a:ext cx="316" cy="147"/>
              <a:chOff x="3600" y="219"/>
              <a:chExt cx="360" cy="175"/>
            </a:xfrm>
          </p:grpSpPr>
          <p:sp>
            <p:nvSpPr>
              <p:cNvPr id="824" name="Google Shape;824;p4"/>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825" name="Google Shape;825;p4"/>
              <p:cNvCxnSpPr/>
              <p:nvPr/>
            </p:nvCxnSpPr>
            <p:spPr>
              <a:xfrm>
                <a:off x="3603" y="289"/>
                <a:ext cx="0" cy="60"/>
              </a:xfrm>
              <a:prstGeom prst="straightConnector1">
                <a:avLst/>
              </a:prstGeom>
              <a:noFill/>
              <a:ln cap="flat" cmpd="sng" w="12700">
                <a:solidFill>
                  <a:schemeClr val="dk1"/>
                </a:solidFill>
                <a:prstDash val="solid"/>
                <a:round/>
                <a:headEnd len="sm" w="sm" type="none"/>
                <a:tailEnd len="sm" w="sm" type="none"/>
              </a:ln>
            </p:spPr>
          </p:cxnSp>
          <p:cxnSp>
            <p:nvCxnSpPr>
              <p:cNvPr id="826" name="Google Shape;826;p4"/>
              <p:cNvCxnSpPr/>
              <p:nvPr/>
            </p:nvCxnSpPr>
            <p:spPr>
              <a:xfrm>
                <a:off x="3960" y="289"/>
                <a:ext cx="0" cy="60"/>
              </a:xfrm>
              <a:prstGeom prst="straightConnector1">
                <a:avLst/>
              </a:prstGeom>
              <a:noFill/>
              <a:ln cap="flat" cmpd="sng" w="12700">
                <a:solidFill>
                  <a:schemeClr val="dk1"/>
                </a:solidFill>
                <a:prstDash val="solid"/>
                <a:round/>
                <a:headEnd len="sm" w="sm" type="none"/>
                <a:tailEnd len="sm" w="sm" type="none"/>
              </a:ln>
            </p:spPr>
          </p:cxnSp>
          <p:sp>
            <p:nvSpPr>
              <p:cNvPr id="827" name="Google Shape;827;p4"/>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828" name="Google Shape;828;p4"/>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829" name="Google Shape;829;p4"/>
              <p:cNvGrpSpPr/>
              <p:nvPr/>
            </p:nvGrpSpPr>
            <p:grpSpPr>
              <a:xfrm>
                <a:off x="3686" y="244"/>
                <a:ext cx="177" cy="66"/>
                <a:chOff x="2848" y="848"/>
                <a:chExt cx="140" cy="98"/>
              </a:xfrm>
            </p:grpSpPr>
            <p:cxnSp>
              <p:nvCxnSpPr>
                <p:cNvPr id="830" name="Google Shape;830;p4"/>
                <p:cNvCxnSpPr/>
                <p:nvPr/>
              </p:nvCxnSpPr>
              <p:spPr>
                <a:xfrm flipH="1" rot="10800000">
                  <a:off x="2848" y="848"/>
                  <a:ext cx="50" cy="2"/>
                </a:xfrm>
                <a:prstGeom prst="straightConnector1">
                  <a:avLst/>
                </a:prstGeom>
                <a:noFill/>
                <a:ln cap="flat" cmpd="sng" w="28575">
                  <a:solidFill>
                    <a:schemeClr val="dk1"/>
                  </a:solidFill>
                  <a:prstDash val="solid"/>
                  <a:round/>
                  <a:headEnd len="sm" w="sm" type="none"/>
                  <a:tailEnd len="sm" w="sm" type="none"/>
                </a:ln>
              </p:spPr>
            </p:cxnSp>
            <p:cxnSp>
              <p:nvCxnSpPr>
                <p:cNvPr id="831" name="Google Shape;831;p4"/>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832" name="Google Shape;832;p4"/>
                <p:cNvCxnSpPr/>
                <p:nvPr/>
              </p:nvCxnSpPr>
              <p:spPr>
                <a:xfrm>
                  <a:off x="2894" y="850"/>
                  <a:ext cx="52" cy="96"/>
                </a:xfrm>
                <a:prstGeom prst="straightConnector1">
                  <a:avLst/>
                </a:prstGeom>
                <a:noFill/>
                <a:ln cap="flat" cmpd="sng" w="28575">
                  <a:solidFill>
                    <a:schemeClr val="dk1"/>
                  </a:solidFill>
                  <a:prstDash val="solid"/>
                  <a:round/>
                  <a:headEnd len="sm" w="sm" type="none"/>
                  <a:tailEnd len="sm" w="sm" type="none"/>
                </a:ln>
              </p:spPr>
            </p:cxnSp>
          </p:grpSp>
          <p:grpSp>
            <p:nvGrpSpPr>
              <p:cNvPr id="833" name="Google Shape;833;p4"/>
              <p:cNvGrpSpPr/>
              <p:nvPr/>
            </p:nvGrpSpPr>
            <p:grpSpPr>
              <a:xfrm flipH="1" rot="10800000">
                <a:off x="3686" y="243"/>
                <a:ext cx="177" cy="66"/>
                <a:chOff x="2848" y="848"/>
                <a:chExt cx="140" cy="98"/>
              </a:xfrm>
            </p:grpSpPr>
            <p:cxnSp>
              <p:nvCxnSpPr>
                <p:cNvPr id="834" name="Google Shape;834;p4"/>
                <p:cNvCxnSpPr/>
                <p:nvPr/>
              </p:nvCxnSpPr>
              <p:spPr>
                <a:xfrm flipH="1" rot="10800000">
                  <a:off x="2848" y="848"/>
                  <a:ext cx="50" cy="2"/>
                </a:xfrm>
                <a:prstGeom prst="straightConnector1">
                  <a:avLst/>
                </a:prstGeom>
                <a:noFill/>
                <a:ln cap="flat" cmpd="sng" w="28575">
                  <a:solidFill>
                    <a:schemeClr val="dk1"/>
                  </a:solidFill>
                  <a:prstDash val="solid"/>
                  <a:round/>
                  <a:headEnd len="sm" w="sm" type="none"/>
                  <a:tailEnd len="sm" w="sm" type="none"/>
                </a:ln>
              </p:spPr>
            </p:cxnSp>
            <p:cxnSp>
              <p:nvCxnSpPr>
                <p:cNvPr id="835" name="Google Shape;835;p4"/>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836" name="Google Shape;836;p4"/>
                <p:cNvCxnSpPr/>
                <p:nvPr/>
              </p:nvCxnSpPr>
              <p:spPr>
                <a:xfrm>
                  <a:off x="2894" y="850"/>
                  <a:ext cx="52" cy="96"/>
                </a:xfrm>
                <a:prstGeom prst="straightConnector1">
                  <a:avLst/>
                </a:prstGeom>
                <a:noFill/>
                <a:ln cap="flat" cmpd="sng" w="28575">
                  <a:solidFill>
                    <a:schemeClr val="dk1"/>
                  </a:solidFill>
                  <a:prstDash val="solid"/>
                  <a:round/>
                  <a:headEnd len="sm" w="sm" type="none"/>
                  <a:tailEnd len="sm" w="sm" type="none"/>
                </a:ln>
              </p:spPr>
            </p:cxnSp>
          </p:grpSp>
        </p:grpSp>
        <p:grpSp>
          <p:nvGrpSpPr>
            <p:cNvPr id="837" name="Google Shape;837;p4"/>
            <p:cNvGrpSpPr/>
            <p:nvPr/>
          </p:nvGrpSpPr>
          <p:grpSpPr>
            <a:xfrm>
              <a:off x="2720" y="2586"/>
              <a:ext cx="315" cy="147"/>
              <a:chOff x="3600" y="219"/>
              <a:chExt cx="360" cy="175"/>
            </a:xfrm>
          </p:grpSpPr>
          <p:sp>
            <p:nvSpPr>
              <p:cNvPr id="838" name="Google Shape;838;p4"/>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839" name="Google Shape;839;p4"/>
              <p:cNvCxnSpPr/>
              <p:nvPr/>
            </p:nvCxnSpPr>
            <p:spPr>
              <a:xfrm>
                <a:off x="3603" y="289"/>
                <a:ext cx="0" cy="60"/>
              </a:xfrm>
              <a:prstGeom prst="straightConnector1">
                <a:avLst/>
              </a:prstGeom>
              <a:noFill/>
              <a:ln cap="flat" cmpd="sng" w="12700">
                <a:solidFill>
                  <a:schemeClr val="dk1"/>
                </a:solidFill>
                <a:prstDash val="solid"/>
                <a:round/>
                <a:headEnd len="sm" w="sm" type="none"/>
                <a:tailEnd len="sm" w="sm" type="none"/>
              </a:ln>
            </p:spPr>
          </p:cxnSp>
          <p:cxnSp>
            <p:nvCxnSpPr>
              <p:cNvPr id="840" name="Google Shape;840;p4"/>
              <p:cNvCxnSpPr/>
              <p:nvPr/>
            </p:nvCxnSpPr>
            <p:spPr>
              <a:xfrm>
                <a:off x="3960" y="289"/>
                <a:ext cx="0" cy="60"/>
              </a:xfrm>
              <a:prstGeom prst="straightConnector1">
                <a:avLst/>
              </a:prstGeom>
              <a:noFill/>
              <a:ln cap="flat" cmpd="sng" w="12700">
                <a:solidFill>
                  <a:schemeClr val="dk1"/>
                </a:solidFill>
                <a:prstDash val="solid"/>
                <a:round/>
                <a:headEnd len="sm" w="sm" type="none"/>
                <a:tailEnd len="sm" w="sm" type="none"/>
              </a:ln>
            </p:spPr>
          </p:cxnSp>
          <p:sp>
            <p:nvSpPr>
              <p:cNvPr id="841" name="Google Shape;841;p4"/>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842" name="Google Shape;842;p4"/>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843" name="Google Shape;843;p4"/>
              <p:cNvGrpSpPr/>
              <p:nvPr/>
            </p:nvGrpSpPr>
            <p:grpSpPr>
              <a:xfrm>
                <a:off x="3686" y="244"/>
                <a:ext cx="177" cy="66"/>
                <a:chOff x="2848" y="848"/>
                <a:chExt cx="140" cy="98"/>
              </a:xfrm>
            </p:grpSpPr>
            <p:cxnSp>
              <p:nvCxnSpPr>
                <p:cNvPr id="844" name="Google Shape;844;p4"/>
                <p:cNvCxnSpPr/>
                <p:nvPr/>
              </p:nvCxnSpPr>
              <p:spPr>
                <a:xfrm flipH="1" rot="10800000">
                  <a:off x="2848" y="848"/>
                  <a:ext cx="50" cy="2"/>
                </a:xfrm>
                <a:prstGeom prst="straightConnector1">
                  <a:avLst/>
                </a:prstGeom>
                <a:noFill/>
                <a:ln cap="flat" cmpd="sng" w="28575">
                  <a:solidFill>
                    <a:schemeClr val="dk1"/>
                  </a:solidFill>
                  <a:prstDash val="solid"/>
                  <a:round/>
                  <a:headEnd len="sm" w="sm" type="none"/>
                  <a:tailEnd len="sm" w="sm" type="none"/>
                </a:ln>
              </p:spPr>
            </p:cxnSp>
            <p:cxnSp>
              <p:nvCxnSpPr>
                <p:cNvPr id="845" name="Google Shape;845;p4"/>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846" name="Google Shape;846;p4"/>
                <p:cNvCxnSpPr/>
                <p:nvPr/>
              </p:nvCxnSpPr>
              <p:spPr>
                <a:xfrm>
                  <a:off x="2894" y="850"/>
                  <a:ext cx="52" cy="96"/>
                </a:xfrm>
                <a:prstGeom prst="straightConnector1">
                  <a:avLst/>
                </a:prstGeom>
                <a:noFill/>
                <a:ln cap="flat" cmpd="sng" w="28575">
                  <a:solidFill>
                    <a:schemeClr val="dk1"/>
                  </a:solidFill>
                  <a:prstDash val="solid"/>
                  <a:round/>
                  <a:headEnd len="sm" w="sm" type="none"/>
                  <a:tailEnd len="sm" w="sm" type="none"/>
                </a:ln>
              </p:spPr>
            </p:cxnSp>
          </p:grpSp>
          <p:grpSp>
            <p:nvGrpSpPr>
              <p:cNvPr id="847" name="Google Shape;847;p4"/>
              <p:cNvGrpSpPr/>
              <p:nvPr/>
            </p:nvGrpSpPr>
            <p:grpSpPr>
              <a:xfrm flipH="1" rot="10800000">
                <a:off x="3686" y="243"/>
                <a:ext cx="177" cy="66"/>
                <a:chOff x="2848" y="848"/>
                <a:chExt cx="140" cy="98"/>
              </a:xfrm>
            </p:grpSpPr>
            <p:cxnSp>
              <p:nvCxnSpPr>
                <p:cNvPr id="848" name="Google Shape;848;p4"/>
                <p:cNvCxnSpPr/>
                <p:nvPr/>
              </p:nvCxnSpPr>
              <p:spPr>
                <a:xfrm flipH="1" rot="10800000">
                  <a:off x="2848" y="848"/>
                  <a:ext cx="50" cy="2"/>
                </a:xfrm>
                <a:prstGeom prst="straightConnector1">
                  <a:avLst/>
                </a:prstGeom>
                <a:noFill/>
                <a:ln cap="flat" cmpd="sng" w="28575">
                  <a:solidFill>
                    <a:schemeClr val="dk1"/>
                  </a:solidFill>
                  <a:prstDash val="solid"/>
                  <a:round/>
                  <a:headEnd len="sm" w="sm" type="none"/>
                  <a:tailEnd len="sm" w="sm" type="none"/>
                </a:ln>
              </p:spPr>
            </p:cxnSp>
            <p:cxnSp>
              <p:nvCxnSpPr>
                <p:cNvPr id="849" name="Google Shape;849;p4"/>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850" name="Google Shape;850;p4"/>
                <p:cNvCxnSpPr/>
                <p:nvPr/>
              </p:nvCxnSpPr>
              <p:spPr>
                <a:xfrm>
                  <a:off x="2894" y="850"/>
                  <a:ext cx="52" cy="96"/>
                </a:xfrm>
                <a:prstGeom prst="straightConnector1">
                  <a:avLst/>
                </a:prstGeom>
                <a:noFill/>
                <a:ln cap="flat" cmpd="sng" w="28575">
                  <a:solidFill>
                    <a:schemeClr val="dk1"/>
                  </a:solidFill>
                  <a:prstDash val="solid"/>
                  <a:round/>
                  <a:headEnd len="sm" w="sm" type="none"/>
                  <a:tailEnd len="sm" w="sm" type="none"/>
                </a:ln>
              </p:spPr>
            </p:cxnSp>
          </p:grpSp>
        </p:grpSp>
        <p:grpSp>
          <p:nvGrpSpPr>
            <p:cNvPr id="851" name="Google Shape;851;p4"/>
            <p:cNvGrpSpPr/>
            <p:nvPr/>
          </p:nvGrpSpPr>
          <p:grpSpPr>
            <a:xfrm>
              <a:off x="3120" y="2773"/>
              <a:ext cx="316" cy="147"/>
              <a:chOff x="3600" y="219"/>
              <a:chExt cx="360" cy="175"/>
            </a:xfrm>
          </p:grpSpPr>
          <p:sp>
            <p:nvSpPr>
              <p:cNvPr id="852" name="Google Shape;852;p4"/>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853" name="Google Shape;853;p4"/>
              <p:cNvCxnSpPr/>
              <p:nvPr/>
            </p:nvCxnSpPr>
            <p:spPr>
              <a:xfrm>
                <a:off x="3603" y="289"/>
                <a:ext cx="0" cy="60"/>
              </a:xfrm>
              <a:prstGeom prst="straightConnector1">
                <a:avLst/>
              </a:prstGeom>
              <a:noFill/>
              <a:ln cap="flat" cmpd="sng" w="12700">
                <a:solidFill>
                  <a:schemeClr val="dk1"/>
                </a:solidFill>
                <a:prstDash val="solid"/>
                <a:round/>
                <a:headEnd len="sm" w="sm" type="none"/>
                <a:tailEnd len="sm" w="sm" type="none"/>
              </a:ln>
            </p:spPr>
          </p:cxnSp>
          <p:cxnSp>
            <p:nvCxnSpPr>
              <p:cNvPr id="854" name="Google Shape;854;p4"/>
              <p:cNvCxnSpPr/>
              <p:nvPr/>
            </p:nvCxnSpPr>
            <p:spPr>
              <a:xfrm>
                <a:off x="3960" y="289"/>
                <a:ext cx="0" cy="60"/>
              </a:xfrm>
              <a:prstGeom prst="straightConnector1">
                <a:avLst/>
              </a:prstGeom>
              <a:noFill/>
              <a:ln cap="flat" cmpd="sng" w="12700">
                <a:solidFill>
                  <a:schemeClr val="dk1"/>
                </a:solidFill>
                <a:prstDash val="solid"/>
                <a:round/>
                <a:headEnd len="sm" w="sm" type="none"/>
                <a:tailEnd len="sm" w="sm" type="none"/>
              </a:ln>
            </p:spPr>
          </p:cxnSp>
          <p:sp>
            <p:nvSpPr>
              <p:cNvPr id="855" name="Google Shape;855;p4"/>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856" name="Google Shape;856;p4"/>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857" name="Google Shape;857;p4"/>
              <p:cNvGrpSpPr/>
              <p:nvPr/>
            </p:nvGrpSpPr>
            <p:grpSpPr>
              <a:xfrm>
                <a:off x="3686" y="244"/>
                <a:ext cx="177" cy="66"/>
                <a:chOff x="2848" y="848"/>
                <a:chExt cx="140" cy="98"/>
              </a:xfrm>
            </p:grpSpPr>
            <p:cxnSp>
              <p:nvCxnSpPr>
                <p:cNvPr id="858" name="Google Shape;858;p4"/>
                <p:cNvCxnSpPr/>
                <p:nvPr/>
              </p:nvCxnSpPr>
              <p:spPr>
                <a:xfrm flipH="1" rot="10800000">
                  <a:off x="2848" y="848"/>
                  <a:ext cx="50" cy="2"/>
                </a:xfrm>
                <a:prstGeom prst="straightConnector1">
                  <a:avLst/>
                </a:prstGeom>
                <a:noFill/>
                <a:ln cap="flat" cmpd="sng" w="28575">
                  <a:solidFill>
                    <a:schemeClr val="dk1"/>
                  </a:solidFill>
                  <a:prstDash val="solid"/>
                  <a:round/>
                  <a:headEnd len="sm" w="sm" type="none"/>
                  <a:tailEnd len="sm" w="sm" type="none"/>
                </a:ln>
              </p:spPr>
            </p:cxnSp>
            <p:cxnSp>
              <p:nvCxnSpPr>
                <p:cNvPr id="859" name="Google Shape;859;p4"/>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860" name="Google Shape;860;p4"/>
                <p:cNvCxnSpPr/>
                <p:nvPr/>
              </p:nvCxnSpPr>
              <p:spPr>
                <a:xfrm>
                  <a:off x="2894" y="850"/>
                  <a:ext cx="52" cy="96"/>
                </a:xfrm>
                <a:prstGeom prst="straightConnector1">
                  <a:avLst/>
                </a:prstGeom>
                <a:noFill/>
                <a:ln cap="flat" cmpd="sng" w="28575">
                  <a:solidFill>
                    <a:schemeClr val="dk1"/>
                  </a:solidFill>
                  <a:prstDash val="solid"/>
                  <a:round/>
                  <a:headEnd len="sm" w="sm" type="none"/>
                  <a:tailEnd len="sm" w="sm" type="none"/>
                </a:ln>
              </p:spPr>
            </p:cxnSp>
          </p:grpSp>
          <p:grpSp>
            <p:nvGrpSpPr>
              <p:cNvPr id="861" name="Google Shape;861;p4"/>
              <p:cNvGrpSpPr/>
              <p:nvPr/>
            </p:nvGrpSpPr>
            <p:grpSpPr>
              <a:xfrm flipH="1" rot="10800000">
                <a:off x="3686" y="243"/>
                <a:ext cx="177" cy="66"/>
                <a:chOff x="2848" y="848"/>
                <a:chExt cx="140" cy="98"/>
              </a:xfrm>
            </p:grpSpPr>
            <p:cxnSp>
              <p:nvCxnSpPr>
                <p:cNvPr id="862" name="Google Shape;862;p4"/>
                <p:cNvCxnSpPr/>
                <p:nvPr/>
              </p:nvCxnSpPr>
              <p:spPr>
                <a:xfrm flipH="1" rot="10800000">
                  <a:off x="2848" y="848"/>
                  <a:ext cx="50" cy="2"/>
                </a:xfrm>
                <a:prstGeom prst="straightConnector1">
                  <a:avLst/>
                </a:prstGeom>
                <a:noFill/>
                <a:ln cap="flat" cmpd="sng" w="28575">
                  <a:solidFill>
                    <a:schemeClr val="dk1"/>
                  </a:solidFill>
                  <a:prstDash val="solid"/>
                  <a:round/>
                  <a:headEnd len="sm" w="sm" type="none"/>
                  <a:tailEnd len="sm" w="sm" type="none"/>
                </a:ln>
              </p:spPr>
            </p:cxnSp>
            <p:cxnSp>
              <p:nvCxnSpPr>
                <p:cNvPr id="863" name="Google Shape;863;p4"/>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864" name="Google Shape;864;p4"/>
                <p:cNvCxnSpPr/>
                <p:nvPr/>
              </p:nvCxnSpPr>
              <p:spPr>
                <a:xfrm>
                  <a:off x="2894" y="850"/>
                  <a:ext cx="52" cy="96"/>
                </a:xfrm>
                <a:prstGeom prst="straightConnector1">
                  <a:avLst/>
                </a:prstGeom>
                <a:noFill/>
                <a:ln cap="flat" cmpd="sng" w="28575">
                  <a:solidFill>
                    <a:schemeClr val="dk1"/>
                  </a:solidFill>
                  <a:prstDash val="solid"/>
                  <a:round/>
                  <a:headEnd len="sm" w="sm" type="none"/>
                  <a:tailEnd len="sm" w="sm" type="none"/>
                </a:ln>
              </p:spPr>
            </p:cxnSp>
          </p:grpSp>
        </p:grpSp>
        <p:grpSp>
          <p:nvGrpSpPr>
            <p:cNvPr id="865" name="Google Shape;865;p4"/>
            <p:cNvGrpSpPr/>
            <p:nvPr/>
          </p:nvGrpSpPr>
          <p:grpSpPr>
            <a:xfrm>
              <a:off x="3400" y="2360"/>
              <a:ext cx="316" cy="147"/>
              <a:chOff x="3600" y="219"/>
              <a:chExt cx="360" cy="175"/>
            </a:xfrm>
          </p:grpSpPr>
          <p:sp>
            <p:nvSpPr>
              <p:cNvPr id="866" name="Google Shape;866;p4"/>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867" name="Google Shape;867;p4"/>
              <p:cNvCxnSpPr/>
              <p:nvPr/>
            </p:nvCxnSpPr>
            <p:spPr>
              <a:xfrm>
                <a:off x="3603" y="289"/>
                <a:ext cx="0" cy="60"/>
              </a:xfrm>
              <a:prstGeom prst="straightConnector1">
                <a:avLst/>
              </a:prstGeom>
              <a:noFill/>
              <a:ln cap="flat" cmpd="sng" w="12700">
                <a:solidFill>
                  <a:schemeClr val="dk1"/>
                </a:solidFill>
                <a:prstDash val="solid"/>
                <a:round/>
                <a:headEnd len="sm" w="sm" type="none"/>
                <a:tailEnd len="sm" w="sm" type="none"/>
              </a:ln>
            </p:spPr>
          </p:cxnSp>
          <p:cxnSp>
            <p:nvCxnSpPr>
              <p:cNvPr id="868" name="Google Shape;868;p4"/>
              <p:cNvCxnSpPr/>
              <p:nvPr/>
            </p:nvCxnSpPr>
            <p:spPr>
              <a:xfrm>
                <a:off x="3960" y="289"/>
                <a:ext cx="0" cy="60"/>
              </a:xfrm>
              <a:prstGeom prst="straightConnector1">
                <a:avLst/>
              </a:prstGeom>
              <a:noFill/>
              <a:ln cap="flat" cmpd="sng" w="12700">
                <a:solidFill>
                  <a:schemeClr val="dk1"/>
                </a:solidFill>
                <a:prstDash val="solid"/>
                <a:round/>
                <a:headEnd len="sm" w="sm" type="none"/>
                <a:tailEnd len="sm" w="sm" type="none"/>
              </a:ln>
            </p:spPr>
          </p:cxnSp>
          <p:sp>
            <p:nvSpPr>
              <p:cNvPr id="869" name="Google Shape;869;p4"/>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870" name="Google Shape;870;p4"/>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871" name="Google Shape;871;p4"/>
              <p:cNvGrpSpPr/>
              <p:nvPr/>
            </p:nvGrpSpPr>
            <p:grpSpPr>
              <a:xfrm>
                <a:off x="3686" y="244"/>
                <a:ext cx="177" cy="66"/>
                <a:chOff x="2848" y="848"/>
                <a:chExt cx="140" cy="98"/>
              </a:xfrm>
            </p:grpSpPr>
            <p:cxnSp>
              <p:nvCxnSpPr>
                <p:cNvPr id="872" name="Google Shape;872;p4"/>
                <p:cNvCxnSpPr/>
                <p:nvPr/>
              </p:nvCxnSpPr>
              <p:spPr>
                <a:xfrm flipH="1" rot="10800000">
                  <a:off x="2848" y="848"/>
                  <a:ext cx="50" cy="2"/>
                </a:xfrm>
                <a:prstGeom prst="straightConnector1">
                  <a:avLst/>
                </a:prstGeom>
                <a:noFill/>
                <a:ln cap="flat" cmpd="sng" w="28575">
                  <a:solidFill>
                    <a:schemeClr val="dk1"/>
                  </a:solidFill>
                  <a:prstDash val="solid"/>
                  <a:round/>
                  <a:headEnd len="sm" w="sm" type="none"/>
                  <a:tailEnd len="sm" w="sm" type="none"/>
                </a:ln>
              </p:spPr>
            </p:cxnSp>
            <p:cxnSp>
              <p:nvCxnSpPr>
                <p:cNvPr id="873" name="Google Shape;873;p4"/>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874" name="Google Shape;874;p4"/>
                <p:cNvCxnSpPr/>
                <p:nvPr/>
              </p:nvCxnSpPr>
              <p:spPr>
                <a:xfrm>
                  <a:off x="2894" y="850"/>
                  <a:ext cx="52" cy="96"/>
                </a:xfrm>
                <a:prstGeom prst="straightConnector1">
                  <a:avLst/>
                </a:prstGeom>
                <a:noFill/>
                <a:ln cap="flat" cmpd="sng" w="28575">
                  <a:solidFill>
                    <a:schemeClr val="dk1"/>
                  </a:solidFill>
                  <a:prstDash val="solid"/>
                  <a:round/>
                  <a:headEnd len="sm" w="sm" type="none"/>
                  <a:tailEnd len="sm" w="sm" type="none"/>
                </a:ln>
              </p:spPr>
            </p:cxnSp>
          </p:grpSp>
          <p:grpSp>
            <p:nvGrpSpPr>
              <p:cNvPr id="875" name="Google Shape;875;p4"/>
              <p:cNvGrpSpPr/>
              <p:nvPr/>
            </p:nvGrpSpPr>
            <p:grpSpPr>
              <a:xfrm flipH="1" rot="10800000">
                <a:off x="3686" y="243"/>
                <a:ext cx="177" cy="66"/>
                <a:chOff x="2848" y="848"/>
                <a:chExt cx="140" cy="98"/>
              </a:xfrm>
            </p:grpSpPr>
            <p:cxnSp>
              <p:nvCxnSpPr>
                <p:cNvPr id="876" name="Google Shape;876;p4"/>
                <p:cNvCxnSpPr/>
                <p:nvPr/>
              </p:nvCxnSpPr>
              <p:spPr>
                <a:xfrm flipH="1" rot="10800000">
                  <a:off x="2848" y="848"/>
                  <a:ext cx="50" cy="2"/>
                </a:xfrm>
                <a:prstGeom prst="straightConnector1">
                  <a:avLst/>
                </a:prstGeom>
                <a:noFill/>
                <a:ln cap="flat" cmpd="sng" w="28575">
                  <a:solidFill>
                    <a:schemeClr val="dk1"/>
                  </a:solidFill>
                  <a:prstDash val="solid"/>
                  <a:round/>
                  <a:headEnd len="sm" w="sm" type="none"/>
                  <a:tailEnd len="sm" w="sm" type="none"/>
                </a:ln>
              </p:spPr>
            </p:cxnSp>
            <p:cxnSp>
              <p:nvCxnSpPr>
                <p:cNvPr id="877" name="Google Shape;877;p4"/>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878" name="Google Shape;878;p4"/>
                <p:cNvCxnSpPr/>
                <p:nvPr/>
              </p:nvCxnSpPr>
              <p:spPr>
                <a:xfrm>
                  <a:off x="2894" y="850"/>
                  <a:ext cx="52" cy="96"/>
                </a:xfrm>
                <a:prstGeom prst="straightConnector1">
                  <a:avLst/>
                </a:prstGeom>
                <a:noFill/>
                <a:ln cap="flat" cmpd="sng" w="28575">
                  <a:solidFill>
                    <a:schemeClr val="dk1"/>
                  </a:solidFill>
                  <a:prstDash val="solid"/>
                  <a:round/>
                  <a:headEnd len="sm" w="sm" type="none"/>
                  <a:tailEnd len="sm" w="sm" type="none"/>
                </a:ln>
              </p:spPr>
            </p:cxnSp>
          </p:grpSp>
        </p:grpSp>
        <p:sp>
          <p:nvSpPr>
            <p:cNvPr id="879" name="Google Shape;879;p4"/>
            <p:cNvSpPr/>
            <p:nvPr/>
          </p:nvSpPr>
          <p:spPr>
            <a:xfrm>
              <a:off x="3089" y="2245"/>
              <a:ext cx="318" cy="194"/>
            </a:xfrm>
            <a:custGeom>
              <a:rect b="b" l="l" r="r" t="t"/>
              <a:pathLst>
                <a:path extrusionOk="0" h="194" w="318">
                  <a:moveTo>
                    <a:pt x="0" y="0"/>
                  </a:moveTo>
                  <a:lnTo>
                    <a:pt x="318" y="194"/>
                  </a:lnTo>
                </a:path>
              </a:pathLst>
            </a:cu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880" name="Google Shape;880;p4"/>
            <p:cNvSpPr/>
            <p:nvPr/>
          </p:nvSpPr>
          <p:spPr>
            <a:xfrm>
              <a:off x="2418" y="2492"/>
              <a:ext cx="303" cy="150"/>
            </a:xfrm>
            <a:custGeom>
              <a:rect b="b" l="l" r="r" t="t"/>
              <a:pathLst>
                <a:path extrusionOk="0" h="174" w="294">
                  <a:moveTo>
                    <a:pt x="0" y="0"/>
                  </a:moveTo>
                  <a:lnTo>
                    <a:pt x="294" y="174"/>
                  </a:lnTo>
                </a:path>
              </a:pathLst>
            </a:cu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881" name="Google Shape;881;p4"/>
            <p:cNvSpPr/>
            <p:nvPr/>
          </p:nvSpPr>
          <p:spPr>
            <a:xfrm>
              <a:off x="3015" y="2477"/>
              <a:ext cx="396" cy="156"/>
            </a:xfrm>
            <a:custGeom>
              <a:rect b="b" l="l" r="r" t="t"/>
              <a:pathLst>
                <a:path extrusionOk="0" h="174" w="378">
                  <a:moveTo>
                    <a:pt x="0" y="174"/>
                  </a:moveTo>
                  <a:lnTo>
                    <a:pt x="378" y="0"/>
                  </a:lnTo>
                </a:path>
              </a:pathLst>
            </a:cu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882" name="Google Shape;882;p4"/>
            <p:cNvSpPr/>
            <p:nvPr/>
          </p:nvSpPr>
          <p:spPr>
            <a:xfrm>
              <a:off x="3435" y="2511"/>
              <a:ext cx="130" cy="320"/>
            </a:xfrm>
            <a:custGeom>
              <a:rect b="b" l="l" r="r" t="t"/>
              <a:pathLst>
                <a:path extrusionOk="0" h="500" w="118">
                  <a:moveTo>
                    <a:pt x="0" y="500"/>
                  </a:moveTo>
                  <a:lnTo>
                    <a:pt x="118" y="0"/>
                  </a:lnTo>
                </a:path>
              </a:pathLst>
            </a:cu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883" name="Google Shape;883;p4"/>
            <p:cNvSpPr/>
            <p:nvPr/>
          </p:nvSpPr>
          <p:spPr>
            <a:xfrm>
              <a:off x="2657" y="2847"/>
              <a:ext cx="464" cy="47"/>
            </a:xfrm>
            <a:custGeom>
              <a:rect b="b" l="l" r="r" t="t"/>
              <a:pathLst>
                <a:path extrusionOk="0" h="32" w="370">
                  <a:moveTo>
                    <a:pt x="370" y="32"/>
                  </a:moveTo>
                  <a:lnTo>
                    <a:pt x="0" y="0"/>
                  </a:lnTo>
                </a:path>
              </a:pathLst>
            </a:cu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884" name="Google Shape;884;p4"/>
            <p:cNvSpPr/>
            <p:nvPr/>
          </p:nvSpPr>
          <p:spPr>
            <a:xfrm>
              <a:off x="2319" y="2507"/>
              <a:ext cx="122" cy="268"/>
            </a:xfrm>
            <a:custGeom>
              <a:rect b="b" l="l" r="r" t="t"/>
              <a:pathLst>
                <a:path extrusionOk="0" h="412" w="176">
                  <a:moveTo>
                    <a:pt x="162" y="408"/>
                  </a:moveTo>
                  <a:lnTo>
                    <a:pt x="176" y="412"/>
                  </a:lnTo>
                  <a:lnTo>
                    <a:pt x="0" y="0"/>
                  </a:lnTo>
                </a:path>
              </a:pathLst>
            </a:cu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885" name="Google Shape;885;p4"/>
            <p:cNvSpPr/>
            <p:nvPr/>
          </p:nvSpPr>
          <p:spPr>
            <a:xfrm>
              <a:off x="1128" y="2264"/>
              <a:ext cx="728" cy="15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86" name="Google Shape;886;p4"/>
            <p:cNvSpPr/>
            <p:nvPr/>
          </p:nvSpPr>
          <p:spPr>
            <a:xfrm>
              <a:off x="1113" y="2279"/>
              <a:ext cx="723" cy="150"/>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887" name="Google Shape;887;p4"/>
            <p:cNvCxnSpPr/>
            <p:nvPr/>
          </p:nvCxnSpPr>
          <p:spPr>
            <a:xfrm>
              <a:off x="1759" y="2362"/>
              <a:ext cx="266" cy="0"/>
            </a:xfrm>
            <a:prstGeom prst="straightConnector1">
              <a:avLst/>
            </a:prstGeom>
            <a:noFill/>
            <a:ln cap="flat" cmpd="sng" w="9525">
              <a:solidFill>
                <a:schemeClr val="accent2"/>
              </a:solidFill>
              <a:prstDash val="solid"/>
              <a:round/>
              <a:headEnd len="sm" w="sm" type="none"/>
              <a:tailEnd len="med" w="med" type="triangle"/>
            </a:ln>
          </p:spPr>
        </p:cxnSp>
        <p:sp>
          <p:nvSpPr>
            <p:cNvPr id="888" name="Google Shape;888;p4"/>
            <p:cNvSpPr txBox="1"/>
            <p:nvPr/>
          </p:nvSpPr>
          <p:spPr>
            <a:xfrm>
              <a:off x="2390" y="2183"/>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889" name="Google Shape;889;p4"/>
            <p:cNvSpPr txBox="1"/>
            <p:nvPr/>
          </p:nvSpPr>
          <p:spPr>
            <a:xfrm>
              <a:off x="2336" y="2459"/>
              <a:ext cx="187" cy="2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890" name="Google Shape;890;p4"/>
            <p:cNvSpPr txBox="1"/>
            <p:nvPr/>
          </p:nvSpPr>
          <p:spPr>
            <a:xfrm>
              <a:off x="2178" y="2505"/>
              <a:ext cx="187" cy="2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sp>
          <p:nvSpPr>
            <p:cNvPr id="891" name="Google Shape;891;p4"/>
            <p:cNvSpPr/>
            <p:nvPr/>
          </p:nvSpPr>
          <p:spPr>
            <a:xfrm>
              <a:off x="1509" y="2281"/>
              <a:ext cx="269" cy="151"/>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92" name="Google Shape;892;p4"/>
            <p:cNvSpPr txBox="1"/>
            <p:nvPr/>
          </p:nvSpPr>
          <p:spPr>
            <a:xfrm>
              <a:off x="1479" y="2264"/>
              <a:ext cx="328" cy="1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0111</a:t>
              </a:r>
              <a:endParaRPr b="0" i="0" sz="1400" u="none" cap="none" strike="noStrike">
                <a:solidFill>
                  <a:srgbClr val="000000"/>
                </a:solidFill>
                <a:latin typeface="Arial"/>
                <a:ea typeface="Arial"/>
                <a:cs typeface="Arial"/>
                <a:sym typeface="Arial"/>
              </a:endParaRPr>
            </a:p>
          </p:txBody>
        </p:sp>
        <p:sp>
          <p:nvSpPr>
            <p:cNvPr id="893" name="Google Shape;893;p4"/>
            <p:cNvSpPr txBox="1"/>
            <p:nvPr/>
          </p:nvSpPr>
          <p:spPr>
            <a:xfrm>
              <a:off x="470" y="2579"/>
              <a:ext cx="1019" cy="36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value in arriving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packet’s header</a:t>
              </a:r>
              <a:endParaRPr b="0" i="0" sz="1400" u="none" cap="none" strike="noStrike">
                <a:solidFill>
                  <a:srgbClr val="000000"/>
                </a:solidFill>
                <a:latin typeface="Arial"/>
                <a:ea typeface="Arial"/>
                <a:cs typeface="Arial"/>
                <a:sym typeface="Arial"/>
              </a:endParaRPr>
            </a:p>
          </p:txBody>
        </p:sp>
        <p:cxnSp>
          <p:nvCxnSpPr>
            <p:cNvPr id="894" name="Google Shape;894;p4"/>
            <p:cNvCxnSpPr/>
            <p:nvPr/>
          </p:nvCxnSpPr>
          <p:spPr>
            <a:xfrm rot="10800000">
              <a:off x="1269" y="2444"/>
              <a:ext cx="850" cy="0"/>
            </a:xfrm>
            <a:prstGeom prst="straightConnector1">
              <a:avLst/>
            </a:prstGeom>
            <a:noFill/>
            <a:ln cap="flat" cmpd="sng" w="9525">
              <a:solidFill>
                <a:schemeClr val="dk1"/>
              </a:solidFill>
              <a:prstDash val="solid"/>
              <a:round/>
              <a:headEnd len="sm" w="sm" type="none"/>
              <a:tailEnd len="sm" w="sm" type="none"/>
            </a:ln>
          </p:spPr>
        </p:cxnSp>
        <p:sp>
          <p:nvSpPr>
            <p:cNvPr id="895" name="Google Shape;895;p4"/>
            <p:cNvSpPr txBox="1"/>
            <p:nvPr/>
          </p:nvSpPr>
          <p:spPr>
            <a:xfrm>
              <a:off x="1244" y="261"/>
              <a:ext cx="1174" cy="19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routing algorithm</a:t>
              </a:r>
              <a:endParaRPr b="0" i="0" sz="1400" u="none" cap="none" strike="noStrike">
                <a:solidFill>
                  <a:srgbClr val="000000"/>
                </a:solidFill>
                <a:latin typeface="Arial"/>
                <a:ea typeface="Arial"/>
                <a:cs typeface="Arial"/>
                <a:sym typeface="Arial"/>
              </a:endParaRPr>
            </a:p>
          </p:txBody>
        </p:sp>
        <p:sp>
          <p:nvSpPr>
            <p:cNvPr id="896" name="Google Shape;896;p4"/>
            <p:cNvSpPr/>
            <p:nvPr/>
          </p:nvSpPr>
          <p:spPr>
            <a:xfrm>
              <a:off x="1197" y="732"/>
              <a:ext cx="1263" cy="80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97" name="Google Shape;897;p4"/>
            <p:cNvSpPr txBox="1"/>
            <p:nvPr/>
          </p:nvSpPr>
          <p:spPr>
            <a:xfrm>
              <a:off x="1248" y="702"/>
              <a:ext cx="1171"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local forwarding table</a:t>
              </a:r>
              <a:endParaRPr b="0" i="0" sz="1400" u="none" cap="none" strike="noStrike">
                <a:solidFill>
                  <a:srgbClr val="000000"/>
                </a:solidFill>
                <a:latin typeface="Arial"/>
                <a:ea typeface="Arial"/>
                <a:cs typeface="Arial"/>
                <a:sym typeface="Arial"/>
              </a:endParaRPr>
            </a:p>
          </p:txBody>
        </p:sp>
        <p:sp>
          <p:nvSpPr>
            <p:cNvPr id="898" name="Google Shape;898;p4"/>
            <p:cNvSpPr txBox="1"/>
            <p:nvPr/>
          </p:nvSpPr>
          <p:spPr>
            <a:xfrm>
              <a:off x="1174" y="858"/>
              <a:ext cx="764" cy="19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header value</a:t>
              </a:r>
              <a:endParaRPr b="0" i="0" sz="1400" u="none" cap="none" strike="noStrike">
                <a:solidFill>
                  <a:srgbClr val="000000"/>
                </a:solidFill>
                <a:latin typeface="Arial"/>
                <a:ea typeface="Arial"/>
                <a:cs typeface="Arial"/>
                <a:sym typeface="Arial"/>
              </a:endParaRPr>
            </a:p>
          </p:txBody>
        </p:sp>
        <p:sp>
          <p:nvSpPr>
            <p:cNvPr id="899" name="Google Shape;899;p4"/>
            <p:cNvSpPr txBox="1"/>
            <p:nvPr/>
          </p:nvSpPr>
          <p:spPr>
            <a:xfrm>
              <a:off x="1846" y="859"/>
              <a:ext cx="656" cy="19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solidFill>
                    <a:schemeClr val="dk1"/>
                  </a:solidFill>
                  <a:latin typeface="Arial"/>
                  <a:ea typeface="Arial"/>
                  <a:cs typeface="Arial"/>
                  <a:sym typeface="Arial"/>
                </a:rPr>
                <a:t>output link</a:t>
              </a:r>
              <a:endParaRPr b="0" i="0" sz="1400" u="none" cap="none" strike="noStrike">
                <a:solidFill>
                  <a:srgbClr val="000000"/>
                </a:solidFill>
                <a:latin typeface="Arial"/>
                <a:ea typeface="Arial"/>
                <a:cs typeface="Arial"/>
                <a:sym typeface="Arial"/>
              </a:endParaRPr>
            </a:p>
          </p:txBody>
        </p:sp>
        <p:cxnSp>
          <p:nvCxnSpPr>
            <p:cNvPr id="900" name="Google Shape;900;p4"/>
            <p:cNvCxnSpPr/>
            <p:nvPr/>
          </p:nvCxnSpPr>
          <p:spPr>
            <a:xfrm>
              <a:off x="1908" y="866"/>
              <a:ext cx="5" cy="672"/>
            </a:xfrm>
            <a:prstGeom prst="straightConnector1">
              <a:avLst/>
            </a:prstGeom>
            <a:noFill/>
            <a:ln cap="flat" cmpd="sng" w="9525">
              <a:solidFill>
                <a:schemeClr val="dk1"/>
              </a:solidFill>
              <a:prstDash val="solid"/>
              <a:round/>
              <a:headEnd len="sm" w="sm" type="none"/>
              <a:tailEnd len="sm" w="sm" type="none"/>
            </a:ln>
          </p:spPr>
        </p:cxnSp>
        <p:sp>
          <p:nvSpPr>
            <p:cNvPr id="901" name="Google Shape;901;p4"/>
            <p:cNvSpPr txBox="1"/>
            <p:nvPr/>
          </p:nvSpPr>
          <p:spPr>
            <a:xfrm>
              <a:off x="1587" y="1037"/>
              <a:ext cx="328" cy="518"/>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0100</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0101</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0111</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1001</a:t>
              </a:r>
              <a:endParaRPr b="0" i="0" sz="1400" u="none" cap="none" strike="noStrike">
                <a:solidFill>
                  <a:srgbClr val="000000"/>
                </a:solidFill>
                <a:latin typeface="Arial"/>
                <a:ea typeface="Arial"/>
                <a:cs typeface="Arial"/>
                <a:sym typeface="Arial"/>
              </a:endParaRPr>
            </a:p>
          </p:txBody>
        </p:sp>
        <p:sp>
          <p:nvSpPr>
            <p:cNvPr id="902" name="Google Shape;902;p4"/>
            <p:cNvSpPr txBox="1"/>
            <p:nvPr/>
          </p:nvSpPr>
          <p:spPr>
            <a:xfrm>
              <a:off x="1918" y="1037"/>
              <a:ext cx="169" cy="51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cxnSp>
          <p:nvCxnSpPr>
            <p:cNvPr id="903" name="Google Shape;903;p4"/>
            <p:cNvCxnSpPr/>
            <p:nvPr/>
          </p:nvCxnSpPr>
          <p:spPr>
            <a:xfrm>
              <a:off x="1197" y="1028"/>
              <a:ext cx="1264" cy="0"/>
            </a:xfrm>
            <a:prstGeom prst="straightConnector1">
              <a:avLst/>
            </a:prstGeom>
            <a:noFill/>
            <a:ln cap="flat" cmpd="sng" w="9525">
              <a:solidFill>
                <a:schemeClr val="dk1"/>
              </a:solidFill>
              <a:prstDash val="solid"/>
              <a:round/>
              <a:headEnd len="sm" w="sm" type="none"/>
              <a:tailEnd len="sm" w="sm" type="none"/>
            </a:ln>
          </p:spPr>
        </p:cxnSp>
        <p:cxnSp>
          <p:nvCxnSpPr>
            <p:cNvPr id="904" name="Google Shape;904;p4"/>
            <p:cNvCxnSpPr/>
            <p:nvPr/>
          </p:nvCxnSpPr>
          <p:spPr>
            <a:xfrm>
              <a:off x="1192" y="872"/>
              <a:ext cx="1264" cy="0"/>
            </a:xfrm>
            <a:prstGeom prst="straightConnector1">
              <a:avLst/>
            </a:prstGeom>
            <a:noFill/>
            <a:ln cap="flat" cmpd="sng" w="9525">
              <a:solidFill>
                <a:schemeClr val="dk1"/>
              </a:solidFill>
              <a:prstDash val="solid"/>
              <a:round/>
              <a:headEnd len="sm" w="sm" type="none"/>
              <a:tailEnd len="sm" w="sm" type="none"/>
            </a:ln>
          </p:spPr>
        </p:cxnSp>
        <p:sp>
          <p:nvSpPr>
            <p:cNvPr id="905" name="Google Shape;905;p4"/>
            <p:cNvSpPr/>
            <p:nvPr/>
          </p:nvSpPr>
          <p:spPr>
            <a:xfrm rot="5400000">
              <a:off x="1763" y="548"/>
              <a:ext cx="151" cy="172"/>
            </a:xfrm>
            <a:prstGeom prst="rightArrow">
              <a:avLst>
                <a:gd fmla="val 51167" name="adj1"/>
                <a:gd fmla="val 39736" name="adj2"/>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906" name="Google Shape;906;p4"/>
            <p:cNvCxnSpPr/>
            <p:nvPr/>
          </p:nvCxnSpPr>
          <p:spPr>
            <a:xfrm flipH="1" rot="10800000">
              <a:off x="1479" y="2419"/>
              <a:ext cx="138" cy="241"/>
            </a:xfrm>
            <a:prstGeom prst="straightConnector1">
              <a:avLst/>
            </a:prstGeom>
            <a:noFill/>
            <a:ln cap="flat" cmpd="sng" w="9525">
              <a:solidFill>
                <a:schemeClr val="dk1"/>
              </a:solidFill>
              <a:prstDash val="solid"/>
              <a:round/>
              <a:headEnd len="sm" w="sm" type="none"/>
              <a:tailEnd len="med" w="med" type="triangle"/>
            </a:ln>
          </p:spPr>
        </p:cxnSp>
        <p:sp>
          <p:nvSpPr>
            <p:cNvPr id="907" name="Google Shape;907;p4"/>
            <p:cNvSpPr/>
            <p:nvPr/>
          </p:nvSpPr>
          <p:spPr>
            <a:xfrm flipH="1">
              <a:off x="3518" y="2127"/>
              <a:ext cx="364" cy="234"/>
            </a:xfrm>
            <a:custGeom>
              <a:rect b="b" l="l" r="r" t="t"/>
              <a:pathLst>
                <a:path extrusionOk="0" h="816" w="1443">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a:gsLst>
                <a:gs pos="0">
                  <a:schemeClr val="accent1"/>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908" name="Google Shape;908;p4"/>
            <p:cNvSpPr/>
            <p:nvPr/>
          </p:nvSpPr>
          <p:spPr>
            <a:xfrm flipH="1">
              <a:off x="2881" y="1948"/>
              <a:ext cx="364" cy="234"/>
            </a:xfrm>
            <a:custGeom>
              <a:rect b="b" l="l" r="r" t="t"/>
              <a:pathLst>
                <a:path extrusionOk="0" h="816" w="1443">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a:gsLst>
                <a:gs pos="0">
                  <a:schemeClr val="accent1"/>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909" name="Google Shape;909;p4"/>
            <p:cNvSpPr/>
            <p:nvPr/>
          </p:nvSpPr>
          <p:spPr>
            <a:xfrm rot="10800000">
              <a:off x="3302" y="2922"/>
              <a:ext cx="342" cy="234"/>
            </a:xfrm>
            <a:custGeom>
              <a:rect b="b" l="l" r="r" t="t"/>
              <a:pathLst>
                <a:path extrusionOk="0" h="816" w="1443">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a:gsLst>
                <a:gs pos="0">
                  <a:schemeClr val="accent1"/>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910" name="Google Shape;910;p4"/>
            <p:cNvSpPr/>
            <p:nvPr/>
          </p:nvSpPr>
          <p:spPr>
            <a:xfrm rot="10800000">
              <a:off x="2452" y="2912"/>
              <a:ext cx="342" cy="234"/>
            </a:xfrm>
            <a:custGeom>
              <a:rect b="b" l="l" r="r" t="t"/>
              <a:pathLst>
                <a:path extrusionOk="0" h="816" w="1443">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a:gsLst>
                <a:gs pos="0">
                  <a:schemeClr val="accent1"/>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911" name="Google Shape;911;p4"/>
            <p:cNvSpPr/>
            <p:nvPr/>
          </p:nvSpPr>
          <p:spPr>
            <a:xfrm rot="10800000">
              <a:off x="2855" y="2728"/>
              <a:ext cx="342" cy="285"/>
            </a:xfrm>
            <a:custGeom>
              <a:rect b="b" l="l" r="r" t="t"/>
              <a:pathLst>
                <a:path extrusionOk="0" h="816" w="1443">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a:gsLst>
                <a:gs pos="0">
                  <a:schemeClr val="accent1"/>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grpSp>
          <p:nvGrpSpPr>
            <p:cNvPr id="912" name="Google Shape;912;p4"/>
            <p:cNvGrpSpPr/>
            <p:nvPr/>
          </p:nvGrpSpPr>
          <p:grpSpPr>
            <a:xfrm>
              <a:off x="2886" y="1668"/>
              <a:ext cx="347" cy="285"/>
              <a:chOff x="2886" y="1668"/>
              <a:chExt cx="347" cy="285"/>
            </a:xfrm>
          </p:grpSpPr>
          <p:sp>
            <p:nvSpPr>
              <p:cNvPr id="913" name="Google Shape;913;p4"/>
              <p:cNvSpPr/>
              <p:nvPr/>
            </p:nvSpPr>
            <p:spPr>
              <a:xfrm>
                <a:off x="2886" y="1668"/>
                <a:ext cx="347" cy="28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14" name="Google Shape;914;p4"/>
              <p:cNvSpPr/>
              <p:nvPr/>
            </p:nvSpPr>
            <p:spPr>
              <a:xfrm>
                <a:off x="2905" y="1674"/>
                <a:ext cx="314" cy="7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15" name="Google Shape;915;p4"/>
              <p:cNvSpPr/>
              <p:nvPr/>
            </p:nvSpPr>
            <p:spPr>
              <a:xfrm>
                <a:off x="2913" y="1785"/>
                <a:ext cx="300" cy="15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916" name="Google Shape;916;p4"/>
              <p:cNvCxnSpPr/>
              <p:nvPr/>
            </p:nvCxnSpPr>
            <p:spPr>
              <a:xfrm>
                <a:off x="3082" y="1811"/>
                <a:ext cx="1" cy="130"/>
              </a:xfrm>
              <a:prstGeom prst="straightConnector1">
                <a:avLst/>
              </a:prstGeom>
              <a:noFill/>
              <a:ln cap="flat" cmpd="sng" w="9525">
                <a:solidFill>
                  <a:schemeClr val="dk1"/>
                </a:solidFill>
                <a:prstDash val="solid"/>
                <a:round/>
                <a:headEnd len="sm" w="sm" type="none"/>
                <a:tailEnd len="sm" w="sm" type="none"/>
              </a:ln>
            </p:spPr>
          </p:cxnSp>
          <p:cxnSp>
            <p:nvCxnSpPr>
              <p:cNvPr id="917" name="Google Shape;917;p4"/>
              <p:cNvCxnSpPr/>
              <p:nvPr/>
            </p:nvCxnSpPr>
            <p:spPr>
              <a:xfrm>
                <a:off x="2913" y="1842"/>
                <a:ext cx="300" cy="0"/>
              </a:xfrm>
              <a:prstGeom prst="straightConnector1">
                <a:avLst/>
              </a:prstGeom>
              <a:noFill/>
              <a:ln cap="flat" cmpd="sng" w="9525">
                <a:solidFill>
                  <a:schemeClr val="dk1"/>
                </a:solidFill>
                <a:prstDash val="solid"/>
                <a:round/>
                <a:headEnd len="sm" w="sm" type="none"/>
                <a:tailEnd len="sm" w="sm" type="none"/>
              </a:ln>
            </p:spPr>
          </p:cxnSp>
          <p:cxnSp>
            <p:nvCxnSpPr>
              <p:cNvPr id="918" name="Google Shape;918;p4"/>
              <p:cNvCxnSpPr/>
              <p:nvPr/>
            </p:nvCxnSpPr>
            <p:spPr>
              <a:xfrm>
                <a:off x="2912" y="1812"/>
                <a:ext cx="300" cy="0"/>
              </a:xfrm>
              <a:prstGeom prst="straightConnector1">
                <a:avLst/>
              </a:prstGeom>
              <a:noFill/>
              <a:ln cap="flat" cmpd="sng" w="9525">
                <a:solidFill>
                  <a:schemeClr val="dk1"/>
                </a:solidFill>
                <a:prstDash val="solid"/>
                <a:round/>
                <a:headEnd len="sm" w="sm" type="none"/>
                <a:tailEnd len="sm" w="sm" type="none"/>
              </a:ln>
            </p:spPr>
          </p:cxnSp>
          <p:sp>
            <p:nvSpPr>
              <p:cNvPr id="919" name="Google Shape;919;p4"/>
              <p:cNvSpPr/>
              <p:nvPr/>
            </p:nvSpPr>
            <p:spPr>
              <a:xfrm rot="5400000">
                <a:off x="3051" y="1745"/>
                <a:ext cx="29" cy="41"/>
              </a:xfrm>
              <a:prstGeom prst="rightArrow">
                <a:avLst>
                  <a:gd fmla="val 51167" name="adj1"/>
                  <a:gd fmla="val 39736" name="adj2"/>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920" name="Google Shape;920;p4"/>
            <p:cNvGrpSpPr/>
            <p:nvPr/>
          </p:nvGrpSpPr>
          <p:grpSpPr>
            <a:xfrm>
              <a:off x="3524" y="1840"/>
              <a:ext cx="347" cy="285"/>
              <a:chOff x="2886" y="1668"/>
              <a:chExt cx="347" cy="285"/>
            </a:xfrm>
          </p:grpSpPr>
          <p:sp>
            <p:nvSpPr>
              <p:cNvPr id="921" name="Google Shape;921;p4"/>
              <p:cNvSpPr/>
              <p:nvPr/>
            </p:nvSpPr>
            <p:spPr>
              <a:xfrm>
                <a:off x="2886" y="1668"/>
                <a:ext cx="347" cy="28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22" name="Google Shape;922;p4"/>
              <p:cNvSpPr/>
              <p:nvPr/>
            </p:nvSpPr>
            <p:spPr>
              <a:xfrm>
                <a:off x="2905" y="1674"/>
                <a:ext cx="314" cy="7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23" name="Google Shape;923;p4"/>
              <p:cNvSpPr/>
              <p:nvPr/>
            </p:nvSpPr>
            <p:spPr>
              <a:xfrm>
                <a:off x="2913" y="1785"/>
                <a:ext cx="300" cy="15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924" name="Google Shape;924;p4"/>
              <p:cNvCxnSpPr/>
              <p:nvPr/>
            </p:nvCxnSpPr>
            <p:spPr>
              <a:xfrm>
                <a:off x="3082" y="1811"/>
                <a:ext cx="1" cy="130"/>
              </a:xfrm>
              <a:prstGeom prst="straightConnector1">
                <a:avLst/>
              </a:prstGeom>
              <a:noFill/>
              <a:ln cap="flat" cmpd="sng" w="9525">
                <a:solidFill>
                  <a:schemeClr val="dk1"/>
                </a:solidFill>
                <a:prstDash val="solid"/>
                <a:round/>
                <a:headEnd len="sm" w="sm" type="none"/>
                <a:tailEnd len="sm" w="sm" type="none"/>
              </a:ln>
            </p:spPr>
          </p:cxnSp>
          <p:cxnSp>
            <p:nvCxnSpPr>
              <p:cNvPr id="925" name="Google Shape;925;p4"/>
              <p:cNvCxnSpPr/>
              <p:nvPr/>
            </p:nvCxnSpPr>
            <p:spPr>
              <a:xfrm>
                <a:off x="2913" y="1842"/>
                <a:ext cx="300" cy="0"/>
              </a:xfrm>
              <a:prstGeom prst="straightConnector1">
                <a:avLst/>
              </a:prstGeom>
              <a:noFill/>
              <a:ln cap="flat" cmpd="sng" w="9525">
                <a:solidFill>
                  <a:schemeClr val="dk1"/>
                </a:solidFill>
                <a:prstDash val="solid"/>
                <a:round/>
                <a:headEnd len="sm" w="sm" type="none"/>
                <a:tailEnd len="sm" w="sm" type="none"/>
              </a:ln>
            </p:spPr>
          </p:cxnSp>
          <p:cxnSp>
            <p:nvCxnSpPr>
              <p:cNvPr id="926" name="Google Shape;926;p4"/>
              <p:cNvCxnSpPr/>
              <p:nvPr/>
            </p:nvCxnSpPr>
            <p:spPr>
              <a:xfrm>
                <a:off x="2912" y="1812"/>
                <a:ext cx="300" cy="0"/>
              </a:xfrm>
              <a:prstGeom prst="straightConnector1">
                <a:avLst/>
              </a:prstGeom>
              <a:noFill/>
              <a:ln cap="flat" cmpd="sng" w="9525">
                <a:solidFill>
                  <a:schemeClr val="dk1"/>
                </a:solidFill>
                <a:prstDash val="solid"/>
                <a:round/>
                <a:headEnd len="sm" w="sm" type="none"/>
                <a:tailEnd len="sm" w="sm" type="none"/>
              </a:ln>
            </p:spPr>
          </p:cxnSp>
          <p:sp>
            <p:nvSpPr>
              <p:cNvPr id="927" name="Google Shape;927;p4"/>
              <p:cNvSpPr/>
              <p:nvPr/>
            </p:nvSpPr>
            <p:spPr>
              <a:xfrm rot="5400000">
                <a:off x="3051" y="1745"/>
                <a:ext cx="29" cy="41"/>
              </a:xfrm>
              <a:prstGeom prst="rightArrow">
                <a:avLst>
                  <a:gd fmla="val 51167" name="adj1"/>
                  <a:gd fmla="val 39736" name="adj2"/>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928" name="Google Shape;928;p4"/>
            <p:cNvGrpSpPr/>
            <p:nvPr/>
          </p:nvGrpSpPr>
          <p:grpSpPr>
            <a:xfrm>
              <a:off x="3291" y="3148"/>
              <a:ext cx="347" cy="285"/>
              <a:chOff x="2886" y="1668"/>
              <a:chExt cx="347" cy="285"/>
            </a:xfrm>
          </p:grpSpPr>
          <p:sp>
            <p:nvSpPr>
              <p:cNvPr id="929" name="Google Shape;929;p4"/>
              <p:cNvSpPr/>
              <p:nvPr/>
            </p:nvSpPr>
            <p:spPr>
              <a:xfrm>
                <a:off x="2886" y="1668"/>
                <a:ext cx="347" cy="28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30" name="Google Shape;930;p4"/>
              <p:cNvSpPr/>
              <p:nvPr/>
            </p:nvSpPr>
            <p:spPr>
              <a:xfrm>
                <a:off x="2905" y="1674"/>
                <a:ext cx="314" cy="7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31" name="Google Shape;931;p4"/>
              <p:cNvSpPr/>
              <p:nvPr/>
            </p:nvSpPr>
            <p:spPr>
              <a:xfrm>
                <a:off x="2913" y="1785"/>
                <a:ext cx="300" cy="15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932" name="Google Shape;932;p4"/>
              <p:cNvCxnSpPr/>
              <p:nvPr/>
            </p:nvCxnSpPr>
            <p:spPr>
              <a:xfrm>
                <a:off x="3082" y="1811"/>
                <a:ext cx="1" cy="130"/>
              </a:xfrm>
              <a:prstGeom prst="straightConnector1">
                <a:avLst/>
              </a:prstGeom>
              <a:noFill/>
              <a:ln cap="flat" cmpd="sng" w="9525">
                <a:solidFill>
                  <a:schemeClr val="dk1"/>
                </a:solidFill>
                <a:prstDash val="solid"/>
                <a:round/>
                <a:headEnd len="sm" w="sm" type="none"/>
                <a:tailEnd len="sm" w="sm" type="none"/>
              </a:ln>
            </p:spPr>
          </p:cxnSp>
          <p:cxnSp>
            <p:nvCxnSpPr>
              <p:cNvPr id="933" name="Google Shape;933;p4"/>
              <p:cNvCxnSpPr/>
              <p:nvPr/>
            </p:nvCxnSpPr>
            <p:spPr>
              <a:xfrm>
                <a:off x="2913" y="1842"/>
                <a:ext cx="300" cy="0"/>
              </a:xfrm>
              <a:prstGeom prst="straightConnector1">
                <a:avLst/>
              </a:prstGeom>
              <a:noFill/>
              <a:ln cap="flat" cmpd="sng" w="9525">
                <a:solidFill>
                  <a:schemeClr val="dk1"/>
                </a:solidFill>
                <a:prstDash val="solid"/>
                <a:round/>
                <a:headEnd len="sm" w="sm" type="none"/>
                <a:tailEnd len="sm" w="sm" type="none"/>
              </a:ln>
            </p:spPr>
          </p:cxnSp>
          <p:cxnSp>
            <p:nvCxnSpPr>
              <p:cNvPr id="934" name="Google Shape;934;p4"/>
              <p:cNvCxnSpPr/>
              <p:nvPr/>
            </p:nvCxnSpPr>
            <p:spPr>
              <a:xfrm>
                <a:off x="2912" y="1812"/>
                <a:ext cx="300" cy="0"/>
              </a:xfrm>
              <a:prstGeom prst="straightConnector1">
                <a:avLst/>
              </a:prstGeom>
              <a:noFill/>
              <a:ln cap="flat" cmpd="sng" w="9525">
                <a:solidFill>
                  <a:schemeClr val="dk1"/>
                </a:solidFill>
                <a:prstDash val="solid"/>
                <a:round/>
                <a:headEnd len="sm" w="sm" type="none"/>
                <a:tailEnd len="sm" w="sm" type="none"/>
              </a:ln>
            </p:spPr>
          </p:cxnSp>
          <p:sp>
            <p:nvSpPr>
              <p:cNvPr id="935" name="Google Shape;935;p4"/>
              <p:cNvSpPr/>
              <p:nvPr/>
            </p:nvSpPr>
            <p:spPr>
              <a:xfrm rot="5400000">
                <a:off x="3051" y="1745"/>
                <a:ext cx="29" cy="41"/>
              </a:xfrm>
              <a:prstGeom prst="rightArrow">
                <a:avLst>
                  <a:gd fmla="val 51167" name="adj1"/>
                  <a:gd fmla="val 39736" name="adj2"/>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936" name="Google Shape;936;p4"/>
            <p:cNvGrpSpPr/>
            <p:nvPr/>
          </p:nvGrpSpPr>
          <p:grpSpPr>
            <a:xfrm>
              <a:off x="2853" y="3010"/>
              <a:ext cx="347" cy="285"/>
              <a:chOff x="2886" y="1668"/>
              <a:chExt cx="347" cy="285"/>
            </a:xfrm>
          </p:grpSpPr>
          <p:sp>
            <p:nvSpPr>
              <p:cNvPr id="937" name="Google Shape;937;p4"/>
              <p:cNvSpPr/>
              <p:nvPr/>
            </p:nvSpPr>
            <p:spPr>
              <a:xfrm>
                <a:off x="2886" y="1668"/>
                <a:ext cx="347" cy="28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38" name="Google Shape;938;p4"/>
              <p:cNvSpPr/>
              <p:nvPr/>
            </p:nvSpPr>
            <p:spPr>
              <a:xfrm>
                <a:off x="2905" y="1674"/>
                <a:ext cx="314" cy="7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39" name="Google Shape;939;p4"/>
              <p:cNvSpPr/>
              <p:nvPr/>
            </p:nvSpPr>
            <p:spPr>
              <a:xfrm>
                <a:off x="2913" y="1785"/>
                <a:ext cx="300" cy="15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940" name="Google Shape;940;p4"/>
              <p:cNvCxnSpPr/>
              <p:nvPr/>
            </p:nvCxnSpPr>
            <p:spPr>
              <a:xfrm>
                <a:off x="3082" y="1811"/>
                <a:ext cx="1" cy="130"/>
              </a:xfrm>
              <a:prstGeom prst="straightConnector1">
                <a:avLst/>
              </a:prstGeom>
              <a:noFill/>
              <a:ln cap="flat" cmpd="sng" w="9525">
                <a:solidFill>
                  <a:schemeClr val="dk1"/>
                </a:solidFill>
                <a:prstDash val="solid"/>
                <a:round/>
                <a:headEnd len="sm" w="sm" type="none"/>
                <a:tailEnd len="sm" w="sm" type="none"/>
              </a:ln>
            </p:spPr>
          </p:cxnSp>
          <p:cxnSp>
            <p:nvCxnSpPr>
              <p:cNvPr id="941" name="Google Shape;941;p4"/>
              <p:cNvCxnSpPr/>
              <p:nvPr/>
            </p:nvCxnSpPr>
            <p:spPr>
              <a:xfrm>
                <a:off x="2913" y="1842"/>
                <a:ext cx="300" cy="0"/>
              </a:xfrm>
              <a:prstGeom prst="straightConnector1">
                <a:avLst/>
              </a:prstGeom>
              <a:noFill/>
              <a:ln cap="flat" cmpd="sng" w="9525">
                <a:solidFill>
                  <a:schemeClr val="dk1"/>
                </a:solidFill>
                <a:prstDash val="solid"/>
                <a:round/>
                <a:headEnd len="sm" w="sm" type="none"/>
                <a:tailEnd len="sm" w="sm" type="none"/>
              </a:ln>
            </p:spPr>
          </p:cxnSp>
          <p:cxnSp>
            <p:nvCxnSpPr>
              <p:cNvPr id="942" name="Google Shape;942;p4"/>
              <p:cNvCxnSpPr/>
              <p:nvPr/>
            </p:nvCxnSpPr>
            <p:spPr>
              <a:xfrm>
                <a:off x="2912" y="1812"/>
                <a:ext cx="300" cy="0"/>
              </a:xfrm>
              <a:prstGeom prst="straightConnector1">
                <a:avLst/>
              </a:prstGeom>
              <a:noFill/>
              <a:ln cap="flat" cmpd="sng" w="9525">
                <a:solidFill>
                  <a:schemeClr val="dk1"/>
                </a:solidFill>
                <a:prstDash val="solid"/>
                <a:round/>
                <a:headEnd len="sm" w="sm" type="none"/>
                <a:tailEnd len="sm" w="sm" type="none"/>
              </a:ln>
            </p:spPr>
          </p:cxnSp>
          <p:sp>
            <p:nvSpPr>
              <p:cNvPr id="943" name="Google Shape;943;p4"/>
              <p:cNvSpPr/>
              <p:nvPr/>
            </p:nvSpPr>
            <p:spPr>
              <a:xfrm rot="5400000">
                <a:off x="3051" y="1745"/>
                <a:ext cx="29" cy="41"/>
              </a:xfrm>
              <a:prstGeom prst="rightArrow">
                <a:avLst>
                  <a:gd fmla="val 51167" name="adj1"/>
                  <a:gd fmla="val 39736" name="adj2"/>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944" name="Google Shape;944;p4"/>
            <p:cNvGrpSpPr/>
            <p:nvPr/>
          </p:nvGrpSpPr>
          <p:grpSpPr>
            <a:xfrm>
              <a:off x="2440" y="3131"/>
              <a:ext cx="347" cy="285"/>
              <a:chOff x="2886" y="1668"/>
              <a:chExt cx="347" cy="285"/>
            </a:xfrm>
          </p:grpSpPr>
          <p:sp>
            <p:nvSpPr>
              <p:cNvPr id="945" name="Google Shape;945;p4"/>
              <p:cNvSpPr/>
              <p:nvPr/>
            </p:nvSpPr>
            <p:spPr>
              <a:xfrm>
                <a:off x="2886" y="1668"/>
                <a:ext cx="347" cy="28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46" name="Google Shape;946;p4"/>
              <p:cNvSpPr/>
              <p:nvPr/>
            </p:nvSpPr>
            <p:spPr>
              <a:xfrm>
                <a:off x="2905" y="1674"/>
                <a:ext cx="314" cy="7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47" name="Google Shape;947;p4"/>
              <p:cNvSpPr/>
              <p:nvPr/>
            </p:nvSpPr>
            <p:spPr>
              <a:xfrm>
                <a:off x="2913" y="1785"/>
                <a:ext cx="300" cy="15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948" name="Google Shape;948;p4"/>
              <p:cNvCxnSpPr/>
              <p:nvPr/>
            </p:nvCxnSpPr>
            <p:spPr>
              <a:xfrm>
                <a:off x="3082" y="1811"/>
                <a:ext cx="1" cy="130"/>
              </a:xfrm>
              <a:prstGeom prst="straightConnector1">
                <a:avLst/>
              </a:prstGeom>
              <a:noFill/>
              <a:ln cap="flat" cmpd="sng" w="9525">
                <a:solidFill>
                  <a:schemeClr val="dk1"/>
                </a:solidFill>
                <a:prstDash val="solid"/>
                <a:round/>
                <a:headEnd len="sm" w="sm" type="none"/>
                <a:tailEnd len="sm" w="sm" type="none"/>
              </a:ln>
            </p:spPr>
          </p:cxnSp>
          <p:cxnSp>
            <p:nvCxnSpPr>
              <p:cNvPr id="949" name="Google Shape;949;p4"/>
              <p:cNvCxnSpPr/>
              <p:nvPr/>
            </p:nvCxnSpPr>
            <p:spPr>
              <a:xfrm>
                <a:off x="2913" y="1842"/>
                <a:ext cx="300" cy="0"/>
              </a:xfrm>
              <a:prstGeom prst="straightConnector1">
                <a:avLst/>
              </a:prstGeom>
              <a:noFill/>
              <a:ln cap="flat" cmpd="sng" w="9525">
                <a:solidFill>
                  <a:schemeClr val="dk1"/>
                </a:solidFill>
                <a:prstDash val="solid"/>
                <a:round/>
                <a:headEnd len="sm" w="sm" type="none"/>
                <a:tailEnd len="sm" w="sm" type="none"/>
              </a:ln>
            </p:spPr>
          </p:cxnSp>
          <p:cxnSp>
            <p:nvCxnSpPr>
              <p:cNvPr id="950" name="Google Shape;950;p4"/>
              <p:cNvCxnSpPr/>
              <p:nvPr/>
            </p:nvCxnSpPr>
            <p:spPr>
              <a:xfrm>
                <a:off x="2912" y="1812"/>
                <a:ext cx="300" cy="0"/>
              </a:xfrm>
              <a:prstGeom prst="straightConnector1">
                <a:avLst/>
              </a:prstGeom>
              <a:noFill/>
              <a:ln cap="flat" cmpd="sng" w="9525">
                <a:solidFill>
                  <a:schemeClr val="dk1"/>
                </a:solidFill>
                <a:prstDash val="solid"/>
                <a:round/>
                <a:headEnd len="sm" w="sm" type="none"/>
                <a:tailEnd len="sm" w="sm" type="none"/>
              </a:ln>
            </p:spPr>
          </p:cxnSp>
          <p:sp>
            <p:nvSpPr>
              <p:cNvPr id="951" name="Google Shape;951;p4"/>
              <p:cNvSpPr/>
              <p:nvPr/>
            </p:nvSpPr>
            <p:spPr>
              <a:xfrm rot="5400000">
                <a:off x="3051" y="1745"/>
                <a:ext cx="29" cy="41"/>
              </a:xfrm>
              <a:prstGeom prst="rightArrow">
                <a:avLst>
                  <a:gd fmla="val 51167" name="adj1"/>
                  <a:gd fmla="val 39736" name="adj2"/>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sp>
        <p:nvSpPr>
          <p:cNvPr id="952" name="Google Shape;952;p4"/>
          <p:cNvSpPr/>
          <p:nvPr/>
        </p:nvSpPr>
        <p:spPr>
          <a:xfrm>
            <a:off x="8441397" y="4764984"/>
            <a:ext cx="1030812" cy="508000"/>
          </a:xfrm>
          <a:prstGeom prst="arc">
            <a:avLst>
              <a:gd fmla="val 16200000" name="adj1"/>
              <a:gd fmla="val 0" name="adj2"/>
            </a:avLst>
          </a:prstGeom>
          <a:noFill/>
          <a:ln cap="flat" cmpd="sng" w="57150">
            <a:solidFill>
              <a:srgbClr val="D4443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6" name="Shape 956"/>
        <p:cNvGrpSpPr/>
        <p:nvPr/>
      </p:nvGrpSpPr>
      <p:grpSpPr>
        <a:xfrm>
          <a:off x="0" y="0"/>
          <a:ext cx="0" cy="0"/>
          <a:chOff x="0" y="0"/>
          <a:chExt cx="0" cy="0"/>
        </a:xfrm>
      </p:grpSpPr>
      <p:sp>
        <p:nvSpPr>
          <p:cNvPr id="957" name="Google Shape;957;p5"/>
          <p:cNvSpPr txBox="1"/>
          <p:nvPr>
            <p:ph type="title"/>
          </p:nvPr>
        </p:nvSpPr>
        <p:spPr>
          <a:xfrm>
            <a:off x="1470456" y="1525030"/>
            <a:ext cx="10018713" cy="380794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7200"/>
              <a:buFont typeface="Corbel"/>
              <a:buNone/>
            </a:pPr>
            <a:r>
              <a:rPr lang="en-US" sz="6000"/>
              <a:t>Packet Switching</a:t>
            </a:r>
            <a:br>
              <a:rPr lang="en-US" sz="6000"/>
            </a:br>
            <a:endParaRPr/>
          </a:p>
        </p:txBody>
      </p:sp>
      <p:pic>
        <p:nvPicPr>
          <p:cNvPr id="958" name="Google Shape;958;p5"/>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2" name="Shape 962"/>
        <p:cNvGrpSpPr/>
        <p:nvPr/>
      </p:nvGrpSpPr>
      <p:grpSpPr>
        <a:xfrm>
          <a:off x="0" y="0"/>
          <a:ext cx="0" cy="0"/>
          <a:chOff x="0" y="0"/>
          <a:chExt cx="0" cy="0"/>
        </a:xfrm>
      </p:grpSpPr>
      <p:sp>
        <p:nvSpPr>
          <p:cNvPr id="963" name="Google Shape;963;p3"/>
          <p:cNvSpPr txBox="1"/>
          <p:nvPr>
            <p:ph type="title"/>
          </p:nvPr>
        </p:nvSpPr>
        <p:spPr>
          <a:xfrm>
            <a:off x="1616196" y="61546"/>
            <a:ext cx="10018713" cy="835269"/>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None/>
            </a:pPr>
            <a:r>
              <a:rPr lang="en-US"/>
              <a:t>Packet Switching</a:t>
            </a:r>
            <a:endParaRPr/>
          </a:p>
        </p:txBody>
      </p:sp>
      <p:sp>
        <p:nvSpPr>
          <p:cNvPr id="964" name="Google Shape;964;p3"/>
          <p:cNvSpPr txBox="1"/>
          <p:nvPr>
            <p:ph idx="1" type="body"/>
          </p:nvPr>
        </p:nvSpPr>
        <p:spPr>
          <a:xfrm>
            <a:off x="1457935" y="1009099"/>
            <a:ext cx="10018713" cy="1324709"/>
          </a:xfrm>
          <a:prstGeom prst="rect">
            <a:avLst/>
          </a:prstGeom>
          <a:noFill/>
          <a:ln>
            <a:noFill/>
          </a:ln>
        </p:spPr>
        <p:txBody>
          <a:bodyPr anchorCtr="0" anchor="ctr" bIns="45700" lIns="91425" spcFirstLastPara="1" rIns="91425" wrap="square" tIns="45700">
            <a:noAutofit/>
          </a:bodyPr>
          <a:lstStyle/>
          <a:p>
            <a:pPr indent="-394335" lvl="0" marL="457200" rtl="0" algn="l">
              <a:lnSpc>
                <a:spcPct val="100000"/>
              </a:lnSpc>
              <a:spcBef>
                <a:spcPts val="360"/>
              </a:spcBef>
              <a:spcAft>
                <a:spcPts val="0"/>
              </a:spcAft>
              <a:buSzPts val="2610"/>
              <a:buChar char="•"/>
            </a:pPr>
            <a:r>
              <a:rPr lang="en-US" sz="2800"/>
              <a:t>Part of Network layer</a:t>
            </a:r>
            <a:endParaRPr/>
          </a:p>
          <a:p>
            <a:pPr indent="-394335" lvl="0" marL="457200" rtl="0" algn="l">
              <a:lnSpc>
                <a:spcPct val="100000"/>
              </a:lnSpc>
              <a:spcBef>
                <a:spcPts val="360"/>
              </a:spcBef>
              <a:spcAft>
                <a:spcPts val="0"/>
              </a:spcAft>
              <a:buSzPts val="2610"/>
              <a:buChar char="•"/>
            </a:pPr>
            <a:r>
              <a:rPr lang="en-US" sz="2800"/>
              <a:t>Packet Switching is a method of transferring data across a network by breaking it into smaller packets.</a:t>
            </a:r>
            <a:endParaRPr sz="2800"/>
          </a:p>
        </p:txBody>
      </p:sp>
      <p:sp>
        <p:nvSpPr>
          <p:cNvPr id="965" name="Google Shape;965;p3"/>
          <p:cNvSpPr txBox="1"/>
          <p:nvPr/>
        </p:nvSpPr>
        <p:spPr>
          <a:xfrm>
            <a:off x="1457935" y="2549769"/>
            <a:ext cx="10018713" cy="1324709"/>
          </a:xfrm>
          <a:prstGeom prst="rect">
            <a:avLst/>
          </a:prstGeom>
          <a:noFill/>
          <a:ln>
            <a:noFill/>
          </a:ln>
        </p:spPr>
        <p:txBody>
          <a:bodyPr anchorCtr="0" anchor="ctr" bIns="45700" lIns="91425" spcFirstLastPara="1" rIns="91425" wrap="square" tIns="45700">
            <a:noAutofit/>
          </a:bodyPr>
          <a:lstStyle/>
          <a:p>
            <a:pPr indent="-394335" lvl="0" marL="457200" marR="0" rtl="0" algn="l">
              <a:lnSpc>
                <a:spcPct val="100000"/>
              </a:lnSpc>
              <a:spcBef>
                <a:spcPts val="360"/>
              </a:spcBef>
              <a:spcAft>
                <a:spcPts val="0"/>
              </a:spcAft>
              <a:buClr>
                <a:srgbClr val="1186C3"/>
              </a:buClr>
              <a:buSzPts val="2610"/>
              <a:buFont typeface="Arial"/>
              <a:buChar char="•"/>
            </a:pPr>
            <a:r>
              <a:rPr b="0" i="0" lang="en-US" sz="2800" u="none" cap="none" strike="noStrike">
                <a:solidFill>
                  <a:schemeClr val="dk1"/>
                </a:solidFill>
                <a:latin typeface="Corbel"/>
                <a:ea typeface="Corbel"/>
                <a:cs typeface="Corbel"/>
                <a:sym typeface="Corbel"/>
              </a:rPr>
              <a:t>Two type of networks based on packet switching </a:t>
            </a:r>
            <a:endParaRPr b="0" i="0" sz="1400" u="none" cap="none" strike="noStrike">
              <a:solidFill>
                <a:srgbClr val="000000"/>
              </a:solidFill>
              <a:latin typeface="Arial"/>
              <a:ea typeface="Arial"/>
              <a:cs typeface="Arial"/>
              <a:sym typeface="Arial"/>
            </a:endParaRPr>
          </a:p>
          <a:p>
            <a:pPr indent="-394335" lvl="1" marL="914400" marR="0" rtl="0" algn="l">
              <a:lnSpc>
                <a:spcPct val="100000"/>
              </a:lnSpc>
              <a:spcBef>
                <a:spcPts val="600"/>
              </a:spcBef>
              <a:spcAft>
                <a:spcPts val="0"/>
              </a:spcAft>
              <a:buClr>
                <a:srgbClr val="1186C3"/>
              </a:buClr>
              <a:buSzPts val="2610"/>
              <a:buFont typeface="Arial"/>
              <a:buChar char="•"/>
            </a:pPr>
            <a:r>
              <a:rPr b="1" i="0" lang="en-US" sz="2400" u="none" cap="none" strike="noStrike">
                <a:solidFill>
                  <a:srgbClr val="0070C0"/>
                </a:solidFill>
                <a:latin typeface="Corbel"/>
                <a:ea typeface="Corbel"/>
                <a:cs typeface="Corbel"/>
                <a:sym typeface="Corbel"/>
              </a:rPr>
              <a:t>Datagram Networks</a:t>
            </a:r>
            <a:endParaRPr b="0" i="0" sz="1400" u="none" cap="none" strike="noStrike">
              <a:solidFill>
                <a:srgbClr val="000000"/>
              </a:solidFill>
              <a:latin typeface="Arial"/>
              <a:ea typeface="Arial"/>
              <a:cs typeface="Arial"/>
              <a:sym typeface="Arial"/>
            </a:endParaRPr>
          </a:p>
          <a:p>
            <a:pPr indent="-394335" lvl="1" marL="914400" marR="0" rtl="0" algn="l">
              <a:lnSpc>
                <a:spcPct val="100000"/>
              </a:lnSpc>
              <a:spcBef>
                <a:spcPts val="600"/>
              </a:spcBef>
              <a:spcAft>
                <a:spcPts val="0"/>
              </a:spcAft>
              <a:buClr>
                <a:srgbClr val="1186C3"/>
              </a:buClr>
              <a:buSzPts val="2610"/>
              <a:buFont typeface="Arial"/>
              <a:buChar char="•"/>
            </a:pPr>
            <a:r>
              <a:rPr b="1" i="0" lang="en-US" sz="2400" u="none" cap="none" strike="noStrike">
                <a:solidFill>
                  <a:srgbClr val="0070C0"/>
                </a:solidFill>
                <a:latin typeface="Corbel"/>
                <a:ea typeface="Corbel"/>
                <a:cs typeface="Corbel"/>
                <a:sym typeface="Corbel"/>
              </a:rPr>
              <a:t>Virtual Circuit Networks</a:t>
            </a:r>
            <a:endParaRPr b="1" i="0" sz="2400" u="none" cap="none" strike="noStrike">
              <a:solidFill>
                <a:srgbClr val="0070C0"/>
              </a:solidFill>
              <a:latin typeface="Corbel"/>
              <a:ea typeface="Corbel"/>
              <a:cs typeface="Corbel"/>
              <a:sym typeface="Corbel"/>
            </a:endParaRPr>
          </a:p>
        </p:txBody>
      </p:sp>
      <p:pic>
        <p:nvPicPr>
          <p:cNvPr descr="Computer Network | Switching Techniques - javatpoint" id="966" name="Google Shape;966;p3"/>
          <p:cNvPicPr preferRelativeResize="0"/>
          <p:nvPr/>
        </p:nvPicPr>
        <p:blipFill rotWithShape="1">
          <a:blip r:embed="rId3">
            <a:alphaModFix/>
          </a:blip>
          <a:srcRect b="0" l="0" r="0" t="0"/>
          <a:stretch/>
        </p:blipFill>
        <p:spPr>
          <a:xfrm>
            <a:off x="3118583" y="4306399"/>
            <a:ext cx="6208646" cy="228783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0" name="Shape 970"/>
        <p:cNvGrpSpPr/>
        <p:nvPr/>
      </p:nvGrpSpPr>
      <p:grpSpPr>
        <a:xfrm>
          <a:off x="0" y="0"/>
          <a:ext cx="0" cy="0"/>
          <a:chOff x="0" y="0"/>
          <a:chExt cx="0" cy="0"/>
        </a:xfrm>
      </p:grpSpPr>
      <p:sp>
        <p:nvSpPr>
          <p:cNvPr id="971" name="Google Shape;971;p7"/>
          <p:cNvSpPr txBox="1"/>
          <p:nvPr>
            <p:ph type="title"/>
          </p:nvPr>
        </p:nvSpPr>
        <p:spPr>
          <a:xfrm>
            <a:off x="1502941" y="255683"/>
            <a:ext cx="10018713" cy="74140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Datagram networks</a:t>
            </a:r>
            <a:endParaRPr/>
          </a:p>
        </p:txBody>
      </p:sp>
      <p:pic>
        <p:nvPicPr>
          <p:cNvPr id="972" name="Google Shape;972;p7"/>
          <p:cNvPicPr preferRelativeResize="0"/>
          <p:nvPr/>
        </p:nvPicPr>
        <p:blipFill rotWithShape="1">
          <a:blip r:embed="rId4">
            <a:alphaModFix/>
          </a:blip>
          <a:srcRect b="0" l="0" r="0" t="0"/>
          <a:stretch/>
        </p:blipFill>
        <p:spPr>
          <a:xfrm>
            <a:off x="11029276" y="0"/>
            <a:ext cx="1162724" cy="1066799"/>
          </a:xfrm>
          <a:prstGeom prst="rect">
            <a:avLst/>
          </a:prstGeom>
          <a:noFill/>
          <a:ln>
            <a:noFill/>
          </a:ln>
        </p:spPr>
      </p:pic>
      <p:cxnSp>
        <p:nvCxnSpPr>
          <p:cNvPr id="973" name="Google Shape;973;p7"/>
          <p:cNvCxnSpPr/>
          <p:nvPr/>
        </p:nvCxnSpPr>
        <p:spPr>
          <a:xfrm flipH="1" rot="-5400000">
            <a:off x="4770811" y="5093632"/>
            <a:ext cx="6350" cy="1577975"/>
          </a:xfrm>
          <a:prstGeom prst="straightConnector1">
            <a:avLst/>
          </a:prstGeom>
          <a:noFill/>
          <a:ln cap="flat" cmpd="sng" w="12700">
            <a:solidFill>
              <a:schemeClr val="dk1"/>
            </a:solidFill>
            <a:prstDash val="solid"/>
            <a:round/>
            <a:headEnd len="sm" w="sm" type="none"/>
            <a:tailEnd len="sm" w="sm" type="none"/>
          </a:ln>
        </p:spPr>
      </p:cxnSp>
      <p:grpSp>
        <p:nvGrpSpPr>
          <p:cNvPr id="974" name="Google Shape;974;p7"/>
          <p:cNvGrpSpPr/>
          <p:nvPr/>
        </p:nvGrpSpPr>
        <p:grpSpPr>
          <a:xfrm>
            <a:off x="2543548" y="4014133"/>
            <a:ext cx="1566863" cy="1987550"/>
            <a:chOff x="2366" y="929"/>
            <a:chExt cx="987" cy="1252"/>
          </a:xfrm>
        </p:grpSpPr>
        <p:graphicFrame>
          <p:nvGraphicFramePr>
            <p:cNvPr id="975" name="Google Shape;975;p7"/>
            <p:cNvGraphicFramePr/>
            <p:nvPr/>
          </p:nvGraphicFramePr>
          <p:xfrm>
            <a:off x="2741" y="929"/>
            <a:ext cx="333" cy="264"/>
          </p:xfrm>
          <a:graphic>
            <a:graphicData uri="http://schemas.openxmlformats.org/presentationml/2006/ole">
              <mc:AlternateContent>
                <mc:Choice Requires="v">
                  <p:oleObj r:id="rId5" imgH="264" imgW="333" progId="" spid="_x0000_s1">
                    <p:embed/>
                  </p:oleObj>
                </mc:Choice>
                <mc:Fallback>
                  <p:oleObj r:id="rId6" imgH="264" imgW="333" progId="">
                    <p:embed/>
                    <p:pic>
                      <p:nvPicPr>
                        <p:cNvPr id="975" name="Google Shape;975;p7"/>
                        <p:cNvPicPr preferRelativeResize="0"/>
                        <p:nvPr/>
                      </p:nvPicPr>
                      <p:blipFill rotWithShape="1">
                        <a:blip r:embed="rId7">
                          <a:alphaModFix/>
                        </a:blip>
                        <a:srcRect b="0" l="0" r="0" t="0"/>
                        <a:stretch/>
                      </p:blipFill>
                      <p:spPr>
                        <a:xfrm>
                          <a:off x="2741" y="929"/>
                          <a:ext cx="333" cy="264"/>
                        </a:xfrm>
                        <a:prstGeom prst="rect">
                          <a:avLst/>
                        </a:prstGeom>
                        <a:noFill/>
                        <a:ln>
                          <a:noFill/>
                        </a:ln>
                      </p:spPr>
                    </p:pic>
                  </p:oleObj>
                </mc:Fallback>
              </mc:AlternateContent>
            </a:graphicData>
          </a:graphic>
        </p:graphicFrame>
        <p:grpSp>
          <p:nvGrpSpPr>
            <p:cNvPr id="976" name="Google Shape;976;p7"/>
            <p:cNvGrpSpPr/>
            <p:nvPr/>
          </p:nvGrpSpPr>
          <p:grpSpPr>
            <a:xfrm>
              <a:off x="2366" y="1145"/>
              <a:ext cx="987" cy="1036"/>
              <a:chOff x="2956" y="969"/>
              <a:chExt cx="513" cy="529"/>
            </a:xfrm>
          </p:grpSpPr>
          <p:sp>
            <p:nvSpPr>
              <p:cNvPr id="977" name="Google Shape;977;p7"/>
              <p:cNvSpPr/>
              <p:nvPr/>
            </p:nvSpPr>
            <p:spPr>
              <a:xfrm>
                <a:off x="3018" y="969"/>
                <a:ext cx="426" cy="48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78" name="Google Shape;978;p7"/>
              <p:cNvSpPr/>
              <p:nvPr/>
            </p:nvSpPr>
            <p:spPr>
              <a:xfrm>
                <a:off x="2997" y="984"/>
                <a:ext cx="435" cy="50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79" name="Google Shape;979;p7"/>
              <p:cNvSpPr/>
              <p:nvPr/>
            </p:nvSpPr>
            <p:spPr>
              <a:xfrm>
                <a:off x="3000" y="1185"/>
                <a:ext cx="432" cy="108"/>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80" name="Google Shape;980;p7"/>
              <p:cNvSpPr txBox="1"/>
              <p:nvPr/>
            </p:nvSpPr>
            <p:spPr>
              <a:xfrm>
                <a:off x="2956" y="978"/>
                <a:ext cx="513" cy="5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application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transport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2000"/>
                  <a:buFont typeface="Arial"/>
                  <a:buNone/>
                </a:pPr>
                <a:r>
                  <a:rPr b="0" i="0" lang="en-US" sz="2000" u="none" cap="none" strike="noStrike">
                    <a:solidFill>
                      <a:schemeClr val="lt1"/>
                    </a:solidFill>
                    <a:latin typeface="Arial"/>
                    <a:ea typeface="Arial"/>
                    <a:cs typeface="Arial"/>
                    <a:sym typeface="Arial"/>
                  </a:rPr>
                  <a:t>network</a:t>
                </a:r>
                <a:endParaRPr b="0" i="0" sz="20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data link</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physical</a:t>
                </a:r>
                <a:endParaRPr b="0" i="0" sz="2000" u="none" cap="none" strike="noStrike">
                  <a:solidFill>
                    <a:schemeClr val="dk1"/>
                  </a:solidFill>
                  <a:latin typeface="Times New Roman"/>
                  <a:ea typeface="Times New Roman"/>
                  <a:cs typeface="Times New Roman"/>
                  <a:sym typeface="Times New Roman"/>
                </a:endParaRPr>
              </a:p>
            </p:txBody>
          </p:sp>
          <p:cxnSp>
            <p:nvCxnSpPr>
              <p:cNvPr id="981" name="Google Shape;981;p7"/>
              <p:cNvCxnSpPr/>
              <p:nvPr/>
            </p:nvCxnSpPr>
            <p:spPr>
              <a:xfrm>
                <a:off x="2997" y="1194"/>
                <a:ext cx="435" cy="3"/>
              </a:xfrm>
              <a:prstGeom prst="straightConnector1">
                <a:avLst/>
              </a:prstGeom>
              <a:noFill/>
              <a:ln cap="flat" cmpd="sng" w="12700">
                <a:solidFill>
                  <a:schemeClr val="dk1"/>
                </a:solidFill>
                <a:prstDash val="solid"/>
                <a:round/>
                <a:headEnd len="sm" w="sm" type="none"/>
                <a:tailEnd len="sm" w="sm" type="none"/>
              </a:ln>
            </p:spPr>
          </p:cxnSp>
          <p:cxnSp>
            <p:nvCxnSpPr>
              <p:cNvPr id="982" name="Google Shape;982;p7"/>
              <p:cNvCxnSpPr/>
              <p:nvPr/>
            </p:nvCxnSpPr>
            <p:spPr>
              <a:xfrm>
                <a:off x="3003" y="1290"/>
                <a:ext cx="435" cy="3"/>
              </a:xfrm>
              <a:prstGeom prst="straightConnector1">
                <a:avLst/>
              </a:prstGeom>
              <a:noFill/>
              <a:ln cap="flat" cmpd="sng" w="12700">
                <a:solidFill>
                  <a:schemeClr val="dk1"/>
                </a:solidFill>
                <a:prstDash val="solid"/>
                <a:round/>
                <a:headEnd len="sm" w="sm" type="none"/>
                <a:tailEnd len="sm" w="sm" type="none"/>
              </a:ln>
            </p:spPr>
          </p:cxnSp>
          <p:cxnSp>
            <p:nvCxnSpPr>
              <p:cNvPr id="983" name="Google Shape;983;p7"/>
              <p:cNvCxnSpPr/>
              <p:nvPr/>
            </p:nvCxnSpPr>
            <p:spPr>
              <a:xfrm>
                <a:off x="3003" y="1374"/>
                <a:ext cx="435" cy="3"/>
              </a:xfrm>
              <a:prstGeom prst="straightConnector1">
                <a:avLst/>
              </a:prstGeom>
              <a:noFill/>
              <a:ln cap="flat" cmpd="sng" w="12700">
                <a:solidFill>
                  <a:schemeClr val="dk1"/>
                </a:solidFill>
                <a:prstDash val="solid"/>
                <a:round/>
                <a:headEnd len="sm" w="sm" type="none"/>
                <a:tailEnd len="sm" w="sm" type="none"/>
              </a:ln>
            </p:spPr>
          </p:cxnSp>
          <p:cxnSp>
            <p:nvCxnSpPr>
              <p:cNvPr id="984" name="Google Shape;984;p7"/>
              <p:cNvCxnSpPr/>
              <p:nvPr/>
            </p:nvCxnSpPr>
            <p:spPr>
              <a:xfrm>
                <a:off x="3003" y="1092"/>
                <a:ext cx="435" cy="3"/>
              </a:xfrm>
              <a:prstGeom prst="straightConnector1">
                <a:avLst/>
              </a:prstGeom>
              <a:noFill/>
              <a:ln cap="flat" cmpd="sng" w="12700">
                <a:solidFill>
                  <a:schemeClr val="dk1"/>
                </a:solidFill>
                <a:prstDash val="solid"/>
                <a:round/>
                <a:headEnd len="sm" w="sm" type="none"/>
                <a:tailEnd len="sm" w="sm" type="none"/>
              </a:ln>
            </p:spPr>
          </p:cxnSp>
        </p:grpSp>
      </p:grpSp>
      <p:graphicFrame>
        <p:nvGraphicFramePr>
          <p:cNvPr id="985" name="Google Shape;985;p7"/>
          <p:cNvGraphicFramePr/>
          <p:nvPr/>
        </p:nvGraphicFramePr>
        <p:xfrm>
          <a:off x="9920661" y="4185583"/>
          <a:ext cx="528637" cy="419100"/>
        </p:xfrm>
        <a:graphic>
          <a:graphicData uri="http://schemas.openxmlformats.org/presentationml/2006/ole">
            <mc:AlternateContent>
              <mc:Choice Requires="v">
                <p:oleObj r:id="rId8" imgH="419100" imgW="528637" progId="" spid="_x0000_s2">
                  <p:embed/>
                </p:oleObj>
              </mc:Choice>
              <mc:Fallback>
                <p:oleObj r:id="rId9" imgH="419100" imgW="528637" progId="">
                  <p:embed/>
                  <p:pic>
                    <p:nvPicPr>
                      <p:cNvPr id="985" name="Google Shape;985;p7"/>
                      <p:cNvPicPr preferRelativeResize="0"/>
                      <p:nvPr/>
                    </p:nvPicPr>
                    <p:blipFill rotWithShape="1">
                      <a:blip r:embed="rId7">
                        <a:alphaModFix/>
                      </a:blip>
                      <a:srcRect b="0" l="0" r="0" t="0"/>
                      <a:stretch/>
                    </p:blipFill>
                    <p:spPr>
                      <a:xfrm>
                        <a:off x="9920661" y="4185583"/>
                        <a:ext cx="528637" cy="419100"/>
                      </a:xfrm>
                      <a:prstGeom prst="rect">
                        <a:avLst/>
                      </a:prstGeom>
                      <a:noFill/>
                      <a:ln>
                        <a:noFill/>
                      </a:ln>
                    </p:spPr>
                  </p:pic>
                </p:oleObj>
              </mc:Fallback>
            </mc:AlternateContent>
          </a:graphicData>
        </a:graphic>
      </p:graphicFrame>
      <p:grpSp>
        <p:nvGrpSpPr>
          <p:cNvPr id="986" name="Google Shape;986;p7"/>
          <p:cNvGrpSpPr/>
          <p:nvPr/>
        </p:nvGrpSpPr>
        <p:grpSpPr>
          <a:xfrm>
            <a:off x="9325348" y="4528483"/>
            <a:ext cx="1566863" cy="1644650"/>
            <a:chOff x="2956" y="969"/>
            <a:chExt cx="513" cy="529"/>
          </a:xfrm>
        </p:grpSpPr>
        <p:sp>
          <p:nvSpPr>
            <p:cNvPr id="987" name="Google Shape;987;p7"/>
            <p:cNvSpPr/>
            <p:nvPr/>
          </p:nvSpPr>
          <p:spPr>
            <a:xfrm>
              <a:off x="3018" y="969"/>
              <a:ext cx="426" cy="48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88" name="Google Shape;988;p7"/>
            <p:cNvSpPr/>
            <p:nvPr/>
          </p:nvSpPr>
          <p:spPr>
            <a:xfrm>
              <a:off x="2997" y="984"/>
              <a:ext cx="435" cy="50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89" name="Google Shape;989;p7"/>
            <p:cNvSpPr/>
            <p:nvPr/>
          </p:nvSpPr>
          <p:spPr>
            <a:xfrm>
              <a:off x="3000" y="1185"/>
              <a:ext cx="432" cy="108"/>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90" name="Google Shape;990;p7"/>
            <p:cNvSpPr txBox="1"/>
            <p:nvPr/>
          </p:nvSpPr>
          <p:spPr>
            <a:xfrm>
              <a:off x="2956" y="978"/>
              <a:ext cx="513" cy="5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application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transport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2000"/>
                <a:buFont typeface="Arial"/>
                <a:buNone/>
              </a:pPr>
              <a:r>
                <a:rPr b="0" i="0" lang="en-US" sz="2000" u="none" cap="none" strike="noStrike">
                  <a:solidFill>
                    <a:schemeClr val="lt1"/>
                  </a:solidFill>
                  <a:latin typeface="Arial"/>
                  <a:ea typeface="Arial"/>
                  <a:cs typeface="Arial"/>
                  <a:sym typeface="Arial"/>
                </a:rPr>
                <a:t>network</a:t>
              </a:r>
              <a:endParaRPr b="0" i="0" sz="20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data link</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physical</a:t>
              </a:r>
              <a:endParaRPr b="0" i="0" sz="2000" u="none" cap="none" strike="noStrike">
                <a:solidFill>
                  <a:schemeClr val="dk1"/>
                </a:solidFill>
                <a:latin typeface="Times New Roman"/>
                <a:ea typeface="Times New Roman"/>
                <a:cs typeface="Times New Roman"/>
                <a:sym typeface="Times New Roman"/>
              </a:endParaRPr>
            </a:p>
          </p:txBody>
        </p:sp>
        <p:cxnSp>
          <p:nvCxnSpPr>
            <p:cNvPr id="991" name="Google Shape;991;p7"/>
            <p:cNvCxnSpPr/>
            <p:nvPr/>
          </p:nvCxnSpPr>
          <p:spPr>
            <a:xfrm>
              <a:off x="2997" y="1194"/>
              <a:ext cx="435" cy="3"/>
            </a:xfrm>
            <a:prstGeom prst="straightConnector1">
              <a:avLst/>
            </a:prstGeom>
            <a:noFill/>
            <a:ln cap="flat" cmpd="sng" w="12700">
              <a:solidFill>
                <a:schemeClr val="dk1"/>
              </a:solidFill>
              <a:prstDash val="solid"/>
              <a:round/>
              <a:headEnd len="sm" w="sm" type="none"/>
              <a:tailEnd len="sm" w="sm" type="none"/>
            </a:ln>
          </p:spPr>
        </p:cxnSp>
        <p:cxnSp>
          <p:nvCxnSpPr>
            <p:cNvPr id="992" name="Google Shape;992;p7"/>
            <p:cNvCxnSpPr/>
            <p:nvPr/>
          </p:nvCxnSpPr>
          <p:spPr>
            <a:xfrm>
              <a:off x="3003" y="1290"/>
              <a:ext cx="435" cy="3"/>
            </a:xfrm>
            <a:prstGeom prst="straightConnector1">
              <a:avLst/>
            </a:prstGeom>
            <a:noFill/>
            <a:ln cap="flat" cmpd="sng" w="12700">
              <a:solidFill>
                <a:schemeClr val="dk1"/>
              </a:solidFill>
              <a:prstDash val="solid"/>
              <a:round/>
              <a:headEnd len="sm" w="sm" type="none"/>
              <a:tailEnd len="sm" w="sm" type="none"/>
            </a:ln>
          </p:spPr>
        </p:cxnSp>
        <p:cxnSp>
          <p:nvCxnSpPr>
            <p:cNvPr id="993" name="Google Shape;993;p7"/>
            <p:cNvCxnSpPr/>
            <p:nvPr/>
          </p:nvCxnSpPr>
          <p:spPr>
            <a:xfrm>
              <a:off x="3003" y="1374"/>
              <a:ext cx="435" cy="3"/>
            </a:xfrm>
            <a:prstGeom prst="straightConnector1">
              <a:avLst/>
            </a:prstGeom>
            <a:noFill/>
            <a:ln cap="flat" cmpd="sng" w="12700">
              <a:solidFill>
                <a:schemeClr val="dk1"/>
              </a:solidFill>
              <a:prstDash val="solid"/>
              <a:round/>
              <a:headEnd len="sm" w="sm" type="none"/>
              <a:tailEnd len="sm" w="sm" type="none"/>
            </a:ln>
          </p:spPr>
        </p:cxnSp>
        <p:cxnSp>
          <p:nvCxnSpPr>
            <p:cNvPr id="994" name="Google Shape;994;p7"/>
            <p:cNvCxnSpPr/>
            <p:nvPr/>
          </p:nvCxnSpPr>
          <p:spPr>
            <a:xfrm>
              <a:off x="3003" y="1092"/>
              <a:ext cx="435" cy="3"/>
            </a:xfrm>
            <a:prstGeom prst="straightConnector1">
              <a:avLst/>
            </a:prstGeom>
            <a:noFill/>
            <a:ln cap="flat" cmpd="sng" w="12700">
              <a:solidFill>
                <a:schemeClr val="dk1"/>
              </a:solidFill>
              <a:prstDash val="solid"/>
              <a:round/>
              <a:headEnd len="sm" w="sm" type="none"/>
              <a:tailEnd len="sm" w="sm" type="none"/>
            </a:ln>
          </p:spPr>
        </p:cxnSp>
      </p:grpSp>
      <p:cxnSp>
        <p:nvCxnSpPr>
          <p:cNvPr id="995" name="Google Shape;995;p7"/>
          <p:cNvCxnSpPr/>
          <p:nvPr/>
        </p:nvCxnSpPr>
        <p:spPr>
          <a:xfrm rot="5400000">
            <a:off x="8766548" y="5276195"/>
            <a:ext cx="6350" cy="1403350"/>
          </a:xfrm>
          <a:prstGeom prst="straightConnector1">
            <a:avLst/>
          </a:prstGeom>
          <a:noFill/>
          <a:ln cap="flat" cmpd="sng" w="12700">
            <a:solidFill>
              <a:schemeClr val="dk1"/>
            </a:solidFill>
            <a:prstDash val="solid"/>
            <a:round/>
            <a:headEnd len="sm" w="sm" type="none"/>
            <a:tailEnd len="sm" w="sm" type="none"/>
          </a:ln>
        </p:spPr>
      </p:cxnSp>
      <p:sp>
        <p:nvSpPr>
          <p:cNvPr id="996" name="Google Shape;996;p7"/>
          <p:cNvSpPr txBox="1"/>
          <p:nvPr/>
        </p:nvSpPr>
        <p:spPr>
          <a:xfrm>
            <a:off x="4062786" y="5219045"/>
            <a:ext cx="1497012" cy="36671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1800"/>
              <a:buFont typeface="Arial"/>
              <a:buNone/>
            </a:pPr>
            <a:r>
              <a:rPr b="0" i="0" lang="en-US" sz="1800" u="none" cap="none" strike="noStrike">
                <a:solidFill>
                  <a:srgbClr val="FF0000"/>
                </a:solidFill>
                <a:latin typeface="Arial"/>
                <a:ea typeface="Arial"/>
                <a:cs typeface="Arial"/>
                <a:sym typeface="Arial"/>
              </a:rPr>
              <a:t>1. Send data</a:t>
            </a:r>
            <a:endParaRPr b="0" i="0" sz="2400" u="none" cap="none" strike="noStrike">
              <a:solidFill>
                <a:schemeClr val="dk1"/>
              </a:solidFill>
              <a:latin typeface="Times New Roman"/>
              <a:ea typeface="Times New Roman"/>
              <a:cs typeface="Times New Roman"/>
              <a:sym typeface="Times New Roman"/>
            </a:endParaRPr>
          </a:p>
        </p:txBody>
      </p:sp>
      <p:sp>
        <p:nvSpPr>
          <p:cNvPr id="997" name="Google Shape;997;p7"/>
          <p:cNvSpPr txBox="1"/>
          <p:nvPr/>
        </p:nvSpPr>
        <p:spPr>
          <a:xfrm>
            <a:off x="7682286" y="5285720"/>
            <a:ext cx="1806575" cy="36671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1800"/>
              <a:buFont typeface="Arial"/>
              <a:buNone/>
            </a:pPr>
            <a:r>
              <a:rPr b="0" i="0" lang="en-US" sz="1800" u="none" cap="none" strike="noStrike">
                <a:solidFill>
                  <a:srgbClr val="FF0000"/>
                </a:solidFill>
                <a:latin typeface="Arial"/>
                <a:ea typeface="Arial"/>
                <a:cs typeface="Arial"/>
                <a:sym typeface="Arial"/>
              </a:rPr>
              <a:t>2. Receive data</a:t>
            </a:r>
            <a:endParaRPr b="0" i="0" sz="2400" u="none" cap="none" strike="noStrike">
              <a:solidFill>
                <a:schemeClr val="dk1"/>
              </a:solidFill>
              <a:latin typeface="Times New Roman"/>
              <a:ea typeface="Times New Roman"/>
              <a:cs typeface="Times New Roman"/>
              <a:sym typeface="Times New Roman"/>
            </a:endParaRPr>
          </a:p>
        </p:txBody>
      </p:sp>
      <p:sp>
        <p:nvSpPr>
          <p:cNvPr id="998" name="Google Shape;998;p7"/>
          <p:cNvSpPr/>
          <p:nvPr/>
        </p:nvSpPr>
        <p:spPr>
          <a:xfrm>
            <a:off x="4092948" y="5187295"/>
            <a:ext cx="304800" cy="657225"/>
          </a:xfrm>
          <a:custGeom>
            <a:rect b="b" l="l" r="r" t="t"/>
            <a:pathLst>
              <a:path extrusionOk="0" h="414" w="192">
                <a:moveTo>
                  <a:pt x="0" y="0"/>
                </a:moveTo>
                <a:lnTo>
                  <a:pt x="0" y="414"/>
                </a:lnTo>
                <a:lnTo>
                  <a:pt x="192" y="408"/>
                </a:lnTo>
              </a:path>
            </a:pathLst>
          </a:custGeom>
          <a:noFill/>
          <a:ln cap="flat" cmpd="sng" w="19050">
            <a:solidFill>
              <a:srgbClr val="FF0000"/>
            </a:solidFill>
            <a:prstDash val="solid"/>
            <a:round/>
            <a:headEnd len="sm" w="sm" type="none"/>
            <a:tailEnd len="med" w="med" type="triangl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999" name="Google Shape;999;p7"/>
          <p:cNvSpPr/>
          <p:nvPr/>
        </p:nvSpPr>
        <p:spPr>
          <a:xfrm>
            <a:off x="8726861" y="5630208"/>
            <a:ext cx="609600" cy="295275"/>
          </a:xfrm>
          <a:custGeom>
            <a:rect b="b" l="l" r="r" t="t"/>
            <a:pathLst>
              <a:path extrusionOk="0" h="186" w="384">
                <a:moveTo>
                  <a:pt x="0" y="186"/>
                </a:moveTo>
                <a:lnTo>
                  <a:pt x="384" y="186"/>
                </a:lnTo>
                <a:lnTo>
                  <a:pt x="384" y="0"/>
                </a:lnTo>
              </a:path>
            </a:pathLst>
          </a:custGeom>
          <a:noFill/>
          <a:ln cap="flat" cmpd="sng" w="19050">
            <a:solidFill>
              <a:srgbClr val="FF0000"/>
            </a:solidFill>
            <a:prstDash val="solid"/>
            <a:round/>
            <a:headEnd len="sm" w="sm" type="none"/>
            <a:tailEnd len="med" w="med" type="triangl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grpSp>
        <p:nvGrpSpPr>
          <p:cNvPr id="1000" name="Google Shape;1000;p7"/>
          <p:cNvGrpSpPr/>
          <p:nvPr/>
        </p:nvGrpSpPr>
        <p:grpSpPr>
          <a:xfrm>
            <a:off x="4450136" y="5625445"/>
            <a:ext cx="361950" cy="261938"/>
            <a:chOff x="1548" y="3723"/>
            <a:chExt cx="228" cy="165"/>
          </a:xfrm>
        </p:grpSpPr>
        <p:sp>
          <p:nvSpPr>
            <p:cNvPr id="1001" name="Google Shape;1001;p7"/>
            <p:cNvSpPr/>
            <p:nvPr/>
          </p:nvSpPr>
          <p:spPr>
            <a:xfrm>
              <a:off x="1563" y="3723"/>
              <a:ext cx="102" cy="15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02" name="Google Shape;1002;p7"/>
            <p:cNvSpPr/>
            <p:nvPr/>
          </p:nvSpPr>
          <p:spPr>
            <a:xfrm>
              <a:off x="1548" y="3738"/>
              <a:ext cx="102" cy="150"/>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003" name="Google Shape;1003;p7"/>
            <p:cNvCxnSpPr/>
            <p:nvPr/>
          </p:nvCxnSpPr>
          <p:spPr>
            <a:xfrm>
              <a:off x="1650" y="3816"/>
              <a:ext cx="126" cy="0"/>
            </a:xfrm>
            <a:prstGeom prst="straightConnector1">
              <a:avLst/>
            </a:prstGeom>
            <a:noFill/>
            <a:ln cap="flat" cmpd="sng" w="9525">
              <a:solidFill>
                <a:schemeClr val="accent2"/>
              </a:solidFill>
              <a:prstDash val="solid"/>
              <a:round/>
              <a:headEnd len="sm" w="sm" type="none"/>
              <a:tailEnd len="med" w="med" type="triangle"/>
            </a:ln>
          </p:spPr>
        </p:cxnSp>
      </p:grpSp>
      <p:grpSp>
        <p:nvGrpSpPr>
          <p:cNvPr id="1004" name="Google Shape;1004;p7"/>
          <p:cNvGrpSpPr/>
          <p:nvPr/>
        </p:nvGrpSpPr>
        <p:grpSpPr>
          <a:xfrm>
            <a:off x="5240711" y="5350808"/>
            <a:ext cx="3024187" cy="1481137"/>
            <a:chOff x="2001" y="3199"/>
            <a:chExt cx="1905" cy="933"/>
          </a:xfrm>
        </p:grpSpPr>
        <p:sp>
          <p:nvSpPr>
            <p:cNvPr id="1005" name="Google Shape;1005;p7"/>
            <p:cNvSpPr/>
            <p:nvPr/>
          </p:nvSpPr>
          <p:spPr>
            <a:xfrm>
              <a:off x="2112" y="3199"/>
              <a:ext cx="1794" cy="933"/>
            </a:xfrm>
            <a:custGeom>
              <a:rect b="b" l="l" r="r" t="t"/>
              <a:pathLst>
                <a:path extrusionOk="0" h="933" w="1794">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1006" name="Google Shape;1006;p7"/>
            <p:cNvSpPr/>
            <p:nvPr/>
          </p:nvSpPr>
          <p:spPr>
            <a:xfrm>
              <a:off x="2514" y="3384"/>
              <a:ext cx="342" cy="186"/>
            </a:xfrm>
            <a:custGeom>
              <a:rect b="b" l="l" r="r" t="t"/>
              <a:pathLst>
                <a:path extrusionOk="0" h="186" w="342">
                  <a:moveTo>
                    <a:pt x="0" y="186"/>
                  </a:moveTo>
                  <a:lnTo>
                    <a:pt x="342" y="0"/>
                  </a:lnTo>
                </a:path>
              </a:pathLst>
            </a:cu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grpSp>
          <p:nvGrpSpPr>
            <p:cNvPr id="1007" name="Google Shape;1007;p7"/>
            <p:cNvGrpSpPr/>
            <p:nvPr/>
          </p:nvGrpSpPr>
          <p:grpSpPr>
            <a:xfrm>
              <a:off x="2203" y="3494"/>
              <a:ext cx="316" cy="147"/>
              <a:chOff x="3600" y="219"/>
              <a:chExt cx="360" cy="175"/>
            </a:xfrm>
          </p:grpSpPr>
          <p:sp>
            <p:nvSpPr>
              <p:cNvPr id="1008" name="Google Shape;1008;p7"/>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009" name="Google Shape;1009;p7"/>
              <p:cNvCxnSpPr/>
              <p:nvPr/>
            </p:nvCxnSpPr>
            <p:spPr>
              <a:xfrm>
                <a:off x="3603" y="289"/>
                <a:ext cx="0" cy="60"/>
              </a:xfrm>
              <a:prstGeom prst="straightConnector1">
                <a:avLst/>
              </a:prstGeom>
              <a:noFill/>
              <a:ln cap="flat" cmpd="sng" w="12700">
                <a:solidFill>
                  <a:schemeClr val="dk1"/>
                </a:solidFill>
                <a:prstDash val="solid"/>
                <a:round/>
                <a:headEnd len="sm" w="sm" type="none"/>
                <a:tailEnd len="sm" w="sm" type="none"/>
              </a:ln>
            </p:spPr>
          </p:cxnSp>
          <p:cxnSp>
            <p:nvCxnSpPr>
              <p:cNvPr id="1010" name="Google Shape;1010;p7"/>
              <p:cNvCxnSpPr/>
              <p:nvPr/>
            </p:nvCxnSpPr>
            <p:spPr>
              <a:xfrm>
                <a:off x="3960" y="289"/>
                <a:ext cx="0" cy="60"/>
              </a:xfrm>
              <a:prstGeom prst="straightConnector1">
                <a:avLst/>
              </a:prstGeom>
              <a:noFill/>
              <a:ln cap="flat" cmpd="sng" w="12700">
                <a:solidFill>
                  <a:schemeClr val="dk1"/>
                </a:solidFill>
                <a:prstDash val="solid"/>
                <a:round/>
                <a:headEnd len="sm" w="sm" type="none"/>
                <a:tailEnd len="sm" w="sm" type="none"/>
              </a:ln>
            </p:spPr>
          </p:cxnSp>
          <p:sp>
            <p:nvSpPr>
              <p:cNvPr id="1011" name="Google Shape;1011;p7"/>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12" name="Google Shape;1012;p7"/>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1013" name="Google Shape;1013;p7"/>
              <p:cNvGrpSpPr/>
              <p:nvPr/>
            </p:nvGrpSpPr>
            <p:grpSpPr>
              <a:xfrm>
                <a:off x="3686" y="244"/>
                <a:ext cx="177" cy="66"/>
                <a:chOff x="2848" y="848"/>
                <a:chExt cx="140" cy="98"/>
              </a:xfrm>
            </p:grpSpPr>
            <p:cxnSp>
              <p:nvCxnSpPr>
                <p:cNvPr id="1014" name="Google Shape;1014;p7"/>
                <p:cNvCxnSpPr/>
                <p:nvPr/>
              </p:nvCxnSpPr>
              <p:spPr>
                <a:xfrm flipH="1" rot="10800000">
                  <a:off x="2848" y="848"/>
                  <a:ext cx="50" cy="2"/>
                </a:xfrm>
                <a:prstGeom prst="straightConnector1">
                  <a:avLst/>
                </a:prstGeom>
                <a:noFill/>
                <a:ln cap="flat" cmpd="sng" w="28575">
                  <a:solidFill>
                    <a:schemeClr val="dk1"/>
                  </a:solidFill>
                  <a:prstDash val="solid"/>
                  <a:round/>
                  <a:headEnd len="sm" w="sm" type="none"/>
                  <a:tailEnd len="sm" w="sm" type="none"/>
                </a:ln>
              </p:spPr>
            </p:cxnSp>
            <p:cxnSp>
              <p:nvCxnSpPr>
                <p:cNvPr id="1015" name="Google Shape;1015;p7"/>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1016" name="Google Shape;1016;p7"/>
                <p:cNvCxnSpPr/>
                <p:nvPr/>
              </p:nvCxnSpPr>
              <p:spPr>
                <a:xfrm>
                  <a:off x="2894" y="850"/>
                  <a:ext cx="52" cy="96"/>
                </a:xfrm>
                <a:prstGeom prst="straightConnector1">
                  <a:avLst/>
                </a:prstGeom>
                <a:noFill/>
                <a:ln cap="flat" cmpd="sng" w="28575">
                  <a:solidFill>
                    <a:schemeClr val="dk1"/>
                  </a:solidFill>
                  <a:prstDash val="solid"/>
                  <a:round/>
                  <a:headEnd len="sm" w="sm" type="none"/>
                  <a:tailEnd len="sm" w="sm" type="none"/>
                </a:ln>
              </p:spPr>
            </p:cxnSp>
          </p:grpSp>
          <p:grpSp>
            <p:nvGrpSpPr>
              <p:cNvPr id="1017" name="Google Shape;1017;p7"/>
              <p:cNvGrpSpPr/>
              <p:nvPr/>
            </p:nvGrpSpPr>
            <p:grpSpPr>
              <a:xfrm flipH="1" rot="10800000">
                <a:off x="3686" y="243"/>
                <a:ext cx="177" cy="66"/>
                <a:chOff x="2848" y="848"/>
                <a:chExt cx="140" cy="98"/>
              </a:xfrm>
            </p:grpSpPr>
            <p:cxnSp>
              <p:nvCxnSpPr>
                <p:cNvPr id="1018" name="Google Shape;1018;p7"/>
                <p:cNvCxnSpPr/>
                <p:nvPr/>
              </p:nvCxnSpPr>
              <p:spPr>
                <a:xfrm flipH="1" rot="10800000">
                  <a:off x="2848" y="848"/>
                  <a:ext cx="50" cy="2"/>
                </a:xfrm>
                <a:prstGeom prst="straightConnector1">
                  <a:avLst/>
                </a:prstGeom>
                <a:noFill/>
                <a:ln cap="flat" cmpd="sng" w="28575">
                  <a:solidFill>
                    <a:schemeClr val="dk1"/>
                  </a:solidFill>
                  <a:prstDash val="solid"/>
                  <a:round/>
                  <a:headEnd len="sm" w="sm" type="none"/>
                  <a:tailEnd len="sm" w="sm" type="none"/>
                </a:ln>
              </p:spPr>
            </p:cxnSp>
            <p:cxnSp>
              <p:nvCxnSpPr>
                <p:cNvPr id="1019" name="Google Shape;1019;p7"/>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1020" name="Google Shape;1020;p7"/>
                <p:cNvCxnSpPr/>
                <p:nvPr/>
              </p:nvCxnSpPr>
              <p:spPr>
                <a:xfrm>
                  <a:off x="2894" y="850"/>
                  <a:ext cx="52" cy="96"/>
                </a:xfrm>
                <a:prstGeom prst="straightConnector1">
                  <a:avLst/>
                </a:prstGeom>
                <a:noFill/>
                <a:ln cap="flat" cmpd="sng" w="28575">
                  <a:solidFill>
                    <a:schemeClr val="dk1"/>
                  </a:solidFill>
                  <a:prstDash val="solid"/>
                  <a:round/>
                  <a:headEnd len="sm" w="sm" type="none"/>
                  <a:tailEnd len="sm" w="sm" type="none"/>
                </a:ln>
              </p:spPr>
            </p:cxnSp>
          </p:grpSp>
        </p:grpSp>
        <p:grpSp>
          <p:nvGrpSpPr>
            <p:cNvPr id="1021" name="Google Shape;1021;p7"/>
            <p:cNvGrpSpPr/>
            <p:nvPr/>
          </p:nvGrpSpPr>
          <p:grpSpPr>
            <a:xfrm>
              <a:off x="2425" y="3896"/>
              <a:ext cx="316" cy="147"/>
              <a:chOff x="3600" y="219"/>
              <a:chExt cx="360" cy="175"/>
            </a:xfrm>
          </p:grpSpPr>
          <p:sp>
            <p:nvSpPr>
              <p:cNvPr id="1022" name="Google Shape;1022;p7"/>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023" name="Google Shape;1023;p7"/>
              <p:cNvCxnSpPr/>
              <p:nvPr/>
            </p:nvCxnSpPr>
            <p:spPr>
              <a:xfrm>
                <a:off x="3603" y="289"/>
                <a:ext cx="0" cy="60"/>
              </a:xfrm>
              <a:prstGeom prst="straightConnector1">
                <a:avLst/>
              </a:prstGeom>
              <a:noFill/>
              <a:ln cap="flat" cmpd="sng" w="12700">
                <a:solidFill>
                  <a:schemeClr val="dk1"/>
                </a:solidFill>
                <a:prstDash val="solid"/>
                <a:round/>
                <a:headEnd len="sm" w="sm" type="none"/>
                <a:tailEnd len="sm" w="sm" type="none"/>
              </a:ln>
            </p:spPr>
          </p:cxnSp>
          <p:cxnSp>
            <p:nvCxnSpPr>
              <p:cNvPr id="1024" name="Google Shape;1024;p7"/>
              <p:cNvCxnSpPr/>
              <p:nvPr/>
            </p:nvCxnSpPr>
            <p:spPr>
              <a:xfrm>
                <a:off x="3960" y="289"/>
                <a:ext cx="0" cy="60"/>
              </a:xfrm>
              <a:prstGeom prst="straightConnector1">
                <a:avLst/>
              </a:prstGeom>
              <a:noFill/>
              <a:ln cap="flat" cmpd="sng" w="12700">
                <a:solidFill>
                  <a:schemeClr val="dk1"/>
                </a:solidFill>
                <a:prstDash val="solid"/>
                <a:round/>
                <a:headEnd len="sm" w="sm" type="none"/>
                <a:tailEnd len="sm" w="sm" type="none"/>
              </a:ln>
            </p:spPr>
          </p:cxnSp>
          <p:sp>
            <p:nvSpPr>
              <p:cNvPr id="1025" name="Google Shape;1025;p7"/>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26" name="Google Shape;1026;p7"/>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1027" name="Google Shape;1027;p7"/>
              <p:cNvGrpSpPr/>
              <p:nvPr/>
            </p:nvGrpSpPr>
            <p:grpSpPr>
              <a:xfrm>
                <a:off x="3686" y="244"/>
                <a:ext cx="177" cy="66"/>
                <a:chOff x="2848" y="848"/>
                <a:chExt cx="140" cy="98"/>
              </a:xfrm>
            </p:grpSpPr>
            <p:cxnSp>
              <p:nvCxnSpPr>
                <p:cNvPr id="1028" name="Google Shape;1028;p7"/>
                <p:cNvCxnSpPr/>
                <p:nvPr/>
              </p:nvCxnSpPr>
              <p:spPr>
                <a:xfrm flipH="1" rot="10800000">
                  <a:off x="2848" y="848"/>
                  <a:ext cx="50" cy="2"/>
                </a:xfrm>
                <a:prstGeom prst="straightConnector1">
                  <a:avLst/>
                </a:prstGeom>
                <a:noFill/>
                <a:ln cap="flat" cmpd="sng" w="28575">
                  <a:solidFill>
                    <a:schemeClr val="dk1"/>
                  </a:solidFill>
                  <a:prstDash val="solid"/>
                  <a:round/>
                  <a:headEnd len="sm" w="sm" type="none"/>
                  <a:tailEnd len="sm" w="sm" type="none"/>
                </a:ln>
              </p:spPr>
            </p:cxnSp>
            <p:cxnSp>
              <p:nvCxnSpPr>
                <p:cNvPr id="1029" name="Google Shape;1029;p7"/>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1030" name="Google Shape;1030;p7"/>
                <p:cNvCxnSpPr/>
                <p:nvPr/>
              </p:nvCxnSpPr>
              <p:spPr>
                <a:xfrm>
                  <a:off x="2894" y="850"/>
                  <a:ext cx="52" cy="96"/>
                </a:xfrm>
                <a:prstGeom prst="straightConnector1">
                  <a:avLst/>
                </a:prstGeom>
                <a:noFill/>
                <a:ln cap="flat" cmpd="sng" w="28575">
                  <a:solidFill>
                    <a:schemeClr val="dk1"/>
                  </a:solidFill>
                  <a:prstDash val="solid"/>
                  <a:round/>
                  <a:headEnd len="sm" w="sm" type="none"/>
                  <a:tailEnd len="sm" w="sm" type="none"/>
                </a:ln>
              </p:spPr>
            </p:cxnSp>
          </p:grpSp>
          <p:grpSp>
            <p:nvGrpSpPr>
              <p:cNvPr id="1031" name="Google Shape;1031;p7"/>
              <p:cNvGrpSpPr/>
              <p:nvPr/>
            </p:nvGrpSpPr>
            <p:grpSpPr>
              <a:xfrm flipH="1" rot="10800000">
                <a:off x="3686" y="243"/>
                <a:ext cx="177" cy="66"/>
                <a:chOff x="2848" y="848"/>
                <a:chExt cx="140" cy="98"/>
              </a:xfrm>
            </p:grpSpPr>
            <p:cxnSp>
              <p:nvCxnSpPr>
                <p:cNvPr id="1032" name="Google Shape;1032;p7"/>
                <p:cNvCxnSpPr/>
                <p:nvPr/>
              </p:nvCxnSpPr>
              <p:spPr>
                <a:xfrm flipH="1" rot="10800000">
                  <a:off x="2848" y="848"/>
                  <a:ext cx="50" cy="2"/>
                </a:xfrm>
                <a:prstGeom prst="straightConnector1">
                  <a:avLst/>
                </a:prstGeom>
                <a:noFill/>
                <a:ln cap="flat" cmpd="sng" w="28575">
                  <a:solidFill>
                    <a:schemeClr val="dk1"/>
                  </a:solidFill>
                  <a:prstDash val="solid"/>
                  <a:round/>
                  <a:headEnd len="sm" w="sm" type="none"/>
                  <a:tailEnd len="sm" w="sm" type="none"/>
                </a:ln>
              </p:spPr>
            </p:cxnSp>
            <p:cxnSp>
              <p:nvCxnSpPr>
                <p:cNvPr id="1033" name="Google Shape;1033;p7"/>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1034" name="Google Shape;1034;p7"/>
                <p:cNvCxnSpPr/>
                <p:nvPr/>
              </p:nvCxnSpPr>
              <p:spPr>
                <a:xfrm>
                  <a:off x="2894" y="850"/>
                  <a:ext cx="52" cy="96"/>
                </a:xfrm>
                <a:prstGeom prst="straightConnector1">
                  <a:avLst/>
                </a:prstGeom>
                <a:noFill/>
                <a:ln cap="flat" cmpd="sng" w="28575">
                  <a:solidFill>
                    <a:schemeClr val="dk1"/>
                  </a:solidFill>
                  <a:prstDash val="solid"/>
                  <a:round/>
                  <a:headEnd len="sm" w="sm" type="none"/>
                  <a:tailEnd len="sm" w="sm" type="none"/>
                </a:ln>
              </p:spPr>
            </p:cxnSp>
          </p:grpSp>
        </p:grpSp>
        <p:grpSp>
          <p:nvGrpSpPr>
            <p:cNvPr id="1035" name="Google Shape;1035;p7"/>
            <p:cNvGrpSpPr/>
            <p:nvPr/>
          </p:nvGrpSpPr>
          <p:grpSpPr>
            <a:xfrm>
              <a:off x="2850" y="3302"/>
              <a:ext cx="316" cy="147"/>
              <a:chOff x="3600" y="219"/>
              <a:chExt cx="360" cy="175"/>
            </a:xfrm>
          </p:grpSpPr>
          <p:sp>
            <p:nvSpPr>
              <p:cNvPr id="1036" name="Google Shape;1036;p7"/>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037" name="Google Shape;1037;p7"/>
              <p:cNvCxnSpPr/>
              <p:nvPr/>
            </p:nvCxnSpPr>
            <p:spPr>
              <a:xfrm>
                <a:off x="3603" y="289"/>
                <a:ext cx="0" cy="60"/>
              </a:xfrm>
              <a:prstGeom prst="straightConnector1">
                <a:avLst/>
              </a:prstGeom>
              <a:noFill/>
              <a:ln cap="flat" cmpd="sng" w="12700">
                <a:solidFill>
                  <a:schemeClr val="dk1"/>
                </a:solidFill>
                <a:prstDash val="solid"/>
                <a:round/>
                <a:headEnd len="sm" w="sm" type="none"/>
                <a:tailEnd len="sm" w="sm" type="none"/>
              </a:ln>
            </p:spPr>
          </p:cxnSp>
          <p:cxnSp>
            <p:nvCxnSpPr>
              <p:cNvPr id="1038" name="Google Shape;1038;p7"/>
              <p:cNvCxnSpPr/>
              <p:nvPr/>
            </p:nvCxnSpPr>
            <p:spPr>
              <a:xfrm>
                <a:off x="3960" y="289"/>
                <a:ext cx="0" cy="60"/>
              </a:xfrm>
              <a:prstGeom prst="straightConnector1">
                <a:avLst/>
              </a:prstGeom>
              <a:noFill/>
              <a:ln cap="flat" cmpd="sng" w="12700">
                <a:solidFill>
                  <a:schemeClr val="dk1"/>
                </a:solidFill>
                <a:prstDash val="solid"/>
                <a:round/>
                <a:headEnd len="sm" w="sm" type="none"/>
                <a:tailEnd len="sm" w="sm" type="none"/>
              </a:ln>
            </p:spPr>
          </p:cxnSp>
          <p:sp>
            <p:nvSpPr>
              <p:cNvPr id="1039" name="Google Shape;1039;p7"/>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40" name="Google Shape;1040;p7"/>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1041" name="Google Shape;1041;p7"/>
              <p:cNvGrpSpPr/>
              <p:nvPr/>
            </p:nvGrpSpPr>
            <p:grpSpPr>
              <a:xfrm>
                <a:off x="3686" y="244"/>
                <a:ext cx="177" cy="66"/>
                <a:chOff x="2848" y="848"/>
                <a:chExt cx="140" cy="98"/>
              </a:xfrm>
            </p:grpSpPr>
            <p:cxnSp>
              <p:nvCxnSpPr>
                <p:cNvPr id="1042" name="Google Shape;1042;p7"/>
                <p:cNvCxnSpPr/>
                <p:nvPr/>
              </p:nvCxnSpPr>
              <p:spPr>
                <a:xfrm flipH="1" rot="10800000">
                  <a:off x="2848" y="848"/>
                  <a:ext cx="50" cy="2"/>
                </a:xfrm>
                <a:prstGeom prst="straightConnector1">
                  <a:avLst/>
                </a:prstGeom>
                <a:noFill/>
                <a:ln cap="flat" cmpd="sng" w="28575">
                  <a:solidFill>
                    <a:schemeClr val="dk1"/>
                  </a:solidFill>
                  <a:prstDash val="solid"/>
                  <a:round/>
                  <a:headEnd len="sm" w="sm" type="none"/>
                  <a:tailEnd len="sm" w="sm" type="none"/>
                </a:ln>
              </p:spPr>
            </p:cxnSp>
            <p:cxnSp>
              <p:nvCxnSpPr>
                <p:cNvPr id="1043" name="Google Shape;1043;p7"/>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1044" name="Google Shape;1044;p7"/>
                <p:cNvCxnSpPr/>
                <p:nvPr/>
              </p:nvCxnSpPr>
              <p:spPr>
                <a:xfrm>
                  <a:off x="2894" y="850"/>
                  <a:ext cx="52" cy="96"/>
                </a:xfrm>
                <a:prstGeom prst="straightConnector1">
                  <a:avLst/>
                </a:prstGeom>
                <a:noFill/>
                <a:ln cap="flat" cmpd="sng" w="28575">
                  <a:solidFill>
                    <a:schemeClr val="dk1"/>
                  </a:solidFill>
                  <a:prstDash val="solid"/>
                  <a:round/>
                  <a:headEnd len="sm" w="sm" type="none"/>
                  <a:tailEnd len="sm" w="sm" type="none"/>
                </a:ln>
              </p:spPr>
            </p:cxnSp>
          </p:grpSp>
          <p:grpSp>
            <p:nvGrpSpPr>
              <p:cNvPr id="1045" name="Google Shape;1045;p7"/>
              <p:cNvGrpSpPr/>
              <p:nvPr/>
            </p:nvGrpSpPr>
            <p:grpSpPr>
              <a:xfrm flipH="1" rot="10800000">
                <a:off x="3686" y="243"/>
                <a:ext cx="177" cy="66"/>
                <a:chOff x="2848" y="848"/>
                <a:chExt cx="140" cy="98"/>
              </a:xfrm>
            </p:grpSpPr>
            <p:cxnSp>
              <p:nvCxnSpPr>
                <p:cNvPr id="1046" name="Google Shape;1046;p7"/>
                <p:cNvCxnSpPr/>
                <p:nvPr/>
              </p:nvCxnSpPr>
              <p:spPr>
                <a:xfrm flipH="1" rot="10800000">
                  <a:off x="2848" y="848"/>
                  <a:ext cx="50" cy="2"/>
                </a:xfrm>
                <a:prstGeom prst="straightConnector1">
                  <a:avLst/>
                </a:prstGeom>
                <a:noFill/>
                <a:ln cap="flat" cmpd="sng" w="28575">
                  <a:solidFill>
                    <a:schemeClr val="dk1"/>
                  </a:solidFill>
                  <a:prstDash val="solid"/>
                  <a:round/>
                  <a:headEnd len="sm" w="sm" type="none"/>
                  <a:tailEnd len="sm" w="sm" type="none"/>
                </a:ln>
              </p:spPr>
            </p:cxnSp>
            <p:cxnSp>
              <p:nvCxnSpPr>
                <p:cNvPr id="1047" name="Google Shape;1047;p7"/>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1048" name="Google Shape;1048;p7"/>
                <p:cNvCxnSpPr/>
                <p:nvPr/>
              </p:nvCxnSpPr>
              <p:spPr>
                <a:xfrm>
                  <a:off x="2894" y="850"/>
                  <a:ext cx="52" cy="96"/>
                </a:xfrm>
                <a:prstGeom prst="straightConnector1">
                  <a:avLst/>
                </a:prstGeom>
                <a:noFill/>
                <a:ln cap="flat" cmpd="sng" w="28575">
                  <a:solidFill>
                    <a:schemeClr val="dk1"/>
                  </a:solidFill>
                  <a:prstDash val="solid"/>
                  <a:round/>
                  <a:headEnd len="sm" w="sm" type="none"/>
                  <a:tailEnd len="sm" w="sm" type="none"/>
                </a:ln>
              </p:spPr>
            </p:cxnSp>
          </p:grpSp>
        </p:grpSp>
        <p:grpSp>
          <p:nvGrpSpPr>
            <p:cNvPr id="1049" name="Google Shape;1049;p7"/>
            <p:cNvGrpSpPr/>
            <p:nvPr/>
          </p:nvGrpSpPr>
          <p:grpSpPr>
            <a:xfrm>
              <a:off x="2801" y="3721"/>
              <a:ext cx="315" cy="147"/>
              <a:chOff x="3600" y="219"/>
              <a:chExt cx="360" cy="175"/>
            </a:xfrm>
          </p:grpSpPr>
          <p:sp>
            <p:nvSpPr>
              <p:cNvPr id="1050" name="Google Shape;1050;p7"/>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051" name="Google Shape;1051;p7"/>
              <p:cNvCxnSpPr/>
              <p:nvPr/>
            </p:nvCxnSpPr>
            <p:spPr>
              <a:xfrm>
                <a:off x="3603" y="289"/>
                <a:ext cx="0" cy="60"/>
              </a:xfrm>
              <a:prstGeom prst="straightConnector1">
                <a:avLst/>
              </a:prstGeom>
              <a:noFill/>
              <a:ln cap="flat" cmpd="sng" w="12700">
                <a:solidFill>
                  <a:schemeClr val="dk1"/>
                </a:solidFill>
                <a:prstDash val="solid"/>
                <a:round/>
                <a:headEnd len="sm" w="sm" type="none"/>
                <a:tailEnd len="sm" w="sm" type="none"/>
              </a:ln>
            </p:spPr>
          </p:cxnSp>
          <p:cxnSp>
            <p:nvCxnSpPr>
              <p:cNvPr id="1052" name="Google Shape;1052;p7"/>
              <p:cNvCxnSpPr/>
              <p:nvPr/>
            </p:nvCxnSpPr>
            <p:spPr>
              <a:xfrm>
                <a:off x="3960" y="289"/>
                <a:ext cx="0" cy="60"/>
              </a:xfrm>
              <a:prstGeom prst="straightConnector1">
                <a:avLst/>
              </a:prstGeom>
              <a:noFill/>
              <a:ln cap="flat" cmpd="sng" w="12700">
                <a:solidFill>
                  <a:schemeClr val="dk1"/>
                </a:solidFill>
                <a:prstDash val="solid"/>
                <a:round/>
                <a:headEnd len="sm" w="sm" type="none"/>
                <a:tailEnd len="sm" w="sm" type="none"/>
              </a:ln>
            </p:spPr>
          </p:cxnSp>
          <p:sp>
            <p:nvSpPr>
              <p:cNvPr id="1053" name="Google Shape;1053;p7"/>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54" name="Google Shape;1054;p7"/>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1055" name="Google Shape;1055;p7"/>
              <p:cNvGrpSpPr/>
              <p:nvPr/>
            </p:nvGrpSpPr>
            <p:grpSpPr>
              <a:xfrm>
                <a:off x="3686" y="244"/>
                <a:ext cx="177" cy="66"/>
                <a:chOff x="2848" y="848"/>
                <a:chExt cx="140" cy="98"/>
              </a:xfrm>
            </p:grpSpPr>
            <p:cxnSp>
              <p:nvCxnSpPr>
                <p:cNvPr id="1056" name="Google Shape;1056;p7"/>
                <p:cNvCxnSpPr/>
                <p:nvPr/>
              </p:nvCxnSpPr>
              <p:spPr>
                <a:xfrm flipH="1" rot="10800000">
                  <a:off x="2848" y="848"/>
                  <a:ext cx="50" cy="2"/>
                </a:xfrm>
                <a:prstGeom prst="straightConnector1">
                  <a:avLst/>
                </a:prstGeom>
                <a:noFill/>
                <a:ln cap="flat" cmpd="sng" w="28575">
                  <a:solidFill>
                    <a:schemeClr val="dk1"/>
                  </a:solidFill>
                  <a:prstDash val="solid"/>
                  <a:round/>
                  <a:headEnd len="sm" w="sm" type="none"/>
                  <a:tailEnd len="sm" w="sm" type="none"/>
                </a:ln>
              </p:spPr>
            </p:cxnSp>
            <p:cxnSp>
              <p:nvCxnSpPr>
                <p:cNvPr id="1057" name="Google Shape;1057;p7"/>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1058" name="Google Shape;1058;p7"/>
                <p:cNvCxnSpPr/>
                <p:nvPr/>
              </p:nvCxnSpPr>
              <p:spPr>
                <a:xfrm>
                  <a:off x="2894" y="850"/>
                  <a:ext cx="52" cy="96"/>
                </a:xfrm>
                <a:prstGeom prst="straightConnector1">
                  <a:avLst/>
                </a:prstGeom>
                <a:noFill/>
                <a:ln cap="flat" cmpd="sng" w="28575">
                  <a:solidFill>
                    <a:schemeClr val="dk1"/>
                  </a:solidFill>
                  <a:prstDash val="solid"/>
                  <a:round/>
                  <a:headEnd len="sm" w="sm" type="none"/>
                  <a:tailEnd len="sm" w="sm" type="none"/>
                </a:ln>
              </p:spPr>
            </p:cxnSp>
          </p:grpSp>
          <p:grpSp>
            <p:nvGrpSpPr>
              <p:cNvPr id="1059" name="Google Shape;1059;p7"/>
              <p:cNvGrpSpPr/>
              <p:nvPr/>
            </p:nvGrpSpPr>
            <p:grpSpPr>
              <a:xfrm flipH="1" rot="10800000">
                <a:off x="3686" y="243"/>
                <a:ext cx="177" cy="66"/>
                <a:chOff x="2848" y="848"/>
                <a:chExt cx="140" cy="98"/>
              </a:xfrm>
            </p:grpSpPr>
            <p:cxnSp>
              <p:nvCxnSpPr>
                <p:cNvPr id="1060" name="Google Shape;1060;p7"/>
                <p:cNvCxnSpPr/>
                <p:nvPr/>
              </p:nvCxnSpPr>
              <p:spPr>
                <a:xfrm flipH="1" rot="10800000">
                  <a:off x="2848" y="848"/>
                  <a:ext cx="50" cy="2"/>
                </a:xfrm>
                <a:prstGeom prst="straightConnector1">
                  <a:avLst/>
                </a:prstGeom>
                <a:noFill/>
                <a:ln cap="flat" cmpd="sng" w="28575">
                  <a:solidFill>
                    <a:schemeClr val="dk1"/>
                  </a:solidFill>
                  <a:prstDash val="solid"/>
                  <a:round/>
                  <a:headEnd len="sm" w="sm" type="none"/>
                  <a:tailEnd len="sm" w="sm" type="none"/>
                </a:ln>
              </p:spPr>
            </p:cxnSp>
            <p:cxnSp>
              <p:nvCxnSpPr>
                <p:cNvPr id="1061" name="Google Shape;1061;p7"/>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1062" name="Google Shape;1062;p7"/>
                <p:cNvCxnSpPr/>
                <p:nvPr/>
              </p:nvCxnSpPr>
              <p:spPr>
                <a:xfrm>
                  <a:off x="2894" y="850"/>
                  <a:ext cx="52" cy="96"/>
                </a:xfrm>
                <a:prstGeom prst="straightConnector1">
                  <a:avLst/>
                </a:prstGeom>
                <a:noFill/>
                <a:ln cap="flat" cmpd="sng" w="28575">
                  <a:solidFill>
                    <a:schemeClr val="dk1"/>
                  </a:solidFill>
                  <a:prstDash val="solid"/>
                  <a:round/>
                  <a:headEnd len="sm" w="sm" type="none"/>
                  <a:tailEnd len="sm" w="sm" type="none"/>
                </a:ln>
              </p:spPr>
            </p:cxnSp>
          </p:grpSp>
        </p:grpSp>
        <p:grpSp>
          <p:nvGrpSpPr>
            <p:cNvPr id="1063" name="Google Shape;1063;p7"/>
            <p:cNvGrpSpPr/>
            <p:nvPr/>
          </p:nvGrpSpPr>
          <p:grpSpPr>
            <a:xfrm>
              <a:off x="3201" y="3908"/>
              <a:ext cx="316" cy="147"/>
              <a:chOff x="3600" y="219"/>
              <a:chExt cx="360" cy="175"/>
            </a:xfrm>
          </p:grpSpPr>
          <p:sp>
            <p:nvSpPr>
              <p:cNvPr id="1064" name="Google Shape;1064;p7"/>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065" name="Google Shape;1065;p7"/>
              <p:cNvCxnSpPr/>
              <p:nvPr/>
            </p:nvCxnSpPr>
            <p:spPr>
              <a:xfrm>
                <a:off x="3603" y="289"/>
                <a:ext cx="0" cy="60"/>
              </a:xfrm>
              <a:prstGeom prst="straightConnector1">
                <a:avLst/>
              </a:prstGeom>
              <a:noFill/>
              <a:ln cap="flat" cmpd="sng" w="12700">
                <a:solidFill>
                  <a:schemeClr val="dk1"/>
                </a:solidFill>
                <a:prstDash val="solid"/>
                <a:round/>
                <a:headEnd len="sm" w="sm" type="none"/>
                <a:tailEnd len="sm" w="sm" type="none"/>
              </a:ln>
            </p:spPr>
          </p:cxnSp>
          <p:cxnSp>
            <p:nvCxnSpPr>
              <p:cNvPr id="1066" name="Google Shape;1066;p7"/>
              <p:cNvCxnSpPr/>
              <p:nvPr/>
            </p:nvCxnSpPr>
            <p:spPr>
              <a:xfrm>
                <a:off x="3960" y="289"/>
                <a:ext cx="0" cy="60"/>
              </a:xfrm>
              <a:prstGeom prst="straightConnector1">
                <a:avLst/>
              </a:prstGeom>
              <a:noFill/>
              <a:ln cap="flat" cmpd="sng" w="12700">
                <a:solidFill>
                  <a:schemeClr val="dk1"/>
                </a:solidFill>
                <a:prstDash val="solid"/>
                <a:round/>
                <a:headEnd len="sm" w="sm" type="none"/>
                <a:tailEnd len="sm" w="sm" type="none"/>
              </a:ln>
            </p:spPr>
          </p:cxnSp>
          <p:sp>
            <p:nvSpPr>
              <p:cNvPr id="1067" name="Google Shape;1067;p7"/>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68" name="Google Shape;1068;p7"/>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1069" name="Google Shape;1069;p7"/>
              <p:cNvGrpSpPr/>
              <p:nvPr/>
            </p:nvGrpSpPr>
            <p:grpSpPr>
              <a:xfrm>
                <a:off x="3686" y="244"/>
                <a:ext cx="177" cy="66"/>
                <a:chOff x="2848" y="848"/>
                <a:chExt cx="140" cy="98"/>
              </a:xfrm>
            </p:grpSpPr>
            <p:cxnSp>
              <p:nvCxnSpPr>
                <p:cNvPr id="1070" name="Google Shape;1070;p7"/>
                <p:cNvCxnSpPr/>
                <p:nvPr/>
              </p:nvCxnSpPr>
              <p:spPr>
                <a:xfrm flipH="1" rot="10800000">
                  <a:off x="2848" y="848"/>
                  <a:ext cx="50" cy="2"/>
                </a:xfrm>
                <a:prstGeom prst="straightConnector1">
                  <a:avLst/>
                </a:prstGeom>
                <a:noFill/>
                <a:ln cap="flat" cmpd="sng" w="28575">
                  <a:solidFill>
                    <a:schemeClr val="dk1"/>
                  </a:solidFill>
                  <a:prstDash val="solid"/>
                  <a:round/>
                  <a:headEnd len="sm" w="sm" type="none"/>
                  <a:tailEnd len="sm" w="sm" type="none"/>
                </a:ln>
              </p:spPr>
            </p:cxnSp>
            <p:cxnSp>
              <p:nvCxnSpPr>
                <p:cNvPr id="1071" name="Google Shape;1071;p7"/>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1072" name="Google Shape;1072;p7"/>
                <p:cNvCxnSpPr/>
                <p:nvPr/>
              </p:nvCxnSpPr>
              <p:spPr>
                <a:xfrm>
                  <a:off x="2894" y="850"/>
                  <a:ext cx="52" cy="96"/>
                </a:xfrm>
                <a:prstGeom prst="straightConnector1">
                  <a:avLst/>
                </a:prstGeom>
                <a:noFill/>
                <a:ln cap="flat" cmpd="sng" w="28575">
                  <a:solidFill>
                    <a:schemeClr val="dk1"/>
                  </a:solidFill>
                  <a:prstDash val="solid"/>
                  <a:round/>
                  <a:headEnd len="sm" w="sm" type="none"/>
                  <a:tailEnd len="sm" w="sm" type="none"/>
                </a:ln>
              </p:spPr>
            </p:cxnSp>
          </p:grpSp>
          <p:grpSp>
            <p:nvGrpSpPr>
              <p:cNvPr id="1073" name="Google Shape;1073;p7"/>
              <p:cNvGrpSpPr/>
              <p:nvPr/>
            </p:nvGrpSpPr>
            <p:grpSpPr>
              <a:xfrm flipH="1" rot="10800000">
                <a:off x="3686" y="243"/>
                <a:ext cx="177" cy="66"/>
                <a:chOff x="2848" y="848"/>
                <a:chExt cx="140" cy="98"/>
              </a:xfrm>
            </p:grpSpPr>
            <p:cxnSp>
              <p:nvCxnSpPr>
                <p:cNvPr id="1074" name="Google Shape;1074;p7"/>
                <p:cNvCxnSpPr/>
                <p:nvPr/>
              </p:nvCxnSpPr>
              <p:spPr>
                <a:xfrm flipH="1" rot="10800000">
                  <a:off x="2848" y="848"/>
                  <a:ext cx="50" cy="2"/>
                </a:xfrm>
                <a:prstGeom prst="straightConnector1">
                  <a:avLst/>
                </a:prstGeom>
                <a:noFill/>
                <a:ln cap="flat" cmpd="sng" w="28575">
                  <a:solidFill>
                    <a:schemeClr val="dk1"/>
                  </a:solidFill>
                  <a:prstDash val="solid"/>
                  <a:round/>
                  <a:headEnd len="sm" w="sm" type="none"/>
                  <a:tailEnd len="sm" w="sm" type="none"/>
                </a:ln>
              </p:spPr>
            </p:cxnSp>
            <p:cxnSp>
              <p:nvCxnSpPr>
                <p:cNvPr id="1075" name="Google Shape;1075;p7"/>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1076" name="Google Shape;1076;p7"/>
                <p:cNvCxnSpPr/>
                <p:nvPr/>
              </p:nvCxnSpPr>
              <p:spPr>
                <a:xfrm>
                  <a:off x="2894" y="850"/>
                  <a:ext cx="52" cy="96"/>
                </a:xfrm>
                <a:prstGeom prst="straightConnector1">
                  <a:avLst/>
                </a:prstGeom>
                <a:noFill/>
                <a:ln cap="flat" cmpd="sng" w="28575">
                  <a:solidFill>
                    <a:schemeClr val="dk1"/>
                  </a:solidFill>
                  <a:prstDash val="solid"/>
                  <a:round/>
                  <a:headEnd len="sm" w="sm" type="none"/>
                  <a:tailEnd len="sm" w="sm" type="none"/>
                </a:ln>
              </p:spPr>
            </p:cxnSp>
          </p:grpSp>
        </p:grpSp>
        <p:grpSp>
          <p:nvGrpSpPr>
            <p:cNvPr id="1077" name="Google Shape;1077;p7"/>
            <p:cNvGrpSpPr/>
            <p:nvPr/>
          </p:nvGrpSpPr>
          <p:grpSpPr>
            <a:xfrm>
              <a:off x="3481" y="3495"/>
              <a:ext cx="316" cy="147"/>
              <a:chOff x="3600" y="219"/>
              <a:chExt cx="360" cy="175"/>
            </a:xfrm>
          </p:grpSpPr>
          <p:sp>
            <p:nvSpPr>
              <p:cNvPr id="1078" name="Google Shape;1078;p7"/>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079" name="Google Shape;1079;p7"/>
              <p:cNvCxnSpPr/>
              <p:nvPr/>
            </p:nvCxnSpPr>
            <p:spPr>
              <a:xfrm>
                <a:off x="3603" y="289"/>
                <a:ext cx="0" cy="60"/>
              </a:xfrm>
              <a:prstGeom prst="straightConnector1">
                <a:avLst/>
              </a:prstGeom>
              <a:noFill/>
              <a:ln cap="flat" cmpd="sng" w="12700">
                <a:solidFill>
                  <a:schemeClr val="dk1"/>
                </a:solidFill>
                <a:prstDash val="solid"/>
                <a:round/>
                <a:headEnd len="sm" w="sm" type="none"/>
                <a:tailEnd len="sm" w="sm" type="none"/>
              </a:ln>
            </p:spPr>
          </p:cxnSp>
          <p:cxnSp>
            <p:nvCxnSpPr>
              <p:cNvPr id="1080" name="Google Shape;1080;p7"/>
              <p:cNvCxnSpPr/>
              <p:nvPr/>
            </p:nvCxnSpPr>
            <p:spPr>
              <a:xfrm>
                <a:off x="3960" y="289"/>
                <a:ext cx="0" cy="60"/>
              </a:xfrm>
              <a:prstGeom prst="straightConnector1">
                <a:avLst/>
              </a:prstGeom>
              <a:noFill/>
              <a:ln cap="flat" cmpd="sng" w="12700">
                <a:solidFill>
                  <a:schemeClr val="dk1"/>
                </a:solidFill>
                <a:prstDash val="solid"/>
                <a:round/>
                <a:headEnd len="sm" w="sm" type="none"/>
                <a:tailEnd len="sm" w="sm" type="none"/>
              </a:ln>
            </p:spPr>
          </p:cxnSp>
          <p:sp>
            <p:nvSpPr>
              <p:cNvPr id="1081" name="Google Shape;1081;p7"/>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82" name="Google Shape;1082;p7"/>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1083" name="Google Shape;1083;p7"/>
              <p:cNvGrpSpPr/>
              <p:nvPr/>
            </p:nvGrpSpPr>
            <p:grpSpPr>
              <a:xfrm>
                <a:off x="3686" y="244"/>
                <a:ext cx="177" cy="66"/>
                <a:chOff x="2848" y="848"/>
                <a:chExt cx="140" cy="98"/>
              </a:xfrm>
            </p:grpSpPr>
            <p:cxnSp>
              <p:nvCxnSpPr>
                <p:cNvPr id="1084" name="Google Shape;1084;p7"/>
                <p:cNvCxnSpPr/>
                <p:nvPr/>
              </p:nvCxnSpPr>
              <p:spPr>
                <a:xfrm flipH="1" rot="10800000">
                  <a:off x="2848" y="848"/>
                  <a:ext cx="50" cy="2"/>
                </a:xfrm>
                <a:prstGeom prst="straightConnector1">
                  <a:avLst/>
                </a:prstGeom>
                <a:noFill/>
                <a:ln cap="flat" cmpd="sng" w="28575">
                  <a:solidFill>
                    <a:schemeClr val="dk1"/>
                  </a:solidFill>
                  <a:prstDash val="solid"/>
                  <a:round/>
                  <a:headEnd len="sm" w="sm" type="none"/>
                  <a:tailEnd len="sm" w="sm" type="none"/>
                </a:ln>
              </p:spPr>
            </p:cxnSp>
            <p:cxnSp>
              <p:nvCxnSpPr>
                <p:cNvPr id="1085" name="Google Shape;1085;p7"/>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1086" name="Google Shape;1086;p7"/>
                <p:cNvCxnSpPr/>
                <p:nvPr/>
              </p:nvCxnSpPr>
              <p:spPr>
                <a:xfrm>
                  <a:off x="2894" y="850"/>
                  <a:ext cx="52" cy="96"/>
                </a:xfrm>
                <a:prstGeom prst="straightConnector1">
                  <a:avLst/>
                </a:prstGeom>
                <a:noFill/>
                <a:ln cap="flat" cmpd="sng" w="28575">
                  <a:solidFill>
                    <a:schemeClr val="dk1"/>
                  </a:solidFill>
                  <a:prstDash val="solid"/>
                  <a:round/>
                  <a:headEnd len="sm" w="sm" type="none"/>
                  <a:tailEnd len="sm" w="sm" type="none"/>
                </a:ln>
              </p:spPr>
            </p:cxnSp>
          </p:grpSp>
          <p:grpSp>
            <p:nvGrpSpPr>
              <p:cNvPr id="1087" name="Google Shape;1087;p7"/>
              <p:cNvGrpSpPr/>
              <p:nvPr/>
            </p:nvGrpSpPr>
            <p:grpSpPr>
              <a:xfrm flipH="1" rot="10800000">
                <a:off x="3686" y="243"/>
                <a:ext cx="177" cy="66"/>
                <a:chOff x="2848" y="848"/>
                <a:chExt cx="140" cy="98"/>
              </a:xfrm>
            </p:grpSpPr>
            <p:cxnSp>
              <p:nvCxnSpPr>
                <p:cNvPr id="1088" name="Google Shape;1088;p7"/>
                <p:cNvCxnSpPr/>
                <p:nvPr/>
              </p:nvCxnSpPr>
              <p:spPr>
                <a:xfrm flipH="1" rot="10800000">
                  <a:off x="2848" y="848"/>
                  <a:ext cx="50" cy="2"/>
                </a:xfrm>
                <a:prstGeom prst="straightConnector1">
                  <a:avLst/>
                </a:prstGeom>
                <a:noFill/>
                <a:ln cap="flat" cmpd="sng" w="28575">
                  <a:solidFill>
                    <a:schemeClr val="dk1"/>
                  </a:solidFill>
                  <a:prstDash val="solid"/>
                  <a:round/>
                  <a:headEnd len="sm" w="sm" type="none"/>
                  <a:tailEnd len="sm" w="sm" type="none"/>
                </a:ln>
              </p:spPr>
            </p:cxnSp>
            <p:cxnSp>
              <p:nvCxnSpPr>
                <p:cNvPr id="1089" name="Google Shape;1089;p7"/>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1090" name="Google Shape;1090;p7"/>
                <p:cNvCxnSpPr/>
                <p:nvPr/>
              </p:nvCxnSpPr>
              <p:spPr>
                <a:xfrm>
                  <a:off x="2894" y="850"/>
                  <a:ext cx="52" cy="96"/>
                </a:xfrm>
                <a:prstGeom prst="straightConnector1">
                  <a:avLst/>
                </a:prstGeom>
                <a:noFill/>
                <a:ln cap="flat" cmpd="sng" w="28575">
                  <a:solidFill>
                    <a:schemeClr val="dk1"/>
                  </a:solidFill>
                  <a:prstDash val="solid"/>
                  <a:round/>
                  <a:headEnd len="sm" w="sm" type="none"/>
                  <a:tailEnd len="sm" w="sm" type="none"/>
                </a:ln>
              </p:spPr>
            </p:cxnSp>
          </p:grpSp>
        </p:grpSp>
        <p:sp>
          <p:nvSpPr>
            <p:cNvPr id="1091" name="Google Shape;1091;p7"/>
            <p:cNvSpPr/>
            <p:nvPr/>
          </p:nvSpPr>
          <p:spPr>
            <a:xfrm>
              <a:off x="3170" y="3380"/>
              <a:ext cx="318" cy="194"/>
            </a:xfrm>
            <a:custGeom>
              <a:rect b="b" l="l" r="r" t="t"/>
              <a:pathLst>
                <a:path extrusionOk="0" h="194" w="318">
                  <a:moveTo>
                    <a:pt x="0" y="0"/>
                  </a:moveTo>
                  <a:lnTo>
                    <a:pt x="318" y="194"/>
                  </a:lnTo>
                </a:path>
              </a:pathLst>
            </a:cu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1092" name="Google Shape;1092;p7"/>
            <p:cNvSpPr/>
            <p:nvPr/>
          </p:nvSpPr>
          <p:spPr>
            <a:xfrm>
              <a:off x="2499" y="3627"/>
              <a:ext cx="303" cy="150"/>
            </a:xfrm>
            <a:custGeom>
              <a:rect b="b" l="l" r="r" t="t"/>
              <a:pathLst>
                <a:path extrusionOk="0" h="174" w="294">
                  <a:moveTo>
                    <a:pt x="0" y="0"/>
                  </a:moveTo>
                  <a:lnTo>
                    <a:pt x="294" y="174"/>
                  </a:lnTo>
                </a:path>
              </a:pathLst>
            </a:cu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1093" name="Google Shape;1093;p7"/>
            <p:cNvSpPr/>
            <p:nvPr/>
          </p:nvSpPr>
          <p:spPr>
            <a:xfrm>
              <a:off x="3096" y="3612"/>
              <a:ext cx="396" cy="156"/>
            </a:xfrm>
            <a:custGeom>
              <a:rect b="b" l="l" r="r" t="t"/>
              <a:pathLst>
                <a:path extrusionOk="0" h="174" w="378">
                  <a:moveTo>
                    <a:pt x="0" y="174"/>
                  </a:moveTo>
                  <a:lnTo>
                    <a:pt x="378" y="0"/>
                  </a:lnTo>
                </a:path>
              </a:pathLst>
            </a:cu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1094" name="Google Shape;1094;p7"/>
            <p:cNvSpPr/>
            <p:nvPr/>
          </p:nvSpPr>
          <p:spPr>
            <a:xfrm>
              <a:off x="3516" y="3646"/>
              <a:ext cx="130" cy="320"/>
            </a:xfrm>
            <a:custGeom>
              <a:rect b="b" l="l" r="r" t="t"/>
              <a:pathLst>
                <a:path extrusionOk="0" h="500" w="118">
                  <a:moveTo>
                    <a:pt x="0" y="500"/>
                  </a:moveTo>
                  <a:lnTo>
                    <a:pt x="118" y="0"/>
                  </a:lnTo>
                </a:path>
              </a:pathLst>
            </a:cu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1095" name="Google Shape;1095;p7"/>
            <p:cNvSpPr/>
            <p:nvPr/>
          </p:nvSpPr>
          <p:spPr>
            <a:xfrm>
              <a:off x="2738" y="3982"/>
              <a:ext cx="464" cy="47"/>
            </a:xfrm>
            <a:custGeom>
              <a:rect b="b" l="l" r="r" t="t"/>
              <a:pathLst>
                <a:path extrusionOk="0" h="32" w="370">
                  <a:moveTo>
                    <a:pt x="370" y="32"/>
                  </a:moveTo>
                  <a:lnTo>
                    <a:pt x="0" y="0"/>
                  </a:lnTo>
                </a:path>
              </a:pathLst>
            </a:cu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1096" name="Google Shape;1096;p7"/>
            <p:cNvSpPr/>
            <p:nvPr/>
          </p:nvSpPr>
          <p:spPr>
            <a:xfrm>
              <a:off x="2400" y="3642"/>
              <a:ext cx="122" cy="268"/>
            </a:xfrm>
            <a:custGeom>
              <a:rect b="b" l="l" r="r" t="t"/>
              <a:pathLst>
                <a:path extrusionOk="0" h="412" w="176">
                  <a:moveTo>
                    <a:pt x="162" y="408"/>
                  </a:moveTo>
                  <a:lnTo>
                    <a:pt x="176" y="412"/>
                  </a:lnTo>
                  <a:lnTo>
                    <a:pt x="0" y="0"/>
                  </a:lnTo>
                </a:path>
              </a:pathLst>
            </a:cu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grpSp>
          <p:nvGrpSpPr>
            <p:cNvPr id="1097" name="Google Shape;1097;p7"/>
            <p:cNvGrpSpPr/>
            <p:nvPr/>
          </p:nvGrpSpPr>
          <p:grpSpPr>
            <a:xfrm>
              <a:off x="2001" y="3375"/>
              <a:ext cx="228" cy="165"/>
              <a:chOff x="1548" y="3723"/>
              <a:chExt cx="228" cy="165"/>
            </a:xfrm>
          </p:grpSpPr>
          <p:sp>
            <p:nvSpPr>
              <p:cNvPr id="1098" name="Google Shape;1098;p7"/>
              <p:cNvSpPr/>
              <p:nvPr/>
            </p:nvSpPr>
            <p:spPr>
              <a:xfrm>
                <a:off x="1563" y="3723"/>
                <a:ext cx="102" cy="15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99" name="Google Shape;1099;p7"/>
              <p:cNvSpPr/>
              <p:nvPr/>
            </p:nvSpPr>
            <p:spPr>
              <a:xfrm>
                <a:off x="1548" y="3738"/>
                <a:ext cx="102" cy="150"/>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100" name="Google Shape;1100;p7"/>
              <p:cNvCxnSpPr/>
              <p:nvPr/>
            </p:nvCxnSpPr>
            <p:spPr>
              <a:xfrm>
                <a:off x="1650" y="3816"/>
                <a:ext cx="126" cy="0"/>
              </a:xfrm>
              <a:prstGeom prst="straightConnector1">
                <a:avLst/>
              </a:prstGeom>
              <a:noFill/>
              <a:ln cap="flat" cmpd="sng" w="9525">
                <a:solidFill>
                  <a:schemeClr val="accent2"/>
                </a:solidFill>
                <a:prstDash val="solid"/>
                <a:round/>
                <a:headEnd len="sm" w="sm" type="none"/>
                <a:tailEnd len="med" w="med" type="triangle"/>
              </a:ln>
            </p:spPr>
          </p:cxnSp>
        </p:grpSp>
        <p:grpSp>
          <p:nvGrpSpPr>
            <p:cNvPr id="1101" name="Google Shape;1101;p7"/>
            <p:cNvGrpSpPr/>
            <p:nvPr/>
          </p:nvGrpSpPr>
          <p:grpSpPr>
            <a:xfrm>
              <a:off x="3180" y="3306"/>
              <a:ext cx="228" cy="165"/>
              <a:chOff x="1548" y="3723"/>
              <a:chExt cx="228" cy="165"/>
            </a:xfrm>
          </p:grpSpPr>
          <p:sp>
            <p:nvSpPr>
              <p:cNvPr id="1102" name="Google Shape;1102;p7"/>
              <p:cNvSpPr/>
              <p:nvPr/>
            </p:nvSpPr>
            <p:spPr>
              <a:xfrm>
                <a:off x="1563" y="3723"/>
                <a:ext cx="102" cy="15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03" name="Google Shape;1103;p7"/>
              <p:cNvSpPr/>
              <p:nvPr/>
            </p:nvSpPr>
            <p:spPr>
              <a:xfrm>
                <a:off x="1548" y="3738"/>
                <a:ext cx="102" cy="150"/>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104" name="Google Shape;1104;p7"/>
              <p:cNvCxnSpPr/>
              <p:nvPr/>
            </p:nvCxnSpPr>
            <p:spPr>
              <a:xfrm>
                <a:off x="1650" y="3816"/>
                <a:ext cx="126" cy="0"/>
              </a:xfrm>
              <a:prstGeom prst="straightConnector1">
                <a:avLst/>
              </a:prstGeom>
              <a:noFill/>
              <a:ln cap="flat" cmpd="sng" w="9525">
                <a:solidFill>
                  <a:schemeClr val="accent2"/>
                </a:solidFill>
                <a:prstDash val="solid"/>
                <a:round/>
                <a:headEnd len="sm" w="sm" type="none"/>
                <a:tailEnd len="med" w="med" type="triangle"/>
              </a:ln>
            </p:spPr>
          </p:cxnSp>
        </p:grpSp>
        <p:grpSp>
          <p:nvGrpSpPr>
            <p:cNvPr id="1105" name="Google Shape;1105;p7"/>
            <p:cNvGrpSpPr/>
            <p:nvPr/>
          </p:nvGrpSpPr>
          <p:grpSpPr>
            <a:xfrm>
              <a:off x="2850" y="3897"/>
              <a:ext cx="228" cy="165"/>
              <a:chOff x="1548" y="3723"/>
              <a:chExt cx="228" cy="165"/>
            </a:xfrm>
          </p:grpSpPr>
          <p:sp>
            <p:nvSpPr>
              <p:cNvPr id="1106" name="Google Shape;1106;p7"/>
              <p:cNvSpPr/>
              <p:nvPr/>
            </p:nvSpPr>
            <p:spPr>
              <a:xfrm>
                <a:off x="1563" y="3723"/>
                <a:ext cx="102" cy="15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07" name="Google Shape;1107;p7"/>
              <p:cNvSpPr/>
              <p:nvPr/>
            </p:nvSpPr>
            <p:spPr>
              <a:xfrm>
                <a:off x="1548" y="3738"/>
                <a:ext cx="102" cy="150"/>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108" name="Google Shape;1108;p7"/>
              <p:cNvCxnSpPr/>
              <p:nvPr/>
            </p:nvCxnSpPr>
            <p:spPr>
              <a:xfrm>
                <a:off x="1650" y="3816"/>
                <a:ext cx="126" cy="0"/>
              </a:xfrm>
              <a:prstGeom prst="straightConnector1">
                <a:avLst/>
              </a:prstGeom>
              <a:noFill/>
              <a:ln cap="flat" cmpd="sng" w="9525">
                <a:solidFill>
                  <a:schemeClr val="accent2"/>
                </a:solidFill>
                <a:prstDash val="solid"/>
                <a:round/>
                <a:headEnd len="sm" w="sm" type="none"/>
                <a:tailEnd len="med" w="med" type="triangle"/>
              </a:ln>
            </p:spPr>
          </p:cxnSp>
        </p:grpSp>
        <p:grpSp>
          <p:nvGrpSpPr>
            <p:cNvPr id="1109" name="Google Shape;1109;p7"/>
            <p:cNvGrpSpPr/>
            <p:nvPr/>
          </p:nvGrpSpPr>
          <p:grpSpPr>
            <a:xfrm>
              <a:off x="2586" y="3597"/>
              <a:ext cx="228" cy="165"/>
              <a:chOff x="1548" y="3723"/>
              <a:chExt cx="228" cy="165"/>
            </a:xfrm>
          </p:grpSpPr>
          <p:sp>
            <p:nvSpPr>
              <p:cNvPr id="1110" name="Google Shape;1110;p7"/>
              <p:cNvSpPr/>
              <p:nvPr/>
            </p:nvSpPr>
            <p:spPr>
              <a:xfrm>
                <a:off x="1563" y="3723"/>
                <a:ext cx="102" cy="15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11" name="Google Shape;1111;p7"/>
              <p:cNvSpPr/>
              <p:nvPr/>
            </p:nvSpPr>
            <p:spPr>
              <a:xfrm>
                <a:off x="1548" y="3738"/>
                <a:ext cx="102" cy="150"/>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112" name="Google Shape;1112;p7"/>
              <p:cNvCxnSpPr/>
              <p:nvPr/>
            </p:nvCxnSpPr>
            <p:spPr>
              <a:xfrm>
                <a:off x="1650" y="3816"/>
                <a:ext cx="126" cy="0"/>
              </a:xfrm>
              <a:prstGeom prst="straightConnector1">
                <a:avLst/>
              </a:prstGeom>
              <a:noFill/>
              <a:ln cap="flat" cmpd="sng" w="9525">
                <a:solidFill>
                  <a:schemeClr val="accent2"/>
                </a:solidFill>
                <a:prstDash val="solid"/>
                <a:round/>
                <a:headEnd len="sm" w="sm" type="none"/>
                <a:tailEnd len="med" w="med" type="triangle"/>
              </a:ln>
            </p:spPr>
          </p:cxnSp>
        </p:grpSp>
      </p:grpSp>
      <p:grpSp>
        <p:nvGrpSpPr>
          <p:cNvPr id="1113" name="Google Shape;1113;p7"/>
          <p:cNvGrpSpPr/>
          <p:nvPr/>
        </p:nvGrpSpPr>
        <p:grpSpPr>
          <a:xfrm>
            <a:off x="8522073" y="5706408"/>
            <a:ext cx="361950" cy="261937"/>
            <a:chOff x="1548" y="3723"/>
            <a:chExt cx="228" cy="165"/>
          </a:xfrm>
        </p:grpSpPr>
        <p:sp>
          <p:nvSpPr>
            <p:cNvPr id="1114" name="Google Shape;1114;p7"/>
            <p:cNvSpPr/>
            <p:nvPr/>
          </p:nvSpPr>
          <p:spPr>
            <a:xfrm>
              <a:off x="1563" y="3723"/>
              <a:ext cx="102" cy="15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15" name="Google Shape;1115;p7"/>
            <p:cNvSpPr/>
            <p:nvPr/>
          </p:nvSpPr>
          <p:spPr>
            <a:xfrm>
              <a:off x="1548" y="3738"/>
              <a:ext cx="102" cy="150"/>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116" name="Google Shape;1116;p7"/>
            <p:cNvCxnSpPr/>
            <p:nvPr/>
          </p:nvCxnSpPr>
          <p:spPr>
            <a:xfrm>
              <a:off x="1650" y="3816"/>
              <a:ext cx="126" cy="0"/>
            </a:xfrm>
            <a:prstGeom prst="straightConnector1">
              <a:avLst/>
            </a:prstGeom>
            <a:noFill/>
            <a:ln cap="flat" cmpd="sng" w="9525">
              <a:solidFill>
                <a:schemeClr val="accent2"/>
              </a:solidFill>
              <a:prstDash val="solid"/>
              <a:round/>
              <a:headEnd len="sm" w="sm" type="none"/>
              <a:tailEnd len="med" w="med" type="triangle"/>
            </a:ln>
          </p:spPr>
        </p:cxnSp>
      </p:grpSp>
      <p:pic>
        <p:nvPicPr>
          <p:cNvPr id="1117" name="Google Shape;1117;p7"/>
          <p:cNvPicPr preferRelativeResize="0"/>
          <p:nvPr/>
        </p:nvPicPr>
        <p:blipFill rotWithShape="1">
          <a:blip r:embed="rId7">
            <a:alphaModFix/>
          </a:blip>
          <a:srcRect b="0" l="0" r="0" t="0"/>
          <a:stretch/>
        </p:blipFill>
        <p:spPr>
          <a:xfrm>
            <a:off x="0" y="0"/>
            <a:ext cx="0" cy="0"/>
          </a:xfrm>
          <a:prstGeom prst="rect">
            <a:avLst/>
          </a:prstGeom>
          <a:noFill/>
          <a:ln>
            <a:noFill/>
          </a:ln>
        </p:spPr>
      </p:pic>
      <p:pic>
        <p:nvPicPr>
          <p:cNvPr descr="rId1" id="1118" name="Google Shape;1118;p7"/>
          <p:cNvPicPr preferRelativeResize="0"/>
          <p:nvPr/>
        </p:nvPicPr>
        <p:blipFill rotWithShape="1">
          <a:blip r:embed="rId7">
            <a:alphaModFix/>
          </a:blip>
          <a:srcRect b="0" l="0" r="0" t="0"/>
          <a:stretch/>
        </p:blipFill>
        <p:spPr>
          <a:xfrm>
            <a:off x="0" y="0"/>
            <a:ext cx="0" cy="0"/>
          </a:xfrm>
          <a:prstGeom prst="rect">
            <a:avLst/>
          </a:prstGeom>
          <a:noFill/>
          <a:ln>
            <a:noFill/>
          </a:ln>
        </p:spPr>
      </p:pic>
      <p:sp>
        <p:nvSpPr>
          <p:cNvPr id="1119" name="Google Shape;1119;p7"/>
          <p:cNvSpPr txBox="1"/>
          <p:nvPr/>
        </p:nvSpPr>
        <p:spPr>
          <a:xfrm>
            <a:off x="1253159" y="967145"/>
            <a:ext cx="10518276" cy="3046988"/>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70C0"/>
              </a:buClr>
              <a:buSzPts val="4800"/>
              <a:buFont typeface="Arial"/>
              <a:buChar char="•"/>
            </a:pPr>
            <a:r>
              <a:rPr b="1" i="0" lang="en-US" sz="2400" u="none" cap="none" strike="noStrike">
                <a:solidFill>
                  <a:srgbClr val="7D28CD"/>
                </a:solidFill>
                <a:latin typeface="Corbel"/>
                <a:ea typeface="Corbel"/>
                <a:cs typeface="Corbel"/>
                <a:sym typeface="Corbel"/>
              </a:rPr>
              <a:t>No Call Setup</a:t>
            </a:r>
            <a:r>
              <a:rPr b="0" i="0" lang="en-US" sz="2400" u="none" cap="none" strike="noStrike">
                <a:solidFill>
                  <a:srgbClr val="7D28CD"/>
                </a:solidFill>
                <a:latin typeface="Corbel"/>
                <a:ea typeface="Corbel"/>
                <a:cs typeface="Corbel"/>
                <a:sym typeface="Corbel"/>
              </a:rPr>
              <a:t>:</a:t>
            </a:r>
            <a:endParaRPr b="0" i="0" sz="1400" u="none" cap="none" strike="noStrike">
              <a:solidFill>
                <a:srgbClr val="000000"/>
              </a:solidFill>
              <a:latin typeface="Arial"/>
              <a:ea typeface="Arial"/>
              <a:cs typeface="Arial"/>
              <a:sym typeface="Arial"/>
            </a:endParaRPr>
          </a:p>
          <a:p>
            <a:pPr indent="0" lvl="2"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orbel"/>
                <a:ea typeface="Corbel"/>
                <a:cs typeface="Corbel"/>
                <a:sym typeface="Corbel"/>
              </a:rPr>
              <a:t>	Devices can send data immediately without establishing a connection.</a:t>
            </a:r>
            <a:endParaRPr b="1" i="0" sz="2400" u="none" cap="none" strike="noStrike">
              <a:solidFill>
                <a:srgbClr val="000000"/>
              </a:solidFill>
              <a:latin typeface="Corbel"/>
              <a:ea typeface="Corbel"/>
              <a:cs typeface="Corbel"/>
              <a:sym typeface="Corbel"/>
            </a:endParaRPr>
          </a:p>
          <a:p>
            <a:pPr indent="-342900" lvl="0" marL="342900" marR="0" rtl="0" algn="l">
              <a:lnSpc>
                <a:spcPct val="100000"/>
              </a:lnSpc>
              <a:spcBef>
                <a:spcPts val="0"/>
              </a:spcBef>
              <a:spcAft>
                <a:spcPts val="0"/>
              </a:spcAft>
              <a:buClr>
                <a:srgbClr val="0070C0"/>
              </a:buClr>
              <a:buSzPts val="4800"/>
              <a:buFont typeface="Arial"/>
              <a:buChar char="•"/>
            </a:pPr>
            <a:r>
              <a:rPr b="1" i="0" lang="en-US" sz="2400" u="none" cap="none" strike="noStrike">
                <a:solidFill>
                  <a:srgbClr val="7D28CD"/>
                </a:solidFill>
                <a:latin typeface="Corbel"/>
                <a:ea typeface="Corbel"/>
                <a:cs typeface="Corbel"/>
                <a:sym typeface="Corbel"/>
              </a:rPr>
              <a:t>Stateless Routers</a:t>
            </a:r>
            <a:r>
              <a:rPr b="0" i="0" lang="en-US" sz="2400" u="none" cap="none" strike="noStrike">
                <a:solidFill>
                  <a:srgbClr val="7D28CD"/>
                </a:solidFill>
                <a:latin typeface="Corbel"/>
                <a:ea typeface="Corbel"/>
                <a:cs typeface="Corbel"/>
                <a:sym typeface="Corbe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orbel"/>
                <a:ea typeface="Corbel"/>
                <a:cs typeface="Corbel"/>
                <a:sym typeface="Corbel"/>
              </a:rPr>
              <a:t>	Routers forward packets independently based on their destination IP 	address.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70C0"/>
              </a:buClr>
              <a:buSzPts val="4800"/>
              <a:buFont typeface="Arial"/>
              <a:buChar char="•"/>
            </a:pPr>
            <a:r>
              <a:rPr b="1" i="0" lang="en-US" sz="2400" u="none" cap="none" strike="noStrike">
                <a:solidFill>
                  <a:srgbClr val="7D28CD"/>
                </a:solidFill>
                <a:latin typeface="Corbel"/>
                <a:ea typeface="Corbel"/>
                <a:cs typeface="Corbel"/>
                <a:sym typeface="Corbel"/>
              </a:rPr>
              <a:t>Packet Forwarding</a:t>
            </a:r>
            <a:r>
              <a:rPr b="0" i="0" lang="en-US" sz="2400" u="none" cap="none" strike="noStrike">
                <a:solidFill>
                  <a:srgbClr val="7D28CD"/>
                </a:solidFill>
                <a:latin typeface="Corbel"/>
                <a:ea typeface="Corbel"/>
                <a:cs typeface="Corbel"/>
                <a:sym typeface="Corbe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orbel"/>
                <a:ea typeface="Corbel"/>
                <a:cs typeface="Corbel"/>
                <a:sym typeface="Corbel"/>
              </a:rPr>
              <a:t>	Packets from the same source may take different paths to reach the 	destination.</a:t>
            </a:r>
            <a:endParaRPr b="0" i="0" sz="1400" u="none" cap="none" strike="noStrike">
              <a:solidFill>
                <a:srgbClr val="000000"/>
              </a:solidFill>
              <a:latin typeface="Corbel"/>
              <a:ea typeface="Corbel"/>
              <a:cs typeface="Corbel"/>
              <a:sym typeface="Corbel"/>
            </a:endParaRPr>
          </a:p>
        </p:txBody>
      </p:sp>
      <p:pic>
        <p:nvPicPr>
          <p:cNvPr id="1120" name="Google Shape;1120;p7"/>
          <p:cNvPicPr preferRelativeResize="0"/>
          <p:nvPr/>
        </p:nvPicPr>
        <p:blipFill rotWithShape="1">
          <a:blip r:embed="rId7">
            <a:alphaModFix/>
          </a:blip>
          <a:srcRect b="0" l="0" r="0" t="0"/>
          <a:stretch/>
        </p:blipFill>
        <p:spPr>
          <a:xfrm>
            <a:off x="0" y="0"/>
            <a:ext cx="0" cy="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6"/>
                                        </p:tgtEl>
                                        <p:attrNameLst>
                                          <p:attrName>style.visibility</p:attrName>
                                        </p:attrNameLst>
                                      </p:cBhvr>
                                      <p:to>
                                        <p:strVal val="visible"/>
                                      </p:to>
                                    </p:set>
                                    <p:animEffect filter="fade" transition="in">
                                      <p:cBhvr>
                                        <p:cTn dur="500"/>
                                        <p:tgtEl>
                                          <p:spTgt spid="99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997"/>
                                        </p:tgtEl>
                                        <p:attrNameLst>
                                          <p:attrName>style.visibility</p:attrName>
                                        </p:attrNameLst>
                                      </p:cBhvr>
                                      <p:to>
                                        <p:strVal val="visible"/>
                                      </p:to>
                                    </p:set>
                                    <p:animEffect filter="fade" transition="in">
                                      <p:cBhvr>
                                        <p:cTn dur="500"/>
                                        <p:tgtEl>
                                          <p:spTgt spid="9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4" name="Shape 1124"/>
        <p:cNvGrpSpPr/>
        <p:nvPr/>
      </p:nvGrpSpPr>
      <p:grpSpPr>
        <a:xfrm>
          <a:off x="0" y="0"/>
          <a:ext cx="0" cy="0"/>
          <a:chOff x="0" y="0"/>
          <a:chExt cx="0" cy="0"/>
        </a:xfrm>
      </p:grpSpPr>
      <p:sp>
        <p:nvSpPr>
          <p:cNvPr id="1125" name="Google Shape;1125;p8"/>
          <p:cNvSpPr txBox="1"/>
          <p:nvPr>
            <p:ph type="title"/>
          </p:nvPr>
        </p:nvSpPr>
        <p:spPr>
          <a:xfrm>
            <a:off x="1519376" y="154620"/>
            <a:ext cx="10018713" cy="74140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Virtual Circuits: Signaling Protocols</a:t>
            </a:r>
            <a:endParaRPr/>
          </a:p>
        </p:txBody>
      </p:sp>
      <p:pic>
        <p:nvPicPr>
          <p:cNvPr id="1126" name="Google Shape;1126;p8"/>
          <p:cNvPicPr preferRelativeResize="0"/>
          <p:nvPr/>
        </p:nvPicPr>
        <p:blipFill rotWithShape="1">
          <a:blip r:embed="rId4">
            <a:alphaModFix/>
          </a:blip>
          <a:srcRect b="0" l="0" r="0" t="0"/>
          <a:stretch/>
        </p:blipFill>
        <p:spPr>
          <a:xfrm>
            <a:off x="11029276" y="0"/>
            <a:ext cx="1162724" cy="1066799"/>
          </a:xfrm>
          <a:prstGeom prst="rect">
            <a:avLst/>
          </a:prstGeom>
          <a:noFill/>
          <a:ln>
            <a:noFill/>
          </a:ln>
        </p:spPr>
      </p:pic>
      <p:sp>
        <p:nvSpPr>
          <p:cNvPr id="1127" name="Google Shape;1127;p8"/>
          <p:cNvSpPr/>
          <p:nvPr/>
        </p:nvSpPr>
        <p:spPr>
          <a:xfrm>
            <a:off x="5180532" y="4880989"/>
            <a:ext cx="2847975" cy="1481137"/>
          </a:xfrm>
          <a:custGeom>
            <a:rect b="b" l="l" r="r" t="t"/>
            <a:pathLst>
              <a:path extrusionOk="0" h="933" w="1794">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cxnSp>
        <p:nvCxnSpPr>
          <p:cNvPr id="1128" name="Google Shape;1128;p8"/>
          <p:cNvCxnSpPr/>
          <p:nvPr/>
        </p:nvCxnSpPr>
        <p:spPr>
          <a:xfrm flipH="1" rot="-5400000">
            <a:off x="4534420" y="4623813"/>
            <a:ext cx="6350" cy="1577975"/>
          </a:xfrm>
          <a:prstGeom prst="straightConnector1">
            <a:avLst/>
          </a:prstGeom>
          <a:noFill/>
          <a:ln cap="flat" cmpd="sng" w="12700">
            <a:solidFill>
              <a:schemeClr val="dk1"/>
            </a:solidFill>
            <a:prstDash val="solid"/>
            <a:round/>
            <a:headEnd len="sm" w="sm" type="none"/>
            <a:tailEnd len="sm" w="sm" type="none"/>
          </a:ln>
        </p:spPr>
      </p:cxnSp>
      <p:sp>
        <p:nvSpPr>
          <p:cNvPr id="1129" name="Google Shape;1129;p8"/>
          <p:cNvSpPr/>
          <p:nvPr/>
        </p:nvSpPr>
        <p:spPr>
          <a:xfrm>
            <a:off x="5818707" y="5174676"/>
            <a:ext cx="542925" cy="295275"/>
          </a:xfrm>
          <a:custGeom>
            <a:rect b="b" l="l" r="r" t="t"/>
            <a:pathLst>
              <a:path extrusionOk="0" h="186" w="342">
                <a:moveTo>
                  <a:pt x="0" y="186"/>
                </a:moveTo>
                <a:lnTo>
                  <a:pt x="342" y="0"/>
                </a:lnTo>
              </a:path>
            </a:pathLst>
          </a:cu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grpSp>
        <p:nvGrpSpPr>
          <p:cNvPr id="1130" name="Google Shape;1130;p8"/>
          <p:cNvGrpSpPr/>
          <p:nvPr/>
        </p:nvGrpSpPr>
        <p:grpSpPr>
          <a:xfrm>
            <a:off x="5324995" y="5349301"/>
            <a:ext cx="501650" cy="233363"/>
            <a:chOff x="3600" y="219"/>
            <a:chExt cx="360" cy="175"/>
          </a:xfrm>
        </p:grpSpPr>
        <p:sp>
          <p:nvSpPr>
            <p:cNvPr id="1131" name="Google Shape;1131;p8"/>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132" name="Google Shape;1132;p8"/>
            <p:cNvCxnSpPr/>
            <p:nvPr/>
          </p:nvCxnSpPr>
          <p:spPr>
            <a:xfrm>
              <a:off x="3603" y="289"/>
              <a:ext cx="0" cy="60"/>
            </a:xfrm>
            <a:prstGeom prst="straightConnector1">
              <a:avLst/>
            </a:prstGeom>
            <a:noFill/>
            <a:ln cap="flat" cmpd="sng" w="12700">
              <a:solidFill>
                <a:schemeClr val="dk1"/>
              </a:solidFill>
              <a:prstDash val="solid"/>
              <a:round/>
              <a:headEnd len="sm" w="sm" type="none"/>
              <a:tailEnd len="sm" w="sm" type="none"/>
            </a:ln>
          </p:spPr>
        </p:cxnSp>
        <p:cxnSp>
          <p:nvCxnSpPr>
            <p:cNvPr id="1133" name="Google Shape;1133;p8"/>
            <p:cNvCxnSpPr/>
            <p:nvPr/>
          </p:nvCxnSpPr>
          <p:spPr>
            <a:xfrm>
              <a:off x="3960" y="289"/>
              <a:ext cx="0" cy="60"/>
            </a:xfrm>
            <a:prstGeom prst="straightConnector1">
              <a:avLst/>
            </a:prstGeom>
            <a:noFill/>
            <a:ln cap="flat" cmpd="sng" w="12700">
              <a:solidFill>
                <a:schemeClr val="dk1"/>
              </a:solidFill>
              <a:prstDash val="solid"/>
              <a:round/>
              <a:headEnd len="sm" w="sm" type="none"/>
              <a:tailEnd len="sm" w="sm" type="none"/>
            </a:ln>
          </p:spPr>
        </p:cxnSp>
        <p:sp>
          <p:nvSpPr>
            <p:cNvPr id="1134" name="Google Shape;1134;p8"/>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135" name="Google Shape;1135;p8"/>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1136" name="Google Shape;1136;p8"/>
            <p:cNvGrpSpPr/>
            <p:nvPr/>
          </p:nvGrpSpPr>
          <p:grpSpPr>
            <a:xfrm>
              <a:off x="3686" y="244"/>
              <a:ext cx="177" cy="66"/>
              <a:chOff x="2848" y="848"/>
              <a:chExt cx="140" cy="98"/>
            </a:xfrm>
          </p:grpSpPr>
          <p:cxnSp>
            <p:nvCxnSpPr>
              <p:cNvPr id="1137" name="Google Shape;1137;p8"/>
              <p:cNvCxnSpPr/>
              <p:nvPr/>
            </p:nvCxnSpPr>
            <p:spPr>
              <a:xfrm flipH="1" rot="10800000">
                <a:off x="2848" y="848"/>
                <a:ext cx="50" cy="2"/>
              </a:xfrm>
              <a:prstGeom prst="straightConnector1">
                <a:avLst/>
              </a:prstGeom>
              <a:noFill/>
              <a:ln cap="flat" cmpd="sng" w="28575">
                <a:solidFill>
                  <a:schemeClr val="dk1"/>
                </a:solidFill>
                <a:prstDash val="solid"/>
                <a:round/>
                <a:headEnd len="sm" w="sm" type="none"/>
                <a:tailEnd len="sm" w="sm" type="none"/>
              </a:ln>
            </p:spPr>
          </p:cxnSp>
          <p:cxnSp>
            <p:nvCxnSpPr>
              <p:cNvPr id="1138" name="Google Shape;1138;p8"/>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1139" name="Google Shape;1139;p8"/>
              <p:cNvCxnSpPr/>
              <p:nvPr/>
            </p:nvCxnSpPr>
            <p:spPr>
              <a:xfrm>
                <a:off x="2894" y="850"/>
                <a:ext cx="52" cy="96"/>
              </a:xfrm>
              <a:prstGeom prst="straightConnector1">
                <a:avLst/>
              </a:prstGeom>
              <a:noFill/>
              <a:ln cap="flat" cmpd="sng" w="28575">
                <a:solidFill>
                  <a:schemeClr val="dk1"/>
                </a:solidFill>
                <a:prstDash val="solid"/>
                <a:round/>
                <a:headEnd len="sm" w="sm" type="none"/>
                <a:tailEnd len="sm" w="sm" type="none"/>
              </a:ln>
            </p:spPr>
          </p:cxnSp>
        </p:grpSp>
        <p:grpSp>
          <p:nvGrpSpPr>
            <p:cNvPr id="1140" name="Google Shape;1140;p8"/>
            <p:cNvGrpSpPr/>
            <p:nvPr/>
          </p:nvGrpSpPr>
          <p:grpSpPr>
            <a:xfrm flipH="1" rot="10800000">
              <a:off x="3686" y="243"/>
              <a:ext cx="177" cy="66"/>
              <a:chOff x="2848" y="848"/>
              <a:chExt cx="140" cy="98"/>
            </a:xfrm>
          </p:grpSpPr>
          <p:cxnSp>
            <p:nvCxnSpPr>
              <p:cNvPr id="1141" name="Google Shape;1141;p8"/>
              <p:cNvCxnSpPr/>
              <p:nvPr/>
            </p:nvCxnSpPr>
            <p:spPr>
              <a:xfrm flipH="1" rot="10800000">
                <a:off x="2848" y="848"/>
                <a:ext cx="50" cy="2"/>
              </a:xfrm>
              <a:prstGeom prst="straightConnector1">
                <a:avLst/>
              </a:prstGeom>
              <a:noFill/>
              <a:ln cap="flat" cmpd="sng" w="28575">
                <a:solidFill>
                  <a:schemeClr val="dk1"/>
                </a:solidFill>
                <a:prstDash val="solid"/>
                <a:round/>
                <a:headEnd len="sm" w="sm" type="none"/>
                <a:tailEnd len="sm" w="sm" type="none"/>
              </a:ln>
            </p:spPr>
          </p:cxnSp>
          <p:cxnSp>
            <p:nvCxnSpPr>
              <p:cNvPr id="1142" name="Google Shape;1142;p8"/>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1143" name="Google Shape;1143;p8"/>
              <p:cNvCxnSpPr/>
              <p:nvPr/>
            </p:nvCxnSpPr>
            <p:spPr>
              <a:xfrm>
                <a:off x="2894" y="850"/>
                <a:ext cx="52" cy="96"/>
              </a:xfrm>
              <a:prstGeom prst="straightConnector1">
                <a:avLst/>
              </a:prstGeom>
              <a:noFill/>
              <a:ln cap="flat" cmpd="sng" w="28575">
                <a:solidFill>
                  <a:schemeClr val="dk1"/>
                </a:solidFill>
                <a:prstDash val="solid"/>
                <a:round/>
                <a:headEnd len="sm" w="sm" type="none"/>
                <a:tailEnd len="sm" w="sm" type="none"/>
              </a:ln>
            </p:spPr>
          </p:cxnSp>
        </p:grpSp>
      </p:grpSp>
      <p:grpSp>
        <p:nvGrpSpPr>
          <p:cNvPr id="1144" name="Google Shape;1144;p8"/>
          <p:cNvGrpSpPr/>
          <p:nvPr/>
        </p:nvGrpSpPr>
        <p:grpSpPr>
          <a:xfrm>
            <a:off x="5677420" y="5987476"/>
            <a:ext cx="501650" cy="233363"/>
            <a:chOff x="3600" y="219"/>
            <a:chExt cx="360" cy="175"/>
          </a:xfrm>
        </p:grpSpPr>
        <p:sp>
          <p:nvSpPr>
            <p:cNvPr id="1145" name="Google Shape;1145;p8"/>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146" name="Google Shape;1146;p8"/>
            <p:cNvCxnSpPr/>
            <p:nvPr/>
          </p:nvCxnSpPr>
          <p:spPr>
            <a:xfrm>
              <a:off x="3603" y="289"/>
              <a:ext cx="0" cy="60"/>
            </a:xfrm>
            <a:prstGeom prst="straightConnector1">
              <a:avLst/>
            </a:prstGeom>
            <a:noFill/>
            <a:ln cap="flat" cmpd="sng" w="12700">
              <a:solidFill>
                <a:schemeClr val="dk1"/>
              </a:solidFill>
              <a:prstDash val="solid"/>
              <a:round/>
              <a:headEnd len="sm" w="sm" type="none"/>
              <a:tailEnd len="sm" w="sm" type="none"/>
            </a:ln>
          </p:spPr>
        </p:cxnSp>
        <p:cxnSp>
          <p:nvCxnSpPr>
            <p:cNvPr id="1147" name="Google Shape;1147;p8"/>
            <p:cNvCxnSpPr/>
            <p:nvPr/>
          </p:nvCxnSpPr>
          <p:spPr>
            <a:xfrm>
              <a:off x="3960" y="289"/>
              <a:ext cx="0" cy="60"/>
            </a:xfrm>
            <a:prstGeom prst="straightConnector1">
              <a:avLst/>
            </a:prstGeom>
            <a:noFill/>
            <a:ln cap="flat" cmpd="sng" w="12700">
              <a:solidFill>
                <a:schemeClr val="dk1"/>
              </a:solidFill>
              <a:prstDash val="solid"/>
              <a:round/>
              <a:headEnd len="sm" w="sm" type="none"/>
              <a:tailEnd len="sm" w="sm" type="none"/>
            </a:ln>
          </p:spPr>
        </p:cxnSp>
        <p:sp>
          <p:nvSpPr>
            <p:cNvPr id="1148" name="Google Shape;1148;p8"/>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149" name="Google Shape;1149;p8"/>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1150" name="Google Shape;1150;p8"/>
            <p:cNvGrpSpPr/>
            <p:nvPr/>
          </p:nvGrpSpPr>
          <p:grpSpPr>
            <a:xfrm>
              <a:off x="3686" y="244"/>
              <a:ext cx="177" cy="66"/>
              <a:chOff x="2848" y="848"/>
              <a:chExt cx="140" cy="98"/>
            </a:xfrm>
          </p:grpSpPr>
          <p:cxnSp>
            <p:nvCxnSpPr>
              <p:cNvPr id="1151" name="Google Shape;1151;p8"/>
              <p:cNvCxnSpPr/>
              <p:nvPr/>
            </p:nvCxnSpPr>
            <p:spPr>
              <a:xfrm flipH="1" rot="10800000">
                <a:off x="2848" y="848"/>
                <a:ext cx="50" cy="2"/>
              </a:xfrm>
              <a:prstGeom prst="straightConnector1">
                <a:avLst/>
              </a:prstGeom>
              <a:noFill/>
              <a:ln cap="flat" cmpd="sng" w="28575">
                <a:solidFill>
                  <a:schemeClr val="dk1"/>
                </a:solidFill>
                <a:prstDash val="solid"/>
                <a:round/>
                <a:headEnd len="sm" w="sm" type="none"/>
                <a:tailEnd len="sm" w="sm" type="none"/>
              </a:ln>
            </p:spPr>
          </p:cxnSp>
          <p:cxnSp>
            <p:nvCxnSpPr>
              <p:cNvPr id="1152" name="Google Shape;1152;p8"/>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1153" name="Google Shape;1153;p8"/>
              <p:cNvCxnSpPr/>
              <p:nvPr/>
            </p:nvCxnSpPr>
            <p:spPr>
              <a:xfrm>
                <a:off x="2894" y="850"/>
                <a:ext cx="52" cy="96"/>
              </a:xfrm>
              <a:prstGeom prst="straightConnector1">
                <a:avLst/>
              </a:prstGeom>
              <a:noFill/>
              <a:ln cap="flat" cmpd="sng" w="28575">
                <a:solidFill>
                  <a:schemeClr val="dk1"/>
                </a:solidFill>
                <a:prstDash val="solid"/>
                <a:round/>
                <a:headEnd len="sm" w="sm" type="none"/>
                <a:tailEnd len="sm" w="sm" type="none"/>
              </a:ln>
            </p:spPr>
          </p:cxnSp>
        </p:grpSp>
        <p:grpSp>
          <p:nvGrpSpPr>
            <p:cNvPr id="1154" name="Google Shape;1154;p8"/>
            <p:cNvGrpSpPr/>
            <p:nvPr/>
          </p:nvGrpSpPr>
          <p:grpSpPr>
            <a:xfrm flipH="1" rot="10800000">
              <a:off x="3686" y="243"/>
              <a:ext cx="177" cy="66"/>
              <a:chOff x="2848" y="848"/>
              <a:chExt cx="140" cy="98"/>
            </a:xfrm>
          </p:grpSpPr>
          <p:cxnSp>
            <p:nvCxnSpPr>
              <p:cNvPr id="1155" name="Google Shape;1155;p8"/>
              <p:cNvCxnSpPr/>
              <p:nvPr/>
            </p:nvCxnSpPr>
            <p:spPr>
              <a:xfrm flipH="1" rot="10800000">
                <a:off x="2848" y="848"/>
                <a:ext cx="50" cy="2"/>
              </a:xfrm>
              <a:prstGeom prst="straightConnector1">
                <a:avLst/>
              </a:prstGeom>
              <a:noFill/>
              <a:ln cap="flat" cmpd="sng" w="28575">
                <a:solidFill>
                  <a:schemeClr val="dk1"/>
                </a:solidFill>
                <a:prstDash val="solid"/>
                <a:round/>
                <a:headEnd len="sm" w="sm" type="none"/>
                <a:tailEnd len="sm" w="sm" type="none"/>
              </a:ln>
            </p:spPr>
          </p:cxnSp>
          <p:cxnSp>
            <p:nvCxnSpPr>
              <p:cNvPr id="1156" name="Google Shape;1156;p8"/>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1157" name="Google Shape;1157;p8"/>
              <p:cNvCxnSpPr/>
              <p:nvPr/>
            </p:nvCxnSpPr>
            <p:spPr>
              <a:xfrm>
                <a:off x="2894" y="850"/>
                <a:ext cx="52" cy="96"/>
              </a:xfrm>
              <a:prstGeom prst="straightConnector1">
                <a:avLst/>
              </a:prstGeom>
              <a:noFill/>
              <a:ln cap="flat" cmpd="sng" w="28575">
                <a:solidFill>
                  <a:schemeClr val="dk1"/>
                </a:solidFill>
                <a:prstDash val="solid"/>
                <a:round/>
                <a:headEnd len="sm" w="sm" type="none"/>
                <a:tailEnd len="sm" w="sm" type="none"/>
              </a:ln>
            </p:spPr>
          </p:cxnSp>
        </p:grpSp>
      </p:grpSp>
      <p:grpSp>
        <p:nvGrpSpPr>
          <p:cNvPr id="1158" name="Google Shape;1158;p8"/>
          <p:cNvGrpSpPr/>
          <p:nvPr/>
        </p:nvGrpSpPr>
        <p:grpSpPr>
          <a:xfrm>
            <a:off x="6352107" y="5044501"/>
            <a:ext cx="501650" cy="233363"/>
            <a:chOff x="3600" y="219"/>
            <a:chExt cx="360" cy="175"/>
          </a:xfrm>
        </p:grpSpPr>
        <p:sp>
          <p:nvSpPr>
            <p:cNvPr id="1159" name="Google Shape;1159;p8"/>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160" name="Google Shape;1160;p8"/>
            <p:cNvCxnSpPr/>
            <p:nvPr/>
          </p:nvCxnSpPr>
          <p:spPr>
            <a:xfrm>
              <a:off x="3603" y="289"/>
              <a:ext cx="0" cy="60"/>
            </a:xfrm>
            <a:prstGeom prst="straightConnector1">
              <a:avLst/>
            </a:prstGeom>
            <a:noFill/>
            <a:ln cap="flat" cmpd="sng" w="12700">
              <a:solidFill>
                <a:schemeClr val="dk1"/>
              </a:solidFill>
              <a:prstDash val="solid"/>
              <a:round/>
              <a:headEnd len="sm" w="sm" type="none"/>
              <a:tailEnd len="sm" w="sm" type="none"/>
            </a:ln>
          </p:spPr>
        </p:cxnSp>
        <p:cxnSp>
          <p:nvCxnSpPr>
            <p:cNvPr id="1161" name="Google Shape;1161;p8"/>
            <p:cNvCxnSpPr/>
            <p:nvPr/>
          </p:nvCxnSpPr>
          <p:spPr>
            <a:xfrm>
              <a:off x="3960" y="289"/>
              <a:ext cx="0" cy="60"/>
            </a:xfrm>
            <a:prstGeom prst="straightConnector1">
              <a:avLst/>
            </a:prstGeom>
            <a:noFill/>
            <a:ln cap="flat" cmpd="sng" w="12700">
              <a:solidFill>
                <a:schemeClr val="dk1"/>
              </a:solidFill>
              <a:prstDash val="solid"/>
              <a:round/>
              <a:headEnd len="sm" w="sm" type="none"/>
              <a:tailEnd len="sm" w="sm" type="none"/>
            </a:ln>
          </p:spPr>
        </p:cxnSp>
        <p:sp>
          <p:nvSpPr>
            <p:cNvPr id="1162" name="Google Shape;1162;p8"/>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163" name="Google Shape;1163;p8"/>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1164" name="Google Shape;1164;p8"/>
            <p:cNvGrpSpPr/>
            <p:nvPr/>
          </p:nvGrpSpPr>
          <p:grpSpPr>
            <a:xfrm>
              <a:off x="3686" y="244"/>
              <a:ext cx="177" cy="66"/>
              <a:chOff x="2848" y="848"/>
              <a:chExt cx="140" cy="98"/>
            </a:xfrm>
          </p:grpSpPr>
          <p:cxnSp>
            <p:nvCxnSpPr>
              <p:cNvPr id="1165" name="Google Shape;1165;p8"/>
              <p:cNvCxnSpPr/>
              <p:nvPr/>
            </p:nvCxnSpPr>
            <p:spPr>
              <a:xfrm flipH="1" rot="10800000">
                <a:off x="2848" y="848"/>
                <a:ext cx="50" cy="2"/>
              </a:xfrm>
              <a:prstGeom prst="straightConnector1">
                <a:avLst/>
              </a:prstGeom>
              <a:noFill/>
              <a:ln cap="flat" cmpd="sng" w="28575">
                <a:solidFill>
                  <a:schemeClr val="dk1"/>
                </a:solidFill>
                <a:prstDash val="solid"/>
                <a:round/>
                <a:headEnd len="sm" w="sm" type="none"/>
                <a:tailEnd len="sm" w="sm" type="none"/>
              </a:ln>
            </p:spPr>
          </p:cxnSp>
          <p:cxnSp>
            <p:nvCxnSpPr>
              <p:cNvPr id="1166" name="Google Shape;1166;p8"/>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1167" name="Google Shape;1167;p8"/>
              <p:cNvCxnSpPr/>
              <p:nvPr/>
            </p:nvCxnSpPr>
            <p:spPr>
              <a:xfrm>
                <a:off x="2894" y="850"/>
                <a:ext cx="52" cy="96"/>
              </a:xfrm>
              <a:prstGeom prst="straightConnector1">
                <a:avLst/>
              </a:prstGeom>
              <a:noFill/>
              <a:ln cap="flat" cmpd="sng" w="28575">
                <a:solidFill>
                  <a:schemeClr val="dk1"/>
                </a:solidFill>
                <a:prstDash val="solid"/>
                <a:round/>
                <a:headEnd len="sm" w="sm" type="none"/>
                <a:tailEnd len="sm" w="sm" type="none"/>
              </a:ln>
            </p:spPr>
          </p:cxnSp>
        </p:grpSp>
        <p:grpSp>
          <p:nvGrpSpPr>
            <p:cNvPr id="1168" name="Google Shape;1168;p8"/>
            <p:cNvGrpSpPr/>
            <p:nvPr/>
          </p:nvGrpSpPr>
          <p:grpSpPr>
            <a:xfrm flipH="1" rot="10800000">
              <a:off x="3686" y="243"/>
              <a:ext cx="177" cy="66"/>
              <a:chOff x="2848" y="848"/>
              <a:chExt cx="140" cy="98"/>
            </a:xfrm>
          </p:grpSpPr>
          <p:cxnSp>
            <p:nvCxnSpPr>
              <p:cNvPr id="1169" name="Google Shape;1169;p8"/>
              <p:cNvCxnSpPr/>
              <p:nvPr/>
            </p:nvCxnSpPr>
            <p:spPr>
              <a:xfrm flipH="1" rot="10800000">
                <a:off x="2848" y="848"/>
                <a:ext cx="50" cy="2"/>
              </a:xfrm>
              <a:prstGeom prst="straightConnector1">
                <a:avLst/>
              </a:prstGeom>
              <a:noFill/>
              <a:ln cap="flat" cmpd="sng" w="28575">
                <a:solidFill>
                  <a:schemeClr val="dk1"/>
                </a:solidFill>
                <a:prstDash val="solid"/>
                <a:round/>
                <a:headEnd len="sm" w="sm" type="none"/>
                <a:tailEnd len="sm" w="sm" type="none"/>
              </a:ln>
            </p:spPr>
          </p:cxnSp>
          <p:cxnSp>
            <p:nvCxnSpPr>
              <p:cNvPr id="1170" name="Google Shape;1170;p8"/>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1171" name="Google Shape;1171;p8"/>
              <p:cNvCxnSpPr/>
              <p:nvPr/>
            </p:nvCxnSpPr>
            <p:spPr>
              <a:xfrm>
                <a:off x="2894" y="850"/>
                <a:ext cx="52" cy="96"/>
              </a:xfrm>
              <a:prstGeom prst="straightConnector1">
                <a:avLst/>
              </a:prstGeom>
              <a:noFill/>
              <a:ln cap="flat" cmpd="sng" w="28575">
                <a:solidFill>
                  <a:schemeClr val="dk1"/>
                </a:solidFill>
                <a:prstDash val="solid"/>
                <a:round/>
                <a:headEnd len="sm" w="sm" type="none"/>
                <a:tailEnd len="sm" w="sm" type="none"/>
              </a:ln>
            </p:spPr>
          </p:cxnSp>
        </p:grpSp>
      </p:grpSp>
      <p:grpSp>
        <p:nvGrpSpPr>
          <p:cNvPr id="1172" name="Google Shape;1172;p8"/>
          <p:cNvGrpSpPr/>
          <p:nvPr/>
        </p:nvGrpSpPr>
        <p:grpSpPr>
          <a:xfrm>
            <a:off x="6274320" y="5709664"/>
            <a:ext cx="500062" cy="233362"/>
            <a:chOff x="3600" y="219"/>
            <a:chExt cx="360" cy="175"/>
          </a:xfrm>
        </p:grpSpPr>
        <p:sp>
          <p:nvSpPr>
            <p:cNvPr id="1173" name="Google Shape;1173;p8"/>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174" name="Google Shape;1174;p8"/>
            <p:cNvCxnSpPr/>
            <p:nvPr/>
          </p:nvCxnSpPr>
          <p:spPr>
            <a:xfrm>
              <a:off x="3603" y="289"/>
              <a:ext cx="0" cy="60"/>
            </a:xfrm>
            <a:prstGeom prst="straightConnector1">
              <a:avLst/>
            </a:prstGeom>
            <a:noFill/>
            <a:ln cap="flat" cmpd="sng" w="12700">
              <a:solidFill>
                <a:schemeClr val="dk1"/>
              </a:solidFill>
              <a:prstDash val="solid"/>
              <a:round/>
              <a:headEnd len="sm" w="sm" type="none"/>
              <a:tailEnd len="sm" w="sm" type="none"/>
            </a:ln>
          </p:spPr>
        </p:cxnSp>
        <p:cxnSp>
          <p:nvCxnSpPr>
            <p:cNvPr id="1175" name="Google Shape;1175;p8"/>
            <p:cNvCxnSpPr/>
            <p:nvPr/>
          </p:nvCxnSpPr>
          <p:spPr>
            <a:xfrm>
              <a:off x="3960" y="289"/>
              <a:ext cx="0" cy="60"/>
            </a:xfrm>
            <a:prstGeom prst="straightConnector1">
              <a:avLst/>
            </a:prstGeom>
            <a:noFill/>
            <a:ln cap="flat" cmpd="sng" w="12700">
              <a:solidFill>
                <a:schemeClr val="dk1"/>
              </a:solidFill>
              <a:prstDash val="solid"/>
              <a:round/>
              <a:headEnd len="sm" w="sm" type="none"/>
              <a:tailEnd len="sm" w="sm" type="none"/>
            </a:ln>
          </p:spPr>
        </p:cxnSp>
        <p:sp>
          <p:nvSpPr>
            <p:cNvPr id="1176" name="Google Shape;1176;p8"/>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177" name="Google Shape;1177;p8"/>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1178" name="Google Shape;1178;p8"/>
            <p:cNvGrpSpPr/>
            <p:nvPr/>
          </p:nvGrpSpPr>
          <p:grpSpPr>
            <a:xfrm>
              <a:off x="3686" y="244"/>
              <a:ext cx="177" cy="66"/>
              <a:chOff x="2848" y="848"/>
              <a:chExt cx="140" cy="98"/>
            </a:xfrm>
          </p:grpSpPr>
          <p:cxnSp>
            <p:nvCxnSpPr>
              <p:cNvPr id="1179" name="Google Shape;1179;p8"/>
              <p:cNvCxnSpPr/>
              <p:nvPr/>
            </p:nvCxnSpPr>
            <p:spPr>
              <a:xfrm flipH="1" rot="10800000">
                <a:off x="2848" y="848"/>
                <a:ext cx="50" cy="2"/>
              </a:xfrm>
              <a:prstGeom prst="straightConnector1">
                <a:avLst/>
              </a:prstGeom>
              <a:noFill/>
              <a:ln cap="flat" cmpd="sng" w="28575">
                <a:solidFill>
                  <a:schemeClr val="dk1"/>
                </a:solidFill>
                <a:prstDash val="solid"/>
                <a:round/>
                <a:headEnd len="sm" w="sm" type="none"/>
                <a:tailEnd len="sm" w="sm" type="none"/>
              </a:ln>
            </p:spPr>
          </p:cxnSp>
          <p:cxnSp>
            <p:nvCxnSpPr>
              <p:cNvPr id="1180" name="Google Shape;1180;p8"/>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1181" name="Google Shape;1181;p8"/>
              <p:cNvCxnSpPr/>
              <p:nvPr/>
            </p:nvCxnSpPr>
            <p:spPr>
              <a:xfrm>
                <a:off x="2894" y="850"/>
                <a:ext cx="52" cy="96"/>
              </a:xfrm>
              <a:prstGeom prst="straightConnector1">
                <a:avLst/>
              </a:prstGeom>
              <a:noFill/>
              <a:ln cap="flat" cmpd="sng" w="28575">
                <a:solidFill>
                  <a:schemeClr val="dk1"/>
                </a:solidFill>
                <a:prstDash val="solid"/>
                <a:round/>
                <a:headEnd len="sm" w="sm" type="none"/>
                <a:tailEnd len="sm" w="sm" type="none"/>
              </a:ln>
            </p:spPr>
          </p:cxnSp>
        </p:grpSp>
        <p:grpSp>
          <p:nvGrpSpPr>
            <p:cNvPr id="1182" name="Google Shape;1182;p8"/>
            <p:cNvGrpSpPr/>
            <p:nvPr/>
          </p:nvGrpSpPr>
          <p:grpSpPr>
            <a:xfrm flipH="1" rot="10800000">
              <a:off x="3686" y="243"/>
              <a:ext cx="177" cy="66"/>
              <a:chOff x="2848" y="848"/>
              <a:chExt cx="140" cy="98"/>
            </a:xfrm>
          </p:grpSpPr>
          <p:cxnSp>
            <p:nvCxnSpPr>
              <p:cNvPr id="1183" name="Google Shape;1183;p8"/>
              <p:cNvCxnSpPr/>
              <p:nvPr/>
            </p:nvCxnSpPr>
            <p:spPr>
              <a:xfrm flipH="1" rot="10800000">
                <a:off x="2848" y="848"/>
                <a:ext cx="50" cy="2"/>
              </a:xfrm>
              <a:prstGeom prst="straightConnector1">
                <a:avLst/>
              </a:prstGeom>
              <a:noFill/>
              <a:ln cap="flat" cmpd="sng" w="28575">
                <a:solidFill>
                  <a:schemeClr val="dk1"/>
                </a:solidFill>
                <a:prstDash val="solid"/>
                <a:round/>
                <a:headEnd len="sm" w="sm" type="none"/>
                <a:tailEnd len="sm" w="sm" type="none"/>
              </a:ln>
            </p:spPr>
          </p:cxnSp>
          <p:cxnSp>
            <p:nvCxnSpPr>
              <p:cNvPr id="1184" name="Google Shape;1184;p8"/>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1185" name="Google Shape;1185;p8"/>
              <p:cNvCxnSpPr/>
              <p:nvPr/>
            </p:nvCxnSpPr>
            <p:spPr>
              <a:xfrm>
                <a:off x="2894" y="850"/>
                <a:ext cx="52" cy="96"/>
              </a:xfrm>
              <a:prstGeom prst="straightConnector1">
                <a:avLst/>
              </a:prstGeom>
              <a:noFill/>
              <a:ln cap="flat" cmpd="sng" w="28575">
                <a:solidFill>
                  <a:schemeClr val="dk1"/>
                </a:solidFill>
                <a:prstDash val="solid"/>
                <a:round/>
                <a:headEnd len="sm" w="sm" type="none"/>
                <a:tailEnd len="sm" w="sm" type="none"/>
              </a:ln>
            </p:spPr>
          </p:cxnSp>
        </p:grpSp>
      </p:grpSp>
      <p:grpSp>
        <p:nvGrpSpPr>
          <p:cNvPr id="1186" name="Google Shape;1186;p8"/>
          <p:cNvGrpSpPr/>
          <p:nvPr/>
        </p:nvGrpSpPr>
        <p:grpSpPr>
          <a:xfrm>
            <a:off x="6909320" y="6006526"/>
            <a:ext cx="501650" cy="233363"/>
            <a:chOff x="3600" y="219"/>
            <a:chExt cx="360" cy="175"/>
          </a:xfrm>
        </p:grpSpPr>
        <p:sp>
          <p:nvSpPr>
            <p:cNvPr id="1187" name="Google Shape;1187;p8"/>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188" name="Google Shape;1188;p8"/>
            <p:cNvCxnSpPr/>
            <p:nvPr/>
          </p:nvCxnSpPr>
          <p:spPr>
            <a:xfrm>
              <a:off x="3603" y="289"/>
              <a:ext cx="0" cy="60"/>
            </a:xfrm>
            <a:prstGeom prst="straightConnector1">
              <a:avLst/>
            </a:prstGeom>
            <a:noFill/>
            <a:ln cap="flat" cmpd="sng" w="12700">
              <a:solidFill>
                <a:schemeClr val="dk1"/>
              </a:solidFill>
              <a:prstDash val="solid"/>
              <a:round/>
              <a:headEnd len="sm" w="sm" type="none"/>
              <a:tailEnd len="sm" w="sm" type="none"/>
            </a:ln>
          </p:spPr>
        </p:cxnSp>
        <p:cxnSp>
          <p:nvCxnSpPr>
            <p:cNvPr id="1189" name="Google Shape;1189;p8"/>
            <p:cNvCxnSpPr/>
            <p:nvPr/>
          </p:nvCxnSpPr>
          <p:spPr>
            <a:xfrm>
              <a:off x="3960" y="289"/>
              <a:ext cx="0" cy="60"/>
            </a:xfrm>
            <a:prstGeom prst="straightConnector1">
              <a:avLst/>
            </a:prstGeom>
            <a:noFill/>
            <a:ln cap="flat" cmpd="sng" w="12700">
              <a:solidFill>
                <a:schemeClr val="dk1"/>
              </a:solidFill>
              <a:prstDash val="solid"/>
              <a:round/>
              <a:headEnd len="sm" w="sm" type="none"/>
              <a:tailEnd len="sm" w="sm" type="none"/>
            </a:ln>
          </p:spPr>
        </p:cxnSp>
        <p:sp>
          <p:nvSpPr>
            <p:cNvPr id="1190" name="Google Shape;1190;p8"/>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191" name="Google Shape;1191;p8"/>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1192" name="Google Shape;1192;p8"/>
            <p:cNvGrpSpPr/>
            <p:nvPr/>
          </p:nvGrpSpPr>
          <p:grpSpPr>
            <a:xfrm>
              <a:off x="3686" y="244"/>
              <a:ext cx="177" cy="66"/>
              <a:chOff x="2848" y="848"/>
              <a:chExt cx="140" cy="98"/>
            </a:xfrm>
          </p:grpSpPr>
          <p:cxnSp>
            <p:nvCxnSpPr>
              <p:cNvPr id="1193" name="Google Shape;1193;p8"/>
              <p:cNvCxnSpPr/>
              <p:nvPr/>
            </p:nvCxnSpPr>
            <p:spPr>
              <a:xfrm flipH="1" rot="10800000">
                <a:off x="2848" y="848"/>
                <a:ext cx="50" cy="2"/>
              </a:xfrm>
              <a:prstGeom prst="straightConnector1">
                <a:avLst/>
              </a:prstGeom>
              <a:noFill/>
              <a:ln cap="flat" cmpd="sng" w="28575">
                <a:solidFill>
                  <a:schemeClr val="dk1"/>
                </a:solidFill>
                <a:prstDash val="solid"/>
                <a:round/>
                <a:headEnd len="sm" w="sm" type="none"/>
                <a:tailEnd len="sm" w="sm" type="none"/>
              </a:ln>
            </p:spPr>
          </p:cxnSp>
          <p:cxnSp>
            <p:nvCxnSpPr>
              <p:cNvPr id="1194" name="Google Shape;1194;p8"/>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1195" name="Google Shape;1195;p8"/>
              <p:cNvCxnSpPr/>
              <p:nvPr/>
            </p:nvCxnSpPr>
            <p:spPr>
              <a:xfrm>
                <a:off x="2894" y="850"/>
                <a:ext cx="52" cy="96"/>
              </a:xfrm>
              <a:prstGeom prst="straightConnector1">
                <a:avLst/>
              </a:prstGeom>
              <a:noFill/>
              <a:ln cap="flat" cmpd="sng" w="28575">
                <a:solidFill>
                  <a:schemeClr val="dk1"/>
                </a:solidFill>
                <a:prstDash val="solid"/>
                <a:round/>
                <a:headEnd len="sm" w="sm" type="none"/>
                <a:tailEnd len="sm" w="sm" type="none"/>
              </a:ln>
            </p:spPr>
          </p:cxnSp>
        </p:grpSp>
        <p:grpSp>
          <p:nvGrpSpPr>
            <p:cNvPr id="1196" name="Google Shape;1196;p8"/>
            <p:cNvGrpSpPr/>
            <p:nvPr/>
          </p:nvGrpSpPr>
          <p:grpSpPr>
            <a:xfrm flipH="1" rot="10800000">
              <a:off x="3686" y="243"/>
              <a:ext cx="177" cy="66"/>
              <a:chOff x="2848" y="848"/>
              <a:chExt cx="140" cy="98"/>
            </a:xfrm>
          </p:grpSpPr>
          <p:cxnSp>
            <p:nvCxnSpPr>
              <p:cNvPr id="1197" name="Google Shape;1197;p8"/>
              <p:cNvCxnSpPr/>
              <p:nvPr/>
            </p:nvCxnSpPr>
            <p:spPr>
              <a:xfrm flipH="1" rot="10800000">
                <a:off x="2848" y="848"/>
                <a:ext cx="50" cy="2"/>
              </a:xfrm>
              <a:prstGeom prst="straightConnector1">
                <a:avLst/>
              </a:prstGeom>
              <a:noFill/>
              <a:ln cap="flat" cmpd="sng" w="28575">
                <a:solidFill>
                  <a:schemeClr val="dk1"/>
                </a:solidFill>
                <a:prstDash val="solid"/>
                <a:round/>
                <a:headEnd len="sm" w="sm" type="none"/>
                <a:tailEnd len="sm" w="sm" type="none"/>
              </a:ln>
            </p:spPr>
          </p:cxnSp>
          <p:cxnSp>
            <p:nvCxnSpPr>
              <p:cNvPr id="1198" name="Google Shape;1198;p8"/>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1199" name="Google Shape;1199;p8"/>
              <p:cNvCxnSpPr/>
              <p:nvPr/>
            </p:nvCxnSpPr>
            <p:spPr>
              <a:xfrm>
                <a:off x="2894" y="850"/>
                <a:ext cx="52" cy="96"/>
              </a:xfrm>
              <a:prstGeom prst="straightConnector1">
                <a:avLst/>
              </a:prstGeom>
              <a:noFill/>
              <a:ln cap="flat" cmpd="sng" w="28575">
                <a:solidFill>
                  <a:schemeClr val="dk1"/>
                </a:solidFill>
                <a:prstDash val="solid"/>
                <a:round/>
                <a:headEnd len="sm" w="sm" type="none"/>
                <a:tailEnd len="sm" w="sm" type="none"/>
              </a:ln>
            </p:spPr>
          </p:cxnSp>
        </p:grpSp>
      </p:grpSp>
      <p:grpSp>
        <p:nvGrpSpPr>
          <p:cNvPr id="1200" name="Google Shape;1200;p8"/>
          <p:cNvGrpSpPr/>
          <p:nvPr/>
        </p:nvGrpSpPr>
        <p:grpSpPr>
          <a:xfrm>
            <a:off x="7353820" y="5350889"/>
            <a:ext cx="501650" cy="233362"/>
            <a:chOff x="3600" y="219"/>
            <a:chExt cx="360" cy="175"/>
          </a:xfrm>
        </p:grpSpPr>
        <p:sp>
          <p:nvSpPr>
            <p:cNvPr id="1201" name="Google Shape;1201;p8"/>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202" name="Google Shape;1202;p8"/>
            <p:cNvCxnSpPr/>
            <p:nvPr/>
          </p:nvCxnSpPr>
          <p:spPr>
            <a:xfrm>
              <a:off x="3603" y="289"/>
              <a:ext cx="0" cy="60"/>
            </a:xfrm>
            <a:prstGeom prst="straightConnector1">
              <a:avLst/>
            </a:prstGeom>
            <a:noFill/>
            <a:ln cap="flat" cmpd="sng" w="12700">
              <a:solidFill>
                <a:schemeClr val="dk1"/>
              </a:solidFill>
              <a:prstDash val="solid"/>
              <a:round/>
              <a:headEnd len="sm" w="sm" type="none"/>
              <a:tailEnd len="sm" w="sm" type="none"/>
            </a:ln>
          </p:spPr>
        </p:cxnSp>
        <p:cxnSp>
          <p:nvCxnSpPr>
            <p:cNvPr id="1203" name="Google Shape;1203;p8"/>
            <p:cNvCxnSpPr/>
            <p:nvPr/>
          </p:nvCxnSpPr>
          <p:spPr>
            <a:xfrm>
              <a:off x="3960" y="289"/>
              <a:ext cx="0" cy="60"/>
            </a:xfrm>
            <a:prstGeom prst="straightConnector1">
              <a:avLst/>
            </a:prstGeom>
            <a:noFill/>
            <a:ln cap="flat" cmpd="sng" w="12700">
              <a:solidFill>
                <a:schemeClr val="dk1"/>
              </a:solidFill>
              <a:prstDash val="solid"/>
              <a:round/>
              <a:headEnd len="sm" w="sm" type="none"/>
              <a:tailEnd len="sm" w="sm" type="none"/>
            </a:ln>
          </p:spPr>
        </p:cxnSp>
        <p:sp>
          <p:nvSpPr>
            <p:cNvPr id="1204" name="Google Shape;1204;p8"/>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205" name="Google Shape;1205;p8"/>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1206" name="Google Shape;1206;p8"/>
            <p:cNvGrpSpPr/>
            <p:nvPr/>
          </p:nvGrpSpPr>
          <p:grpSpPr>
            <a:xfrm>
              <a:off x="3686" y="244"/>
              <a:ext cx="177" cy="66"/>
              <a:chOff x="2848" y="848"/>
              <a:chExt cx="140" cy="98"/>
            </a:xfrm>
          </p:grpSpPr>
          <p:cxnSp>
            <p:nvCxnSpPr>
              <p:cNvPr id="1207" name="Google Shape;1207;p8"/>
              <p:cNvCxnSpPr/>
              <p:nvPr/>
            </p:nvCxnSpPr>
            <p:spPr>
              <a:xfrm flipH="1" rot="10800000">
                <a:off x="2848" y="848"/>
                <a:ext cx="50" cy="2"/>
              </a:xfrm>
              <a:prstGeom prst="straightConnector1">
                <a:avLst/>
              </a:prstGeom>
              <a:noFill/>
              <a:ln cap="flat" cmpd="sng" w="28575">
                <a:solidFill>
                  <a:schemeClr val="dk1"/>
                </a:solidFill>
                <a:prstDash val="solid"/>
                <a:round/>
                <a:headEnd len="sm" w="sm" type="none"/>
                <a:tailEnd len="sm" w="sm" type="none"/>
              </a:ln>
            </p:spPr>
          </p:cxnSp>
          <p:cxnSp>
            <p:nvCxnSpPr>
              <p:cNvPr id="1208" name="Google Shape;1208;p8"/>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1209" name="Google Shape;1209;p8"/>
              <p:cNvCxnSpPr/>
              <p:nvPr/>
            </p:nvCxnSpPr>
            <p:spPr>
              <a:xfrm>
                <a:off x="2894" y="850"/>
                <a:ext cx="52" cy="96"/>
              </a:xfrm>
              <a:prstGeom prst="straightConnector1">
                <a:avLst/>
              </a:prstGeom>
              <a:noFill/>
              <a:ln cap="flat" cmpd="sng" w="28575">
                <a:solidFill>
                  <a:schemeClr val="dk1"/>
                </a:solidFill>
                <a:prstDash val="solid"/>
                <a:round/>
                <a:headEnd len="sm" w="sm" type="none"/>
                <a:tailEnd len="sm" w="sm" type="none"/>
              </a:ln>
            </p:spPr>
          </p:cxnSp>
        </p:grpSp>
        <p:grpSp>
          <p:nvGrpSpPr>
            <p:cNvPr id="1210" name="Google Shape;1210;p8"/>
            <p:cNvGrpSpPr/>
            <p:nvPr/>
          </p:nvGrpSpPr>
          <p:grpSpPr>
            <a:xfrm flipH="1" rot="10800000">
              <a:off x="3686" y="243"/>
              <a:ext cx="177" cy="66"/>
              <a:chOff x="2848" y="848"/>
              <a:chExt cx="140" cy="98"/>
            </a:xfrm>
          </p:grpSpPr>
          <p:cxnSp>
            <p:nvCxnSpPr>
              <p:cNvPr id="1211" name="Google Shape;1211;p8"/>
              <p:cNvCxnSpPr/>
              <p:nvPr/>
            </p:nvCxnSpPr>
            <p:spPr>
              <a:xfrm flipH="1" rot="10800000">
                <a:off x="2848" y="848"/>
                <a:ext cx="50" cy="2"/>
              </a:xfrm>
              <a:prstGeom prst="straightConnector1">
                <a:avLst/>
              </a:prstGeom>
              <a:noFill/>
              <a:ln cap="flat" cmpd="sng" w="28575">
                <a:solidFill>
                  <a:schemeClr val="dk1"/>
                </a:solidFill>
                <a:prstDash val="solid"/>
                <a:round/>
                <a:headEnd len="sm" w="sm" type="none"/>
                <a:tailEnd len="sm" w="sm" type="none"/>
              </a:ln>
            </p:spPr>
          </p:cxnSp>
          <p:cxnSp>
            <p:nvCxnSpPr>
              <p:cNvPr id="1212" name="Google Shape;1212;p8"/>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1213" name="Google Shape;1213;p8"/>
              <p:cNvCxnSpPr/>
              <p:nvPr/>
            </p:nvCxnSpPr>
            <p:spPr>
              <a:xfrm>
                <a:off x="2894" y="850"/>
                <a:ext cx="52" cy="96"/>
              </a:xfrm>
              <a:prstGeom prst="straightConnector1">
                <a:avLst/>
              </a:prstGeom>
              <a:noFill/>
              <a:ln cap="flat" cmpd="sng" w="28575">
                <a:solidFill>
                  <a:schemeClr val="dk1"/>
                </a:solidFill>
                <a:prstDash val="solid"/>
                <a:round/>
                <a:headEnd len="sm" w="sm" type="none"/>
                <a:tailEnd len="sm" w="sm" type="none"/>
              </a:ln>
            </p:spPr>
          </p:cxnSp>
        </p:grpSp>
      </p:grpSp>
      <p:grpSp>
        <p:nvGrpSpPr>
          <p:cNvPr id="1214" name="Google Shape;1214;p8"/>
          <p:cNvGrpSpPr/>
          <p:nvPr/>
        </p:nvGrpSpPr>
        <p:grpSpPr>
          <a:xfrm>
            <a:off x="2307157" y="3544314"/>
            <a:ext cx="1566863" cy="1987550"/>
            <a:chOff x="2366" y="929"/>
            <a:chExt cx="987" cy="1252"/>
          </a:xfrm>
        </p:grpSpPr>
        <p:graphicFrame>
          <p:nvGraphicFramePr>
            <p:cNvPr id="1215" name="Google Shape;1215;p8"/>
            <p:cNvGraphicFramePr/>
            <p:nvPr/>
          </p:nvGraphicFramePr>
          <p:xfrm>
            <a:off x="2741" y="929"/>
            <a:ext cx="333" cy="264"/>
          </p:xfrm>
          <a:graphic>
            <a:graphicData uri="http://schemas.openxmlformats.org/presentationml/2006/ole">
              <mc:AlternateContent>
                <mc:Choice Requires="v">
                  <p:oleObj r:id="rId5" imgH="264" imgW="333" progId="" spid="_x0000_s1">
                    <p:embed/>
                  </p:oleObj>
                </mc:Choice>
                <mc:Fallback>
                  <p:oleObj r:id="rId6" imgH="264" imgW="333" progId="">
                    <p:embed/>
                    <p:pic>
                      <p:nvPicPr>
                        <p:cNvPr id="1215" name="Google Shape;1215;p8"/>
                        <p:cNvPicPr preferRelativeResize="0"/>
                        <p:nvPr/>
                      </p:nvPicPr>
                      <p:blipFill rotWithShape="1">
                        <a:blip r:embed="rId7">
                          <a:alphaModFix/>
                        </a:blip>
                        <a:srcRect b="0" l="0" r="0" t="0"/>
                        <a:stretch/>
                      </p:blipFill>
                      <p:spPr>
                        <a:xfrm>
                          <a:off x="2741" y="929"/>
                          <a:ext cx="333" cy="264"/>
                        </a:xfrm>
                        <a:prstGeom prst="rect">
                          <a:avLst/>
                        </a:prstGeom>
                        <a:noFill/>
                        <a:ln>
                          <a:noFill/>
                        </a:ln>
                      </p:spPr>
                    </p:pic>
                  </p:oleObj>
                </mc:Fallback>
              </mc:AlternateContent>
            </a:graphicData>
          </a:graphic>
        </p:graphicFrame>
        <p:grpSp>
          <p:nvGrpSpPr>
            <p:cNvPr id="1216" name="Google Shape;1216;p8"/>
            <p:cNvGrpSpPr/>
            <p:nvPr/>
          </p:nvGrpSpPr>
          <p:grpSpPr>
            <a:xfrm>
              <a:off x="2366" y="1145"/>
              <a:ext cx="987" cy="1036"/>
              <a:chOff x="2956" y="969"/>
              <a:chExt cx="513" cy="529"/>
            </a:xfrm>
          </p:grpSpPr>
          <p:sp>
            <p:nvSpPr>
              <p:cNvPr id="1217" name="Google Shape;1217;p8"/>
              <p:cNvSpPr/>
              <p:nvPr/>
            </p:nvSpPr>
            <p:spPr>
              <a:xfrm>
                <a:off x="3018" y="969"/>
                <a:ext cx="426" cy="48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18" name="Google Shape;1218;p8"/>
              <p:cNvSpPr/>
              <p:nvPr/>
            </p:nvSpPr>
            <p:spPr>
              <a:xfrm>
                <a:off x="2997" y="984"/>
                <a:ext cx="435" cy="50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19" name="Google Shape;1219;p8"/>
              <p:cNvSpPr/>
              <p:nvPr/>
            </p:nvSpPr>
            <p:spPr>
              <a:xfrm>
                <a:off x="3000" y="1185"/>
                <a:ext cx="432" cy="108"/>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20" name="Google Shape;1220;p8"/>
              <p:cNvSpPr txBox="1"/>
              <p:nvPr/>
            </p:nvSpPr>
            <p:spPr>
              <a:xfrm>
                <a:off x="2956" y="978"/>
                <a:ext cx="513" cy="5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application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transport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2000"/>
                  <a:buFont typeface="Arial"/>
                  <a:buNone/>
                </a:pPr>
                <a:r>
                  <a:rPr b="0" i="0" lang="en-US" sz="2000" u="none" cap="none" strike="noStrike">
                    <a:solidFill>
                      <a:schemeClr val="lt1"/>
                    </a:solidFill>
                    <a:latin typeface="Arial"/>
                    <a:ea typeface="Arial"/>
                    <a:cs typeface="Arial"/>
                    <a:sym typeface="Arial"/>
                  </a:rPr>
                  <a:t>network</a:t>
                </a:r>
                <a:endParaRPr b="0" i="0" sz="20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data link</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physical</a:t>
                </a:r>
                <a:endParaRPr b="0" i="0" sz="2000" u="none" cap="none" strike="noStrike">
                  <a:solidFill>
                    <a:schemeClr val="dk1"/>
                  </a:solidFill>
                  <a:latin typeface="Times New Roman"/>
                  <a:ea typeface="Times New Roman"/>
                  <a:cs typeface="Times New Roman"/>
                  <a:sym typeface="Times New Roman"/>
                </a:endParaRPr>
              </a:p>
            </p:txBody>
          </p:sp>
          <p:cxnSp>
            <p:nvCxnSpPr>
              <p:cNvPr id="1221" name="Google Shape;1221;p8"/>
              <p:cNvCxnSpPr/>
              <p:nvPr/>
            </p:nvCxnSpPr>
            <p:spPr>
              <a:xfrm>
                <a:off x="2997" y="1194"/>
                <a:ext cx="435" cy="3"/>
              </a:xfrm>
              <a:prstGeom prst="straightConnector1">
                <a:avLst/>
              </a:prstGeom>
              <a:noFill/>
              <a:ln cap="flat" cmpd="sng" w="12700">
                <a:solidFill>
                  <a:schemeClr val="dk1"/>
                </a:solidFill>
                <a:prstDash val="solid"/>
                <a:round/>
                <a:headEnd len="sm" w="sm" type="none"/>
                <a:tailEnd len="sm" w="sm" type="none"/>
              </a:ln>
            </p:spPr>
          </p:cxnSp>
          <p:cxnSp>
            <p:nvCxnSpPr>
              <p:cNvPr id="1222" name="Google Shape;1222;p8"/>
              <p:cNvCxnSpPr/>
              <p:nvPr/>
            </p:nvCxnSpPr>
            <p:spPr>
              <a:xfrm>
                <a:off x="3003" y="1290"/>
                <a:ext cx="435" cy="3"/>
              </a:xfrm>
              <a:prstGeom prst="straightConnector1">
                <a:avLst/>
              </a:prstGeom>
              <a:noFill/>
              <a:ln cap="flat" cmpd="sng" w="12700">
                <a:solidFill>
                  <a:schemeClr val="dk1"/>
                </a:solidFill>
                <a:prstDash val="solid"/>
                <a:round/>
                <a:headEnd len="sm" w="sm" type="none"/>
                <a:tailEnd len="sm" w="sm" type="none"/>
              </a:ln>
            </p:spPr>
          </p:cxnSp>
          <p:cxnSp>
            <p:nvCxnSpPr>
              <p:cNvPr id="1223" name="Google Shape;1223;p8"/>
              <p:cNvCxnSpPr/>
              <p:nvPr/>
            </p:nvCxnSpPr>
            <p:spPr>
              <a:xfrm>
                <a:off x="3003" y="1374"/>
                <a:ext cx="435" cy="3"/>
              </a:xfrm>
              <a:prstGeom prst="straightConnector1">
                <a:avLst/>
              </a:prstGeom>
              <a:noFill/>
              <a:ln cap="flat" cmpd="sng" w="12700">
                <a:solidFill>
                  <a:schemeClr val="dk1"/>
                </a:solidFill>
                <a:prstDash val="solid"/>
                <a:round/>
                <a:headEnd len="sm" w="sm" type="none"/>
                <a:tailEnd len="sm" w="sm" type="none"/>
              </a:ln>
            </p:spPr>
          </p:cxnSp>
          <p:cxnSp>
            <p:nvCxnSpPr>
              <p:cNvPr id="1224" name="Google Shape;1224;p8"/>
              <p:cNvCxnSpPr/>
              <p:nvPr/>
            </p:nvCxnSpPr>
            <p:spPr>
              <a:xfrm>
                <a:off x="3003" y="1092"/>
                <a:ext cx="435" cy="3"/>
              </a:xfrm>
              <a:prstGeom prst="straightConnector1">
                <a:avLst/>
              </a:prstGeom>
              <a:noFill/>
              <a:ln cap="flat" cmpd="sng" w="12700">
                <a:solidFill>
                  <a:schemeClr val="dk1"/>
                </a:solidFill>
                <a:prstDash val="solid"/>
                <a:round/>
                <a:headEnd len="sm" w="sm" type="none"/>
                <a:tailEnd len="sm" w="sm" type="none"/>
              </a:ln>
            </p:spPr>
          </p:cxnSp>
        </p:grpSp>
      </p:grpSp>
      <p:sp>
        <p:nvSpPr>
          <p:cNvPr id="1225" name="Google Shape;1225;p8"/>
          <p:cNvSpPr/>
          <p:nvPr/>
        </p:nvSpPr>
        <p:spPr>
          <a:xfrm>
            <a:off x="6860107" y="5168326"/>
            <a:ext cx="504825" cy="307975"/>
          </a:xfrm>
          <a:custGeom>
            <a:rect b="b" l="l" r="r" t="t"/>
            <a:pathLst>
              <a:path extrusionOk="0" h="194" w="318">
                <a:moveTo>
                  <a:pt x="0" y="0"/>
                </a:moveTo>
                <a:lnTo>
                  <a:pt x="318" y="194"/>
                </a:lnTo>
              </a:path>
            </a:pathLst>
          </a:cu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1226" name="Google Shape;1226;p8"/>
          <p:cNvSpPr/>
          <p:nvPr/>
        </p:nvSpPr>
        <p:spPr>
          <a:xfrm>
            <a:off x="5794895" y="5560439"/>
            <a:ext cx="481012" cy="238125"/>
          </a:xfrm>
          <a:custGeom>
            <a:rect b="b" l="l" r="r" t="t"/>
            <a:pathLst>
              <a:path extrusionOk="0" h="174" w="294">
                <a:moveTo>
                  <a:pt x="0" y="0"/>
                </a:moveTo>
                <a:lnTo>
                  <a:pt x="294" y="174"/>
                </a:lnTo>
              </a:path>
            </a:pathLst>
          </a:cu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1227" name="Google Shape;1227;p8"/>
          <p:cNvSpPr/>
          <p:nvPr/>
        </p:nvSpPr>
        <p:spPr>
          <a:xfrm>
            <a:off x="6742632" y="5536626"/>
            <a:ext cx="628650" cy="247650"/>
          </a:xfrm>
          <a:custGeom>
            <a:rect b="b" l="l" r="r" t="t"/>
            <a:pathLst>
              <a:path extrusionOk="0" h="174" w="378">
                <a:moveTo>
                  <a:pt x="0" y="174"/>
                </a:moveTo>
                <a:lnTo>
                  <a:pt x="378" y="0"/>
                </a:lnTo>
              </a:path>
            </a:pathLst>
          </a:cu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1228" name="Google Shape;1228;p8"/>
          <p:cNvSpPr/>
          <p:nvPr/>
        </p:nvSpPr>
        <p:spPr>
          <a:xfrm>
            <a:off x="7409382" y="5590601"/>
            <a:ext cx="206375" cy="508000"/>
          </a:xfrm>
          <a:custGeom>
            <a:rect b="b" l="l" r="r" t="t"/>
            <a:pathLst>
              <a:path extrusionOk="0" h="500" w="118">
                <a:moveTo>
                  <a:pt x="0" y="500"/>
                </a:moveTo>
                <a:lnTo>
                  <a:pt x="118" y="0"/>
                </a:lnTo>
              </a:path>
            </a:pathLst>
          </a:cu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1229" name="Google Shape;1229;p8"/>
          <p:cNvSpPr/>
          <p:nvPr/>
        </p:nvSpPr>
        <p:spPr>
          <a:xfrm>
            <a:off x="6174307" y="6124001"/>
            <a:ext cx="736600" cy="74613"/>
          </a:xfrm>
          <a:custGeom>
            <a:rect b="b" l="l" r="r" t="t"/>
            <a:pathLst>
              <a:path extrusionOk="0" h="32" w="370">
                <a:moveTo>
                  <a:pt x="370" y="32"/>
                </a:moveTo>
                <a:lnTo>
                  <a:pt x="0" y="0"/>
                </a:lnTo>
              </a:path>
            </a:pathLst>
          </a:cu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1230" name="Google Shape;1230;p8"/>
          <p:cNvSpPr/>
          <p:nvPr/>
        </p:nvSpPr>
        <p:spPr>
          <a:xfrm>
            <a:off x="5637732" y="5584251"/>
            <a:ext cx="193675" cy="425450"/>
          </a:xfrm>
          <a:custGeom>
            <a:rect b="b" l="l" r="r" t="t"/>
            <a:pathLst>
              <a:path extrusionOk="0" h="412" w="176">
                <a:moveTo>
                  <a:pt x="162" y="408"/>
                </a:moveTo>
                <a:lnTo>
                  <a:pt x="176" y="412"/>
                </a:lnTo>
                <a:lnTo>
                  <a:pt x="0" y="0"/>
                </a:lnTo>
              </a:path>
            </a:pathLst>
          </a:cu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grpSp>
        <p:nvGrpSpPr>
          <p:cNvPr id="1231" name="Google Shape;1231;p8"/>
          <p:cNvGrpSpPr/>
          <p:nvPr/>
        </p:nvGrpSpPr>
        <p:grpSpPr>
          <a:xfrm>
            <a:off x="9088957" y="3715764"/>
            <a:ext cx="1566863" cy="1987550"/>
            <a:chOff x="2366" y="929"/>
            <a:chExt cx="987" cy="1252"/>
          </a:xfrm>
        </p:grpSpPr>
        <p:graphicFrame>
          <p:nvGraphicFramePr>
            <p:cNvPr id="1232" name="Google Shape;1232;p8"/>
            <p:cNvGraphicFramePr/>
            <p:nvPr/>
          </p:nvGraphicFramePr>
          <p:xfrm>
            <a:off x="2741" y="929"/>
            <a:ext cx="333" cy="264"/>
          </p:xfrm>
          <a:graphic>
            <a:graphicData uri="http://schemas.openxmlformats.org/presentationml/2006/ole">
              <mc:AlternateContent>
                <mc:Choice Requires="v">
                  <p:oleObj r:id="rId8" imgH="264" imgW="333" progId="" spid="_x0000_s2">
                    <p:embed/>
                  </p:oleObj>
                </mc:Choice>
                <mc:Fallback>
                  <p:oleObj r:id="rId9" imgH="264" imgW="333" progId="">
                    <p:embed/>
                    <p:pic>
                      <p:nvPicPr>
                        <p:cNvPr id="1232" name="Google Shape;1232;p8"/>
                        <p:cNvPicPr preferRelativeResize="0"/>
                        <p:nvPr/>
                      </p:nvPicPr>
                      <p:blipFill rotWithShape="1">
                        <a:blip r:embed="rId7">
                          <a:alphaModFix/>
                        </a:blip>
                        <a:srcRect b="0" l="0" r="0" t="0"/>
                        <a:stretch/>
                      </p:blipFill>
                      <p:spPr>
                        <a:xfrm>
                          <a:off x="2741" y="929"/>
                          <a:ext cx="333" cy="264"/>
                        </a:xfrm>
                        <a:prstGeom prst="rect">
                          <a:avLst/>
                        </a:prstGeom>
                        <a:noFill/>
                        <a:ln>
                          <a:noFill/>
                        </a:ln>
                      </p:spPr>
                    </p:pic>
                  </p:oleObj>
                </mc:Fallback>
              </mc:AlternateContent>
            </a:graphicData>
          </a:graphic>
        </p:graphicFrame>
        <p:grpSp>
          <p:nvGrpSpPr>
            <p:cNvPr id="1233" name="Google Shape;1233;p8"/>
            <p:cNvGrpSpPr/>
            <p:nvPr/>
          </p:nvGrpSpPr>
          <p:grpSpPr>
            <a:xfrm>
              <a:off x="2366" y="1145"/>
              <a:ext cx="987" cy="1036"/>
              <a:chOff x="2956" y="969"/>
              <a:chExt cx="513" cy="529"/>
            </a:xfrm>
          </p:grpSpPr>
          <p:sp>
            <p:nvSpPr>
              <p:cNvPr id="1234" name="Google Shape;1234;p8"/>
              <p:cNvSpPr/>
              <p:nvPr/>
            </p:nvSpPr>
            <p:spPr>
              <a:xfrm>
                <a:off x="3018" y="969"/>
                <a:ext cx="426" cy="48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35" name="Google Shape;1235;p8"/>
              <p:cNvSpPr/>
              <p:nvPr/>
            </p:nvSpPr>
            <p:spPr>
              <a:xfrm>
                <a:off x="2997" y="984"/>
                <a:ext cx="435" cy="50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36" name="Google Shape;1236;p8"/>
              <p:cNvSpPr/>
              <p:nvPr/>
            </p:nvSpPr>
            <p:spPr>
              <a:xfrm>
                <a:off x="3000" y="1185"/>
                <a:ext cx="432" cy="108"/>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37" name="Google Shape;1237;p8"/>
              <p:cNvSpPr txBox="1"/>
              <p:nvPr/>
            </p:nvSpPr>
            <p:spPr>
              <a:xfrm>
                <a:off x="2956" y="978"/>
                <a:ext cx="513" cy="5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application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transport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2000"/>
                  <a:buFont typeface="Arial"/>
                  <a:buNone/>
                </a:pPr>
                <a:r>
                  <a:rPr b="0" i="0" lang="en-US" sz="2000" u="none" cap="none" strike="noStrike">
                    <a:solidFill>
                      <a:schemeClr val="lt1"/>
                    </a:solidFill>
                    <a:latin typeface="Arial"/>
                    <a:ea typeface="Arial"/>
                    <a:cs typeface="Arial"/>
                    <a:sym typeface="Arial"/>
                  </a:rPr>
                  <a:t>network</a:t>
                </a:r>
                <a:endParaRPr b="0" i="0" sz="20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data link</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physical</a:t>
                </a:r>
                <a:endParaRPr b="0" i="0" sz="2000" u="none" cap="none" strike="noStrike">
                  <a:solidFill>
                    <a:schemeClr val="dk1"/>
                  </a:solidFill>
                  <a:latin typeface="Times New Roman"/>
                  <a:ea typeface="Times New Roman"/>
                  <a:cs typeface="Times New Roman"/>
                  <a:sym typeface="Times New Roman"/>
                </a:endParaRPr>
              </a:p>
            </p:txBody>
          </p:sp>
          <p:cxnSp>
            <p:nvCxnSpPr>
              <p:cNvPr id="1238" name="Google Shape;1238;p8"/>
              <p:cNvCxnSpPr/>
              <p:nvPr/>
            </p:nvCxnSpPr>
            <p:spPr>
              <a:xfrm>
                <a:off x="2997" y="1194"/>
                <a:ext cx="435" cy="3"/>
              </a:xfrm>
              <a:prstGeom prst="straightConnector1">
                <a:avLst/>
              </a:prstGeom>
              <a:noFill/>
              <a:ln cap="flat" cmpd="sng" w="12700">
                <a:solidFill>
                  <a:schemeClr val="dk1"/>
                </a:solidFill>
                <a:prstDash val="solid"/>
                <a:round/>
                <a:headEnd len="sm" w="sm" type="none"/>
                <a:tailEnd len="sm" w="sm" type="none"/>
              </a:ln>
            </p:spPr>
          </p:cxnSp>
          <p:cxnSp>
            <p:nvCxnSpPr>
              <p:cNvPr id="1239" name="Google Shape;1239;p8"/>
              <p:cNvCxnSpPr/>
              <p:nvPr/>
            </p:nvCxnSpPr>
            <p:spPr>
              <a:xfrm>
                <a:off x="3003" y="1290"/>
                <a:ext cx="435" cy="3"/>
              </a:xfrm>
              <a:prstGeom prst="straightConnector1">
                <a:avLst/>
              </a:prstGeom>
              <a:noFill/>
              <a:ln cap="flat" cmpd="sng" w="12700">
                <a:solidFill>
                  <a:schemeClr val="dk1"/>
                </a:solidFill>
                <a:prstDash val="solid"/>
                <a:round/>
                <a:headEnd len="sm" w="sm" type="none"/>
                <a:tailEnd len="sm" w="sm" type="none"/>
              </a:ln>
            </p:spPr>
          </p:cxnSp>
          <p:cxnSp>
            <p:nvCxnSpPr>
              <p:cNvPr id="1240" name="Google Shape;1240;p8"/>
              <p:cNvCxnSpPr/>
              <p:nvPr/>
            </p:nvCxnSpPr>
            <p:spPr>
              <a:xfrm>
                <a:off x="3003" y="1374"/>
                <a:ext cx="435" cy="3"/>
              </a:xfrm>
              <a:prstGeom prst="straightConnector1">
                <a:avLst/>
              </a:prstGeom>
              <a:noFill/>
              <a:ln cap="flat" cmpd="sng" w="12700">
                <a:solidFill>
                  <a:schemeClr val="dk1"/>
                </a:solidFill>
                <a:prstDash val="solid"/>
                <a:round/>
                <a:headEnd len="sm" w="sm" type="none"/>
                <a:tailEnd len="sm" w="sm" type="none"/>
              </a:ln>
            </p:spPr>
          </p:cxnSp>
          <p:cxnSp>
            <p:nvCxnSpPr>
              <p:cNvPr id="1241" name="Google Shape;1241;p8"/>
              <p:cNvCxnSpPr/>
              <p:nvPr/>
            </p:nvCxnSpPr>
            <p:spPr>
              <a:xfrm>
                <a:off x="3003" y="1092"/>
                <a:ext cx="435" cy="3"/>
              </a:xfrm>
              <a:prstGeom prst="straightConnector1">
                <a:avLst/>
              </a:prstGeom>
              <a:noFill/>
              <a:ln cap="flat" cmpd="sng" w="12700">
                <a:solidFill>
                  <a:schemeClr val="dk1"/>
                </a:solidFill>
                <a:prstDash val="solid"/>
                <a:round/>
                <a:headEnd len="sm" w="sm" type="none"/>
                <a:tailEnd len="sm" w="sm" type="none"/>
              </a:ln>
            </p:spPr>
          </p:cxnSp>
        </p:grpSp>
      </p:grpSp>
      <p:cxnSp>
        <p:nvCxnSpPr>
          <p:cNvPr id="1242" name="Google Shape;1242;p8"/>
          <p:cNvCxnSpPr/>
          <p:nvPr/>
        </p:nvCxnSpPr>
        <p:spPr>
          <a:xfrm rot="5400000">
            <a:off x="8530157" y="4806376"/>
            <a:ext cx="6350" cy="1403350"/>
          </a:xfrm>
          <a:prstGeom prst="straightConnector1">
            <a:avLst/>
          </a:prstGeom>
          <a:noFill/>
          <a:ln cap="flat" cmpd="sng" w="12700">
            <a:solidFill>
              <a:schemeClr val="dk1"/>
            </a:solidFill>
            <a:prstDash val="solid"/>
            <a:round/>
            <a:headEnd len="sm" w="sm" type="none"/>
            <a:tailEnd len="sm" w="sm" type="none"/>
          </a:ln>
        </p:spPr>
      </p:cxnSp>
      <p:sp>
        <p:nvSpPr>
          <p:cNvPr id="1243" name="Google Shape;1243;p8"/>
          <p:cNvSpPr txBox="1"/>
          <p:nvPr/>
        </p:nvSpPr>
        <p:spPr>
          <a:xfrm>
            <a:off x="3735907" y="4749226"/>
            <a:ext cx="1670050" cy="36671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1800"/>
              <a:buFont typeface="Arial"/>
              <a:buNone/>
            </a:pPr>
            <a:r>
              <a:rPr b="0" i="0" lang="en-US" sz="1800" u="none" cap="none" strike="noStrike">
                <a:solidFill>
                  <a:srgbClr val="FF0000"/>
                </a:solidFill>
                <a:latin typeface="Arial"/>
                <a:ea typeface="Arial"/>
                <a:cs typeface="Arial"/>
                <a:sym typeface="Arial"/>
              </a:rPr>
              <a:t>1. Initiate call</a:t>
            </a:r>
            <a:endParaRPr b="0" i="0" sz="2400" u="none" cap="none" strike="noStrike">
              <a:solidFill>
                <a:schemeClr val="dk1"/>
              </a:solidFill>
              <a:latin typeface="Times New Roman"/>
              <a:ea typeface="Times New Roman"/>
              <a:cs typeface="Times New Roman"/>
              <a:sym typeface="Times New Roman"/>
            </a:endParaRPr>
          </a:p>
        </p:txBody>
      </p:sp>
      <p:sp>
        <p:nvSpPr>
          <p:cNvPr id="1244" name="Google Shape;1244;p8"/>
          <p:cNvSpPr/>
          <p:nvPr/>
        </p:nvSpPr>
        <p:spPr>
          <a:xfrm>
            <a:off x="3866082" y="5098476"/>
            <a:ext cx="5305425" cy="862013"/>
          </a:xfrm>
          <a:custGeom>
            <a:rect b="b" l="l" r="r" t="t"/>
            <a:pathLst>
              <a:path extrusionOk="0" h="543" w="3342">
                <a:moveTo>
                  <a:pt x="0" y="0"/>
                </a:moveTo>
                <a:lnTo>
                  <a:pt x="3" y="234"/>
                </a:lnTo>
                <a:lnTo>
                  <a:pt x="939" y="234"/>
                </a:lnTo>
                <a:lnTo>
                  <a:pt x="1617" y="543"/>
                </a:lnTo>
                <a:lnTo>
                  <a:pt x="1818" y="543"/>
                </a:lnTo>
                <a:lnTo>
                  <a:pt x="2364" y="300"/>
                </a:lnTo>
                <a:lnTo>
                  <a:pt x="3342" y="306"/>
                </a:lnTo>
                <a:lnTo>
                  <a:pt x="3336" y="12"/>
                </a:lnTo>
              </a:path>
            </a:pathLst>
          </a:custGeom>
          <a:noFill/>
          <a:ln cap="flat" cmpd="sng" w="28575">
            <a:solidFill>
              <a:srgbClr val="FF0000"/>
            </a:solidFill>
            <a:prstDash val="solid"/>
            <a:round/>
            <a:headEnd len="sm" w="sm" type="none"/>
            <a:tailEnd len="med" w="med" type="triangl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1245" name="Google Shape;1245;p8"/>
          <p:cNvSpPr txBox="1"/>
          <p:nvPr/>
        </p:nvSpPr>
        <p:spPr>
          <a:xfrm>
            <a:off x="7455420" y="4815901"/>
            <a:ext cx="1778000" cy="36671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1800"/>
              <a:buFont typeface="Arial"/>
              <a:buNone/>
            </a:pPr>
            <a:r>
              <a:rPr b="0" i="0" lang="en-US" sz="1800" u="none" cap="none" strike="noStrike">
                <a:solidFill>
                  <a:srgbClr val="FF0000"/>
                </a:solidFill>
                <a:latin typeface="Arial"/>
                <a:ea typeface="Arial"/>
                <a:cs typeface="Arial"/>
                <a:sym typeface="Arial"/>
              </a:rPr>
              <a:t>2. incoming call</a:t>
            </a:r>
            <a:endParaRPr b="0" i="0" sz="2400" u="none" cap="none" strike="noStrike">
              <a:solidFill>
                <a:schemeClr val="dk1"/>
              </a:solidFill>
              <a:latin typeface="Times New Roman"/>
              <a:ea typeface="Times New Roman"/>
              <a:cs typeface="Times New Roman"/>
              <a:sym typeface="Times New Roman"/>
            </a:endParaRPr>
          </a:p>
        </p:txBody>
      </p:sp>
      <p:sp>
        <p:nvSpPr>
          <p:cNvPr id="1246" name="Google Shape;1246;p8"/>
          <p:cNvSpPr txBox="1"/>
          <p:nvPr/>
        </p:nvSpPr>
        <p:spPr>
          <a:xfrm>
            <a:off x="7577657" y="4482526"/>
            <a:ext cx="1633538" cy="36671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1800"/>
              <a:buFont typeface="Arial"/>
              <a:buNone/>
            </a:pPr>
            <a:r>
              <a:rPr b="0" i="0" lang="en-US" sz="1800" u="none" cap="none" strike="noStrike">
                <a:solidFill>
                  <a:srgbClr val="FF0000"/>
                </a:solidFill>
                <a:latin typeface="Arial"/>
                <a:ea typeface="Arial"/>
                <a:cs typeface="Arial"/>
                <a:sym typeface="Arial"/>
              </a:rPr>
              <a:t>3. Accept call</a:t>
            </a:r>
            <a:endParaRPr b="0" i="0" sz="2400" u="none" cap="none" strike="noStrike">
              <a:solidFill>
                <a:schemeClr val="dk1"/>
              </a:solidFill>
              <a:latin typeface="Times New Roman"/>
              <a:ea typeface="Times New Roman"/>
              <a:cs typeface="Times New Roman"/>
              <a:sym typeface="Times New Roman"/>
            </a:endParaRPr>
          </a:p>
        </p:txBody>
      </p:sp>
      <p:sp>
        <p:nvSpPr>
          <p:cNvPr id="1247" name="Google Shape;1247;p8"/>
          <p:cNvSpPr/>
          <p:nvPr/>
        </p:nvSpPr>
        <p:spPr>
          <a:xfrm>
            <a:off x="3970857" y="4746051"/>
            <a:ext cx="5057775" cy="1123950"/>
          </a:xfrm>
          <a:custGeom>
            <a:rect b="b" l="l" r="r" t="t"/>
            <a:pathLst>
              <a:path extrusionOk="0" h="708" w="3186">
                <a:moveTo>
                  <a:pt x="0" y="12"/>
                </a:moveTo>
                <a:lnTo>
                  <a:pt x="0" y="381"/>
                </a:lnTo>
                <a:lnTo>
                  <a:pt x="882" y="384"/>
                </a:lnTo>
                <a:lnTo>
                  <a:pt x="1551" y="708"/>
                </a:lnTo>
                <a:lnTo>
                  <a:pt x="1742" y="708"/>
                </a:lnTo>
                <a:lnTo>
                  <a:pt x="2273" y="476"/>
                </a:lnTo>
                <a:lnTo>
                  <a:pt x="3186" y="470"/>
                </a:lnTo>
                <a:lnTo>
                  <a:pt x="3180" y="0"/>
                </a:lnTo>
              </a:path>
            </a:pathLst>
          </a:custGeom>
          <a:noFill/>
          <a:ln cap="flat" cmpd="sng" w="28575">
            <a:solidFill>
              <a:srgbClr val="FF0000"/>
            </a:solidFill>
            <a:prstDash val="solid"/>
            <a:round/>
            <a:headEnd len="med" w="med" type="triangl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1248" name="Google Shape;1248;p8"/>
          <p:cNvSpPr txBox="1"/>
          <p:nvPr/>
        </p:nvSpPr>
        <p:spPr>
          <a:xfrm>
            <a:off x="3700982" y="4463476"/>
            <a:ext cx="1984375" cy="36671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1800"/>
              <a:buFont typeface="Arial"/>
              <a:buNone/>
            </a:pPr>
            <a:r>
              <a:rPr b="0" i="0" lang="en-US" sz="1800" u="none" cap="none" strike="noStrike">
                <a:solidFill>
                  <a:srgbClr val="FF0000"/>
                </a:solidFill>
                <a:latin typeface="Arial"/>
                <a:ea typeface="Arial"/>
                <a:cs typeface="Arial"/>
                <a:sym typeface="Arial"/>
              </a:rPr>
              <a:t>4. Call connected</a:t>
            </a:r>
            <a:endParaRPr b="0" i="0" sz="2400" u="none" cap="none" strike="noStrike">
              <a:solidFill>
                <a:schemeClr val="dk1"/>
              </a:solidFill>
              <a:latin typeface="Times New Roman"/>
              <a:ea typeface="Times New Roman"/>
              <a:cs typeface="Times New Roman"/>
              <a:sym typeface="Times New Roman"/>
            </a:endParaRPr>
          </a:p>
        </p:txBody>
      </p:sp>
      <p:sp>
        <p:nvSpPr>
          <p:cNvPr id="1249" name="Google Shape;1249;p8"/>
          <p:cNvSpPr txBox="1"/>
          <p:nvPr/>
        </p:nvSpPr>
        <p:spPr>
          <a:xfrm>
            <a:off x="3731145" y="4158676"/>
            <a:ext cx="2224087" cy="36671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accent2"/>
              </a:buClr>
              <a:buSzPts val="1800"/>
              <a:buFont typeface="Arial"/>
              <a:buNone/>
            </a:pPr>
            <a:r>
              <a:rPr b="0" i="0" lang="en-US" sz="1800" u="none" cap="none" strike="noStrike">
                <a:solidFill>
                  <a:schemeClr val="accent2"/>
                </a:solidFill>
                <a:latin typeface="Arial"/>
                <a:ea typeface="Arial"/>
                <a:cs typeface="Arial"/>
                <a:sym typeface="Arial"/>
              </a:rPr>
              <a:t>5. Data flow begins</a:t>
            </a:r>
            <a:endParaRPr b="0" i="0" sz="2400" u="none" cap="none" strike="noStrike">
              <a:solidFill>
                <a:schemeClr val="dk1"/>
              </a:solidFill>
              <a:latin typeface="Times New Roman"/>
              <a:ea typeface="Times New Roman"/>
              <a:cs typeface="Times New Roman"/>
              <a:sym typeface="Times New Roman"/>
            </a:endParaRPr>
          </a:p>
        </p:txBody>
      </p:sp>
      <p:sp>
        <p:nvSpPr>
          <p:cNvPr id="1250" name="Google Shape;1250;p8"/>
          <p:cNvSpPr txBox="1"/>
          <p:nvPr/>
        </p:nvSpPr>
        <p:spPr>
          <a:xfrm>
            <a:off x="7412557" y="4111051"/>
            <a:ext cx="1806575" cy="36671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accent2"/>
              </a:buClr>
              <a:buSzPts val="1800"/>
              <a:buFont typeface="Arial"/>
              <a:buNone/>
            </a:pPr>
            <a:r>
              <a:rPr b="0" i="0" lang="en-US" sz="1800" u="none" cap="none" strike="noStrike">
                <a:solidFill>
                  <a:schemeClr val="accent2"/>
                </a:solidFill>
                <a:latin typeface="Arial"/>
                <a:ea typeface="Arial"/>
                <a:cs typeface="Arial"/>
                <a:sym typeface="Arial"/>
              </a:rPr>
              <a:t>6. Receive data</a:t>
            </a:r>
            <a:endParaRPr b="0" i="0" sz="2400" u="none" cap="none" strike="noStrike">
              <a:solidFill>
                <a:schemeClr val="dk1"/>
              </a:solidFill>
              <a:latin typeface="Times New Roman"/>
              <a:ea typeface="Times New Roman"/>
              <a:cs typeface="Times New Roman"/>
              <a:sym typeface="Times New Roman"/>
            </a:endParaRPr>
          </a:p>
        </p:txBody>
      </p:sp>
      <p:sp>
        <p:nvSpPr>
          <p:cNvPr id="1251" name="Google Shape;1251;p8"/>
          <p:cNvSpPr/>
          <p:nvPr/>
        </p:nvSpPr>
        <p:spPr>
          <a:xfrm>
            <a:off x="4037532" y="4422201"/>
            <a:ext cx="4895850" cy="1343025"/>
          </a:xfrm>
          <a:custGeom>
            <a:rect b="b" l="l" r="r" t="t"/>
            <a:pathLst>
              <a:path extrusionOk="0" h="846" w="3084">
                <a:moveTo>
                  <a:pt x="0" y="18"/>
                </a:moveTo>
                <a:lnTo>
                  <a:pt x="0" y="531"/>
                </a:lnTo>
                <a:lnTo>
                  <a:pt x="846" y="534"/>
                </a:lnTo>
                <a:lnTo>
                  <a:pt x="1485" y="846"/>
                </a:lnTo>
                <a:lnTo>
                  <a:pt x="1698" y="843"/>
                </a:lnTo>
                <a:lnTo>
                  <a:pt x="2238" y="633"/>
                </a:lnTo>
                <a:lnTo>
                  <a:pt x="3084" y="633"/>
                </a:lnTo>
                <a:lnTo>
                  <a:pt x="3081" y="0"/>
                </a:lnTo>
              </a:path>
            </a:pathLst>
          </a:custGeom>
          <a:noFill/>
          <a:ln cap="flat" cmpd="sng" w="57150">
            <a:solidFill>
              <a:schemeClr val="accent2"/>
            </a:solidFill>
            <a:prstDash val="solid"/>
            <a:round/>
            <a:headEnd len="sm" w="sm" type="none"/>
            <a:tailEnd len="med" w="med" type="triangl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grpSp>
        <p:nvGrpSpPr>
          <p:cNvPr id="1252" name="Google Shape;1252;p8"/>
          <p:cNvGrpSpPr/>
          <p:nvPr/>
        </p:nvGrpSpPr>
        <p:grpSpPr>
          <a:xfrm>
            <a:off x="5323407" y="5339776"/>
            <a:ext cx="2530475" cy="600075"/>
            <a:chOff x="2214" y="3302"/>
            <a:chExt cx="1594" cy="378"/>
          </a:xfrm>
        </p:grpSpPr>
        <p:grpSp>
          <p:nvGrpSpPr>
            <p:cNvPr id="1253" name="Google Shape;1253;p8"/>
            <p:cNvGrpSpPr/>
            <p:nvPr/>
          </p:nvGrpSpPr>
          <p:grpSpPr>
            <a:xfrm>
              <a:off x="2214" y="3302"/>
              <a:ext cx="316" cy="147"/>
              <a:chOff x="3120" y="2318"/>
              <a:chExt cx="316" cy="147"/>
            </a:xfrm>
          </p:grpSpPr>
          <p:sp>
            <p:nvSpPr>
              <p:cNvPr id="1254" name="Google Shape;1254;p8"/>
              <p:cNvSpPr/>
              <p:nvPr/>
            </p:nvSpPr>
            <p:spPr>
              <a:xfrm>
                <a:off x="3123" y="2384"/>
                <a:ext cx="313" cy="81"/>
              </a:xfrm>
              <a:prstGeom prst="ellipse">
                <a:avLst/>
              </a:prstGeom>
              <a:solidFill>
                <a:srgbClr val="FF00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255" name="Google Shape;1255;p8"/>
              <p:cNvCxnSpPr/>
              <p:nvPr/>
            </p:nvCxnSpPr>
            <p:spPr>
              <a:xfrm>
                <a:off x="3123" y="2377"/>
                <a:ext cx="0" cy="50"/>
              </a:xfrm>
              <a:prstGeom prst="straightConnector1">
                <a:avLst/>
              </a:prstGeom>
              <a:noFill/>
              <a:ln cap="flat" cmpd="sng" w="12700">
                <a:solidFill>
                  <a:schemeClr val="dk1"/>
                </a:solidFill>
                <a:prstDash val="solid"/>
                <a:round/>
                <a:headEnd len="sm" w="sm" type="none"/>
                <a:tailEnd len="sm" w="sm" type="none"/>
              </a:ln>
            </p:spPr>
          </p:cxnSp>
          <p:cxnSp>
            <p:nvCxnSpPr>
              <p:cNvPr id="1256" name="Google Shape;1256;p8"/>
              <p:cNvCxnSpPr/>
              <p:nvPr/>
            </p:nvCxnSpPr>
            <p:spPr>
              <a:xfrm>
                <a:off x="3436" y="2377"/>
                <a:ext cx="0" cy="50"/>
              </a:xfrm>
              <a:prstGeom prst="straightConnector1">
                <a:avLst/>
              </a:prstGeom>
              <a:noFill/>
              <a:ln cap="flat" cmpd="sng" w="12700">
                <a:solidFill>
                  <a:schemeClr val="dk1"/>
                </a:solidFill>
                <a:prstDash val="solid"/>
                <a:round/>
                <a:headEnd len="sm" w="sm" type="none"/>
                <a:tailEnd len="sm" w="sm" type="none"/>
              </a:ln>
            </p:spPr>
          </p:cxnSp>
          <p:sp>
            <p:nvSpPr>
              <p:cNvPr id="1257" name="Google Shape;1257;p8"/>
              <p:cNvSpPr/>
              <p:nvPr/>
            </p:nvSpPr>
            <p:spPr>
              <a:xfrm>
                <a:off x="3123" y="2377"/>
                <a:ext cx="310" cy="4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258" name="Google Shape;1258;p8"/>
              <p:cNvSpPr/>
              <p:nvPr/>
            </p:nvSpPr>
            <p:spPr>
              <a:xfrm>
                <a:off x="3120" y="2318"/>
                <a:ext cx="313" cy="95"/>
              </a:xfrm>
              <a:prstGeom prst="ellipse">
                <a:avLst/>
              </a:prstGeom>
              <a:solidFill>
                <a:srgbClr val="FF00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1259" name="Google Shape;1259;p8"/>
              <p:cNvGrpSpPr/>
              <p:nvPr/>
            </p:nvGrpSpPr>
            <p:grpSpPr>
              <a:xfrm>
                <a:off x="3195" y="2339"/>
                <a:ext cx="156" cy="55"/>
                <a:chOff x="2848" y="848"/>
                <a:chExt cx="140" cy="98"/>
              </a:xfrm>
            </p:grpSpPr>
            <p:cxnSp>
              <p:nvCxnSpPr>
                <p:cNvPr id="1260" name="Google Shape;1260;p8"/>
                <p:cNvCxnSpPr/>
                <p:nvPr/>
              </p:nvCxnSpPr>
              <p:spPr>
                <a:xfrm flipH="1" rot="10800000">
                  <a:off x="2848" y="848"/>
                  <a:ext cx="50" cy="2"/>
                </a:xfrm>
                <a:prstGeom prst="straightConnector1">
                  <a:avLst/>
                </a:prstGeom>
                <a:noFill/>
                <a:ln cap="flat" cmpd="sng" w="28575">
                  <a:solidFill>
                    <a:schemeClr val="dk1"/>
                  </a:solidFill>
                  <a:prstDash val="solid"/>
                  <a:round/>
                  <a:headEnd len="sm" w="sm" type="none"/>
                  <a:tailEnd len="sm" w="sm" type="none"/>
                </a:ln>
              </p:spPr>
            </p:cxnSp>
            <p:cxnSp>
              <p:nvCxnSpPr>
                <p:cNvPr id="1261" name="Google Shape;1261;p8"/>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1262" name="Google Shape;1262;p8"/>
                <p:cNvCxnSpPr/>
                <p:nvPr/>
              </p:nvCxnSpPr>
              <p:spPr>
                <a:xfrm>
                  <a:off x="2894" y="850"/>
                  <a:ext cx="52" cy="96"/>
                </a:xfrm>
                <a:prstGeom prst="straightConnector1">
                  <a:avLst/>
                </a:prstGeom>
                <a:noFill/>
                <a:ln cap="flat" cmpd="sng" w="28575">
                  <a:solidFill>
                    <a:schemeClr val="dk1"/>
                  </a:solidFill>
                  <a:prstDash val="solid"/>
                  <a:round/>
                  <a:headEnd len="sm" w="sm" type="none"/>
                  <a:tailEnd len="sm" w="sm" type="none"/>
                </a:ln>
              </p:spPr>
            </p:cxnSp>
          </p:grpSp>
          <p:grpSp>
            <p:nvGrpSpPr>
              <p:cNvPr id="1263" name="Google Shape;1263;p8"/>
              <p:cNvGrpSpPr/>
              <p:nvPr/>
            </p:nvGrpSpPr>
            <p:grpSpPr>
              <a:xfrm flipH="1" rot="10800000">
                <a:off x="3195" y="2338"/>
                <a:ext cx="156" cy="56"/>
                <a:chOff x="2848" y="848"/>
                <a:chExt cx="140" cy="98"/>
              </a:xfrm>
            </p:grpSpPr>
            <p:cxnSp>
              <p:nvCxnSpPr>
                <p:cNvPr id="1264" name="Google Shape;1264;p8"/>
                <p:cNvCxnSpPr/>
                <p:nvPr/>
              </p:nvCxnSpPr>
              <p:spPr>
                <a:xfrm flipH="1" rot="10800000">
                  <a:off x="2848" y="848"/>
                  <a:ext cx="50" cy="2"/>
                </a:xfrm>
                <a:prstGeom prst="straightConnector1">
                  <a:avLst/>
                </a:prstGeom>
                <a:noFill/>
                <a:ln cap="flat" cmpd="sng" w="28575">
                  <a:solidFill>
                    <a:schemeClr val="dk1"/>
                  </a:solidFill>
                  <a:prstDash val="solid"/>
                  <a:round/>
                  <a:headEnd len="sm" w="sm" type="none"/>
                  <a:tailEnd len="sm" w="sm" type="none"/>
                </a:ln>
              </p:spPr>
            </p:cxnSp>
            <p:cxnSp>
              <p:nvCxnSpPr>
                <p:cNvPr id="1265" name="Google Shape;1265;p8"/>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1266" name="Google Shape;1266;p8"/>
                <p:cNvCxnSpPr/>
                <p:nvPr/>
              </p:nvCxnSpPr>
              <p:spPr>
                <a:xfrm>
                  <a:off x="2894" y="850"/>
                  <a:ext cx="52" cy="96"/>
                </a:xfrm>
                <a:prstGeom prst="straightConnector1">
                  <a:avLst/>
                </a:prstGeom>
                <a:noFill/>
                <a:ln cap="flat" cmpd="sng" w="28575">
                  <a:solidFill>
                    <a:schemeClr val="dk1"/>
                  </a:solidFill>
                  <a:prstDash val="solid"/>
                  <a:round/>
                  <a:headEnd len="sm" w="sm" type="none"/>
                  <a:tailEnd len="sm" w="sm" type="none"/>
                </a:ln>
              </p:spPr>
            </p:cxnSp>
          </p:grpSp>
        </p:grpSp>
        <p:grpSp>
          <p:nvGrpSpPr>
            <p:cNvPr id="1267" name="Google Shape;1267;p8"/>
            <p:cNvGrpSpPr/>
            <p:nvPr/>
          </p:nvGrpSpPr>
          <p:grpSpPr>
            <a:xfrm>
              <a:off x="2808" y="3533"/>
              <a:ext cx="316" cy="147"/>
              <a:chOff x="3120" y="2318"/>
              <a:chExt cx="316" cy="147"/>
            </a:xfrm>
          </p:grpSpPr>
          <p:sp>
            <p:nvSpPr>
              <p:cNvPr id="1268" name="Google Shape;1268;p8"/>
              <p:cNvSpPr/>
              <p:nvPr/>
            </p:nvSpPr>
            <p:spPr>
              <a:xfrm>
                <a:off x="3123" y="2384"/>
                <a:ext cx="313" cy="81"/>
              </a:xfrm>
              <a:prstGeom prst="ellipse">
                <a:avLst/>
              </a:prstGeom>
              <a:solidFill>
                <a:srgbClr val="FF00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269" name="Google Shape;1269;p8"/>
              <p:cNvCxnSpPr/>
              <p:nvPr/>
            </p:nvCxnSpPr>
            <p:spPr>
              <a:xfrm>
                <a:off x="3123" y="2377"/>
                <a:ext cx="0" cy="50"/>
              </a:xfrm>
              <a:prstGeom prst="straightConnector1">
                <a:avLst/>
              </a:prstGeom>
              <a:noFill/>
              <a:ln cap="flat" cmpd="sng" w="12700">
                <a:solidFill>
                  <a:schemeClr val="dk1"/>
                </a:solidFill>
                <a:prstDash val="solid"/>
                <a:round/>
                <a:headEnd len="sm" w="sm" type="none"/>
                <a:tailEnd len="sm" w="sm" type="none"/>
              </a:ln>
            </p:spPr>
          </p:cxnSp>
          <p:cxnSp>
            <p:nvCxnSpPr>
              <p:cNvPr id="1270" name="Google Shape;1270;p8"/>
              <p:cNvCxnSpPr/>
              <p:nvPr/>
            </p:nvCxnSpPr>
            <p:spPr>
              <a:xfrm>
                <a:off x="3436" y="2377"/>
                <a:ext cx="0" cy="50"/>
              </a:xfrm>
              <a:prstGeom prst="straightConnector1">
                <a:avLst/>
              </a:prstGeom>
              <a:noFill/>
              <a:ln cap="flat" cmpd="sng" w="12700">
                <a:solidFill>
                  <a:schemeClr val="dk1"/>
                </a:solidFill>
                <a:prstDash val="solid"/>
                <a:round/>
                <a:headEnd len="sm" w="sm" type="none"/>
                <a:tailEnd len="sm" w="sm" type="none"/>
              </a:ln>
            </p:spPr>
          </p:cxnSp>
          <p:sp>
            <p:nvSpPr>
              <p:cNvPr id="1271" name="Google Shape;1271;p8"/>
              <p:cNvSpPr/>
              <p:nvPr/>
            </p:nvSpPr>
            <p:spPr>
              <a:xfrm>
                <a:off x="3123" y="2377"/>
                <a:ext cx="310" cy="4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272" name="Google Shape;1272;p8"/>
              <p:cNvSpPr/>
              <p:nvPr/>
            </p:nvSpPr>
            <p:spPr>
              <a:xfrm>
                <a:off x="3120" y="2318"/>
                <a:ext cx="313" cy="95"/>
              </a:xfrm>
              <a:prstGeom prst="ellipse">
                <a:avLst/>
              </a:prstGeom>
              <a:solidFill>
                <a:srgbClr val="FF00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1273" name="Google Shape;1273;p8"/>
              <p:cNvGrpSpPr/>
              <p:nvPr/>
            </p:nvGrpSpPr>
            <p:grpSpPr>
              <a:xfrm>
                <a:off x="3195" y="2339"/>
                <a:ext cx="156" cy="55"/>
                <a:chOff x="2848" y="848"/>
                <a:chExt cx="140" cy="98"/>
              </a:xfrm>
            </p:grpSpPr>
            <p:cxnSp>
              <p:nvCxnSpPr>
                <p:cNvPr id="1274" name="Google Shape;1274;p8"/>
                <p:cNvCxnSpPr/>
                <p:nvPr/>
              </p:nvCxnSpPr>
              <p:spPr>
                <a:xfrm flipH="1" rot="10800000">
                  <a:off x="2848" y="848"/>
                  <a:ext cx="50" cy="2"/>
                </a:xfrm>
                <a:prstGeom prst="straightConnector1">
                  <a:avLst/>
                </a:prstGeom>
                <a:noFill/>
                <a:ln cap="flat" cmpd="sng" w="28575">
                  <a:solidFill>
                    <a:schemeClr val="dk1"/>
                  </a:solidFill>
                  <a:prstDash val="solid"/>
                  <a:round/>
                  <a:headEnd len="sm" w="sm" type="none"/>
                  <a:tailEnd len="sm" w="sm" type="none"/>
                </a:ln>
              </p:spPr>
            </p:cxnSp>
            <p:cxnSp>
              <p:nvCxnSpPr>
                <p:cNvPr id="1275" name="Google Shape;1275;p8"/>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1276" name="Google Shape;1276;p8"/>
                <p:cNvCxnSpPr/>
                <p:nvPr/>
              </p:nvCxnSpPr>
              <p:spPr>
                <a:xfrm>
                  <a:off x="2894" y="850"/>
                  <a:ext cx="52" cy="96"/>
                </a:xfrm>
                <a:prstGeom prst="straightConnector1">
                  <a:avLst/>
                </a:prstGeom>
                <a:noFill/>
                <a:ln cap="flat" cmpd="sng" w="28575">
                  <a:solidFill>
                    <a:schemeClr val="dk1"/>
                  </a:solidFill>
                  <a:prstDash val="solid"/>
                  <a:round/>
                  <a:headEnd len="sm" w="sm" type="none"/>
                  <a:tailEnd len="sm" w="sm" type="none"/>
                </a:ln>
              </p:spPr>
            </p:cxnSp>
          </p:grpSp>
          <p:grpSp>
            <p:nvGrpSpPr>
              <p:cNvPr id="1277" name="Google Shape;1277;p8"/>
              <p:cNvGrpSpPr/>
              <p:nvPr/>
            </p:nvGrpSpPr>
            <p:grpSpPr>
              <a:xfrm flipH="1" rot="10800000">
                <a:off x="3195" y="2338"/>
                <a:ext cx="156" cy="56"/>
                <a:chOff x="2848" y="848"/>
                <a:chExt cx="140" cy="98"/>
              </a:xfrm>
            </p:grpSpPr>
            <p:cxnSp>
              <p:nvCxnSpPr>
                <p:cNvPr id="1278" name="Google Shape;1278;p8"/>
                <p:cNvCxnSpPr/>
                <p:nvPr/>
              </p:nvCxnSpPr>
              <p:spPr>
                <a:xfrm flipH="1" rot="10800000">
                  <a:off x="2848" y="848"/>
                  <a:ext cx="50" cy="2"/>
                </a:xfrm>
                <a:prstGeom prst="straightConnector1">
                  <a:avLst/>
                </a:prstGeom>
                <a:noFill/>
                <a:ln cap="flat" cmpd="sng" w="28575">
                  <a:solidFill>
                    <a:schemeClr val="dk1"/>
                  </a:solidFill>
                  <a:prstDash val="solid"/>
                  <a:round/>
                  <a:headEnd len="sm" w="sm" type="none"/>
                  <a:tailEnd len="sm" w="sm" type="none"/>
                </a:ln>
              </p:spPr>
            </p:cxnSp>
            <p:cxnSp>
              <p:nvCxnSpPr>
                <p:cNvPr id="1279" name="Google Shape;1279;p8"/>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1280" name="Google Shape;1280;p8"/>
                <p:cNvCxnSpPr/>
                <p:nvPr/>
              </p:nvCxnSpPr>
              <p:spPr>
                <a:xfrm>
                  <a:off x="2894" y="850"/>
                  <a:ext cx="52" cy="96"/>
                </a:xfrm>
                <a:prstGeom prst="straightConnector1">
                  <a:avLst/>
                </a:prstGeom>
                <a:noFill/>
                <a:ln cap="flat" cmpd="sng" w="28575">
                  <a:solidFill>
                    <a:schemeClr val="dk1"/>
                  </a:solidFill>
                  <a:prstDash val="solid"/>
                  <a:round/>
                  <a:headEnd len="sm" w="sm" type="none"/>
                  <a:tailEnd len="sm" w="sm" type="none"/>
                </a:ln>
              </p:spPr>
            </p:cxnSp>
          </p:grpSp>
        </p:grpSp>
        <p:grpSp>
          <p:nvGrpSpPr>
            <p:cNvPr id="1281" name="Google Shape;1281;p8"/>
            <p:cNvGrpSpPr/>
            <p:nvPr/>
          </p:nvGrpSpPr>
          <p:grpSpPr>
            <a:xfrm>
              <a:off x="3492" y="3302"/>
              <a:ext cx="316" cy="147"/>
              <a:chOff x="3120" y="2318"/>
              <a:chExt cx="316" cy="147"/>
            </a:xfrm>
          </p:grpSpPr>
          <p:sp>
            <p:nvSpPr>
              <p:cNvPr id="1282" name="Google Shape;1282;p8"/>
              <p:cNvSpPr/>
              <p:nvPr/>
            </p:nvSpPr>
            <p:spPr>
              <a:xfrm>
                <a:off x="3123" y="2384"/>
                <a:ext cx="313" cy="81"/>
              </a:xfrm>
              <a:prstGeom prst="ellipse">
                <a:avLst/>
              </a:prstGeom>
              <a:solidFill>
                <a:srgbClr val="FF00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283" name="Google Shape;1283;p8"/>
              <p:cNvCxnSpPr/>
              <p:nvPr/>
            </p:nvCxnSpPr>
            <p:spPr>
              <a:xfrm>
                <a:off x="3123" y="2377"/>
                <a:ext cx="0" cy="50"/>
              </a:xfrm>
              <a:prstGeom prst="straightConnector1">
                <a:avLst/>
              </a:prstGeom>
              <a:noFill/>
              <a:ln cap="flat" cmpd="sng" w="12700">
                <a:solidFill>
                  <a:schemeClr val="dk1"/>
                </a:solidFill>
                <a:prstDash val="solid"/>
                <a:round/>
                <a:headEnd len="sm" w="sm" type="none"/>
                <a:tailEnd len="sm" w="sm" type="none"/>
              </a:ln>
            </p:spPr>
          </p:cxnSp>
          <p:cxnSp>
            <p:nvCxnSpPr>
              <p:cNvPr id="1284" name="Google Shape;1284;p8"/>
              <p:cNvCxnSpPr/>
              <p:nvPr/>
            </p:nvCxnSpPr>
            <p:spPr>
              <a:xfrm>
                <a:off x="3436" y="2377"/>
                <a:ext cx="0" cy="50"/>
              </a:xfrm>
              <a:prstGeom prst="straightConnector1">
                <a:avLst/>
              </a:prstGeom>
              <a:noFill/>
              <a:ln cap="flat" cmpd="sng" w="12700">
                <a:solidFill>
                  <a:schemeClr val="dk1"/>
                </a:solidFill>
                <a:prstDash val="solid"/>
                <a:round/>
                <a:headEnd len="sm" w="sm" type="none"/>
                <a:tailEnd len="sm" w="sm" type="none"/>
              </a:ln>
            </p:spPr>
          </p:cxnSp>
          <p:sp>
            <p:nvSpPr>
              <p:cNvPr id="1285" name="Google Shape;1285;p8"/>
              <p:cNvSpPr/>
              <p:nvPr/>
            </p:nvSpPr>
            <p:spPr>
              <a:xfrm>
                <a:off x="3123" y="2377"/>
                <a:ext cx="310" cy="4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286" name="Google Shape;1286;p8"/>
              <p:cNvSpPr/>
              <p:nvPr/>
            </p:nvSpPr>
            <p:spPr>
              <a:xfrm>
                <a:off x="3120" y="2318"/>
                <a:ext cx="313" cy="95"/>
              </a:xfrm>
              <a:prstGeom prst="ellipse">
                <a:avLst/>
              </a:prstGeom>
              <a:solidFill>
                <a:srgbClr val="FF00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1287" name="Google Shape;1287;p8"/>
              <p:cNvGrpSpPr/>
              <p:nvPr/>
            </p:nvGrpSpPr>
            <p:grpSpPr>
              <a:xfrm>
                <a:off x="3195" y="2339"/>
                <a:ext cx="156" cy="55"/>
                <a:chOff x="2848" y="848"/>
                <a:chExt cx="140" cy="98"/>
              </a:xfrm>
            </p:grpSpPr>
            <p:cxnSp>
              <p:nvCxnSpPr>
                <p:cNvPr id="1288" name="Google Shape;1288;p8"/>
                <p:cNvCxnSpPr/>
                <p:nvPr/>
              </p:nvCxnSpPr>
              <p:spPr>
                <a:xfrm flipH="1" rot="10800000">
                  <a:off x="2848" y="848"/>
                  <a:ext cx="50" cy="2"/>
                </a:xfrm>
                <a:prstGeom prst="straightConnector1">
                  <a:avLst/>
                </a:prstGeom>
                <a:noFill/>
                <a:ln cap="flat" cmpd="sng" w="28575">
                  <a:solidFill>
                    <a:schemeClr val="dk1"/>
                  </a:solidFill>
                  <a:prstDash val="solid"/>
                  <a:round/>
                  <a:headEnd len="sm" w="sm" type="none"/>
                  <a:tailEnd len="sm" w="sm" type="none"/>
                </a:ln>
              </p:spPr>
            </p:cxnSp>
            <p:cxnSp>
              <p:nvCxnSpPr>
                <p:cNvPr id="1289" name="Google Shape;1289;p8"/>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1290" name="Google Shape;1290;p8"/>
                <p:cNvCxnSpPr/>
                <p:nvPr/>
              </p:nvCxnSpPr>
              <p:spPr>
                <a:xfrm>
                  <a:off x="2894" y="850"/>
                  <a:ext cx="52" cy="96"/>
                </a:xfrm>
                <a:prstGeom prst="straightConnector1">
                  <a:avLst/>
                </a:prstGeom>
                <a:noFill/>
                <a:ln cap="flat" cmpd="sng" w="28575">
                  <a:solidFill>
                    <a:schemeClr val="dk1"/>
                  </a:solidFill>
                  <a:prstDash val="solid"/>
                  <a:round/>
                  <a:headEnd len="sm" w="sm" type="none"/>
                  <a:tailEnd len="sm" w="sm" type="none"/>
                </a:ln>
              </p:spPr>
            </p:cxnSp>
          </p:grpSp>
          <p:grpSp>
            <p:nvGrpSpPr>
              <p:cNvPr id="1291" name="Google Shape;1291;p8"/>
              <p:cNvGrpSpPr/>
              <p:nvPr/>
            </p:nvGrpSpPr>
            <p:grpSpPr>
              <a:xfrm flipH="1" rot="10800000">
                <a:off x="3195" y="2338"/>
                <a:ext cx="156" cy="56"/>
                <a:chOff x="2848" y="848"/>
                <a:chExt cx="140" cy="98"/>
              </a:xfrm>
            </p:grpSpPr>
            <p:cxnSp>
              <p:nvCxnSpPr>
                <p:cNvPr id="1292" name="Google Shape;1292;p8"/>
                <p:cNvCxnSpPr/>
                <p:nvPr/>
              </p:nvCxnSpPr>
              <p:spPr>
                <a:xfrm flipH="1" rot="10800000">
                  <a:off x="2848" y="848"/>
                  <a:ext cx="50" cy="2"/>
                </a:xfrm>
                <a:prstGeom prst="straightConnector1">
                  <a:avLst/>
                </a:prstGeom>
                <a:noFill/>
                <a:ln cap="flat" cmpd="sng" w="28575">
                  <a:solidFill>
                    <a:schemeClr val="dk1"/>
                  </a:solidFill>
                  <a:prstDash val="solid"/>
                  <a:round/>
                  <a:headEnd len="sm" w="sm" type="none"/>
                  <a:tailEnd len="sm" w="sm" type="none"/>
                </a:ln>
              </p:spPr>
            </p:cxnSp>
            <p:cxnSp>
              <p:nvCxnSpPr>
                <p:cNvPr id="1293" name="Google Shape;1293;p8"/>
                <p:cNvCxnSpPr/>
                <p:nvPr/>
              </p:nvCxnSpPr>
              <p:spPr>
                <a:xfrm>
                  <a:off x="2944" y="946"/>
                  <a:ext cx="44" cy="0"/>
                </a:xfrm>
                <a:prstGeom prst="straightConnector1">
                  <a:avLst/>
                </a:prstGeom>
                <a:noFill/>
                <a:ln cap="flat" cmpd="sng" w="28575">
                  <a:solidFill>
                    <a:schemeClr val="dk1"/>
                  </a:solidFill>
                  <a:prstDash val="solid"/>
                  <a:round/>
                  <a:headEnd len="sm" w="sm" type="none"/>
                  <a:tailEnd len="sm" w="sm" type="none"/>
                </a:ln>
              </p:spPr>
            </p:cxnSp>
            <p:cxnSp>
              <p:nvCxnSpPr>
                <p:cNvPr id="1294" name="Google Shape;1294;p8"/>
                <p:cNvCxnSpPr/>
                <p:nvPr/>
              </p:nvCxnSpPr>
              <p:spPr>
                <a:xfrm>
                  <a:off x="2894" y="850"/>
                  <a:ext cx="52" cy="96"/>
                </a:xfrm>
                <a:prstGeom prst="straightConnector1">
                  <a:avLst/>
                </a:prstGeom>
                <a:noFill/>
                <a:ln cap="flat" cmpd="sng" w="28575">
                  <a:solidFill>
                    <a:schemeClr val="dk1"/>
                  </a:solidFill>
                  <a:prstDash val="solid"/>
                  <a:round/>
                  <a:headEnd len="sm" w="sm" type="none"/>
                  <a:tailEnd len="sm" w="sm" type="none"/>
                </a:ln>
              </p:spPr>
            </p:cxnSp>
          </p:grpSp>
        </p:grpSp>
      </p:grpSp>
      <p:pic>
        <p:nvPicPr>
          <p:cNvPr id="1295" name="Google Shape;1295;p8"/>
          <p:cNvPicPr preferRelativeResize="0"/>
          <p:nvPr/>
        </p:nvPicPr>
        <p:blipFill rotWithShape="1">
          <a:blip r:embed="rId7">
            <a:alphaModFix/>
          </a:blip>
          <a:srcRect b="0" l="0" r="0" t="0"/>
          <a:stretch/>
        </p:blipFill>
        <p:spPr>
          <a:xfrm>
            <a:off x="0" y="0"/>
            <a:ext cx="0" cy="0"/>
          </a:xfrm>
          <a:prstGeom prst="rect">
            <a:avLst/>
          </a:prstGeom>
          <a:noFill/>
          <a:ln>
            <a:noFill/>
          </a:ln>
        </p:spPr>
      </p:pic>
      <p:pic>
        <p:nvPicPr>
          <p:cNvPr id="1296" name="Google Shape;1296;p8"/>
          <p:cNvPicPr preferRelativeResize="0"/>
          <p:nvPr/>
        </p:nvPicPr>
        <p:blipFill rotWithShape="1">
          <a:blip r:embed="rId7">
            <a:alphaModFix/>
          </a:blip>
          <a:srcRect b="0" l="0" r="0" t="0"/>
          <a:stretch/>
        </p:blipFill>
        <p:spPr>
          <a:xfrm>
            <a:off x="0" y="0"/>
            <a:ext cx="0" cy="0"/>
          </a:xfrm>
          <a:prstGeom prst="rect">
            <a:avLst/>
          </a:prstGeom>
          <a:noFill/>
          <a:ln>
            <a:noFill/>
          </a:ln>
        </p:spPr>
      </p:pic>
      <p:sp>
        <p:nvSpPr>
          <p:cNvPr id="1297" name="Google Shape;1297;p8"/>
          <p:cNvSpPr txBox="1"/>
          <p:nvPr/>
        </p:nvSpPr>
        <p:spPr>
          <a:xfrm>
            <a:off x="1248550" y="866658"/>
            <a:ext cx="10538638" cy="2677656"/>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70C0"/>
              </a:buClr>
              <a:buSzPts val="4800"/>
              <a:buFont typeface="Arial"/>
              <a:buChar char="•"/>
            </a:pPr>
            <a:r>
              <a:rPr b="1" i="0" lang="en-US" sz="2400" u="none" cap="none" strike="noStrike">
                <a:solidFill>
                  <a:srgbClr val="7D28CD"/>
                </a:solidFill>
                <a:latin typeface="Corbel"/>
                <a:ea typeface="Corbel"/>
                <a:cs typeface="Corbel"/>
                <a:sym typeface="Corbel"/>
              </a:rPr>
              <a:t>Call Setup</a:t>
            </a:r>
            <a:r>
              <a:rPr b="0" i="0" lang="en-US" sz="2400" u="none" cap="none" strike="noStrike">
                <a:solidFill>
                  <a:srgbClr val="7D28CD"/>
                </a:solidFill>
                <a:latin typeface="Corbel"/>
                <a:ea typeface="Corbel"/>
                <a:cs typeface="Corbel"/>
                <a:sym typeface="Corbel"/>
              </a:rPr>
              <a:t>:</a:t>
            </a:r>
            <a:endParaRPr b="0" i="0" sz="1400" u="none" cap="none" strike="noStrike">
              <a:solidFill>
                <a:srgbClr val="000000"/>
              </a:solidFill>
              <a:latin typeface="Arial"/>
              <a:ea typeface="Arial"/>
              <a:cs typeface="Arial"/>
              <a:sym typeface="Arial"/>
            </a:endParaRPr>
          </a:p>
          <a:p>
            <a:pPr indent="0" lvl="2"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orbel"/>
                <a:ea typeface="Corbel"/>
                <a:cs typeface="Corbel"/>
                <a:sym typeface="Corbel"/>
              </a:rPr>
              <a:t>	A connection (virtual circuit) is established between sender and receiver before data transfer</a:t>
            </a:r>
            <a:r>
              <a:rPr b="0" i="0" lang="en-US" sz="1800" u="none" cap="none" strike="noStrike">
                <a:solidFill>
                  <a:srgbClr val="000000"/>
                </a:solidFill>
                <a:latin typeface="Corbel"/>
                <a:ea typeface="Corbel"/>
                <a:cs typeface="Corbel"/>
                <a:sym typeface="Corbel"/>
              </a:rPr>
              <a:t>.</a:t>
            </a:r>
            <a:endParaRPr b="1" i="0" sz="2400" u="none" cap="none" strike="noStrike">
              <a:solidFill>
                <a:srgbClr val="000000"/>
              </a:solidFill>
              <a:latin typeface="Corbel"/>
              <a:ea typeface="Corbel"/>
              <a:cs typeface="Corbel"/>
              <a:sym typeface="Corbel"/>
            </a:endParaRPr>
          </a:p>
          <a:p>
            <a:pPr indent="-342900" lvl="0" marL="342900" marR="0" rtl="0" algn="l">
              <a:lnSpc>
                <a:spcPct val="100000"/>
              </a:lnSpc>
              <a:spcBef>
                <a:spcPts val="0"/>
              </a:spcBef>
              <a:spcAft>
                <a:spcPts val="0"/>
              </a:spcAft>
              <a:buClr>
                <a:srgbClr val="0070C0"/>
              </a:buClr>
              <a:buSzPts val="4800"/>
              <a:buFont typeface="Arial"/>
              <a:buChar char="•"/>
            </a:pPr>
            <a:r>
              <a:rPr b="1" i="0" lang="en-US" sz="2400" u="none" cap="none" strike="noStrike">
                <a:solidFill>
                  <a:srgbClr val="7D28CD"/>
                </a:solidFill>
                <a:latin typeface="Corbel"/>
                <a:ea typeface="Corbel"/>
                <a:cs typeface="Corbel"/>
                <a:sym typeface="Corbel"/>
              </a:rPr>
              <a:t>Stateful Routers</a:t>
            </a:r>
            <a:r>
              <a:rPr b="0" i="0" lang="en-US" sz="2400" u="none" cap="none" strike="noStrike">
                <a:solidFill>
                  <a:srgbClr val="7D28CD"/>
                </a:solidFill>
                <a:latin typeface="Corbel"/>
                <a:ea typeface="Corbel"/>
                <a:cs typeface="Corbel"/>
                <a:sym typeface="Corbe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orbel"/>
                <a:ea typeface="Corbel"/>
                <a:cs typeface="Corbel"/>
                <a:sym typeface="Corbel"/>
              </a:rPr>
              <a:t>	Routers maintain information about active connections (virtual circuits).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70C0"/>
              </a:buClr>
              <a:buSzPts val="4800"/>
              <a:buFont typeface="Arial"/>
              <a:buChar char="•"/>
            </a:pPr>
            <a:r>
              <a:rPr b="1" i="0" lang="en-US" sz="2400" u="none" cap="none" strike="noStrike">
                <a:solidFill>
                  <a:srgbClr val="7D28CD"/>
                </a:solidFill>
                <a:latin typeface="Corbel"/>
                <a:ea typeface="Corbel"/>
                <a:cs typeface="Corbel"/>
                <a:sym typeface="Corbel"/>
              </a:rPr>
              <a:t>Packet Forwarding</a:t>
            </a:r>
            <a:r>
              <a:rPr b="0" i="0" lang="en-US" sz="2400" u="none" cap="none" strike="noStrike">
                <a:solidFill>
                  <a:srgbClr val="7D28CD"/>
                </a:solidFill>
                <a:latin typeface="Corbel"/>
                <a:ea typeface="Corbel"/>
                <a:cs typeface="Corbel"/>
                <a:sym typeface="Corbe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orbel"/>
                <a:ea typeface="Corbel"/>
                <a:cs typeface="Corbel"/>
                <a:sym typeface="Corbel"/>
              </a:rPr>
              <a:t>	All packets follow the same path through the network.</a:t>
            </a:r>
            <a:endParaRPr b="0" i="0" sz="1400" u="none" cap="none" strike="noStrike">
              <a:solidFill>
                <a:srgbClr val="000000"/>
              </a:solidFill>
              <a:latin typeface="Corbel"/>
              <a:ea typeface="Corbel"/>
              <a:cs typeface="Corbel"/>
              <a:sym typeface="Corbe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3"/>
                                        </p:tgtEl>
                                        <p:attrNameLst>
                                          <p:attrName>style.visibility</p:attrName>
                                        </p:attrNameLst>
                                      </p:cBhvr>
                                      <p:to>
                                        <p:strVal val="visible"/>
                                      </p:to>
                                    </p:set>
                                    <p:animEffect filter="fade" transition="in">
                                      <p:cBhvr>
                                        <p:cTn dur="500"/>
                                        <p:tgtEl>
                                          <p:spTgt spid="124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244"/>
                                        </p:tgtEl>
                                        <p:attrNameLst>
                                          <p:attrName>style.visibility</p:attrName>
                                        </p:attrNameLst>
                                      </p:cBhvr>
                                      <p:to>
                                        <p:strVal val="visible"/>
                                      </p:to>
                                    </p:set>
                                    <p:animEffect filter="fade" transition="in">
                                      <p:cBhvr>
                                        <p:cTn dur="500"/>
                                        <p:tgtEl>
                                          <p:spTgt spid="124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252"/>
                                        </p:tgtEl>
                                        <p:attrNameLst>
                                          <p:attrName>style.visibility</p:attrName>
                                        </p:attrNameLst>
                                      </p:cBhvr>
                                      <p:to>
                                        <p:strVal val="visible"/>
                                      </p:to>
                                    </p:set>
                                    <p:animEffect filter="fade" transition="in">
                                      <p:cBhvr>
                                        <p:cTn dur="500"/>
                                        <p:tgtEl>
                                          <p:spTgt spid="1252"/>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245"/>
                                        </p:tgtEl>
                                        <p:attrNameLst>
                                          <p:attrName>style.visibility</p:attrName>
                                        </p:attrNameLst>
                                      </p:cBhvr>
                                      <p:to>
                                        <p:strVal val="visible"/>
                                      </p:to>
                                    </p:set>
                                    <p:animEffect filter="fade" transition="in">
                                      <p:cBhvr>
                                        <p:cTn dur="500"/>
                                        <p:tgtEl>
                                          <p:spTgt spid="12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6"/>
                                        </p:tgtEl>
                                        <p:attrNameLst>
                                          <p:attrName>style.visibility</p:attrName>
                                        </p:attrNameLst>
                                      </p:cBhvr>
                                      <p:to>
                                        <p:strVal val="visible"/>
                                      </p:to>
                                    </p:set>
                                    <p:animEffect filter="fade" transition="in">
                                      <p:cBhvr>
                                        <p:cTn dur="500"/>
                                        <p:tgtEl>
                                          <p:spTgt spid="124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247"/>
                                        </p:tgtEl>
                                        <p:attrNameLst>
                                          <p:attrName>style.visibility</p:attrName>
                                        </p:attrNameLst>
                                      </p:cBhvr>
                                      <p:to>
                                        <p:strVal val="visible"/>
                                      </p:to>
                                    </p:set>
                                    <p:animEffect filter="fade" transition="in">
                                      <p:cBhvr>
                                        <p:cTn dur="500"/>
                                        <p:tgtEl>
                                          <p:spTgt spid="124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248"/>
                                        </p:tgtEl>
                                        <p:attrNameLst>
                                          <p:attrName>style.visibility</p:attrName>
                                        </p:attrNameLst>
                                      </p:cBhvr>
                                      <p:to>
                                        <p:strVal val="visible"/>
                                      </p:to>
                                    </p:set>
                                    <p:animEffect filter="fade" transition="in">
                                      <p:cBhvr>
                                        <p:cTn dur="500"/>
                                        <p:tgtEl>
                                          <p:spTgt spid="12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9"/>
                                        </p:tgtEl>
                                        <p:attrNameLst>
                                          <p:attrName>style.visibility</p:attrName>
                                        </p:attrNameLst>
                                      </p:cBhvr>
                                      <p:to>
                                        <p:strVal val="visible"/>
                                      </p:to>
                                    </p:set>
                                    <p:animEffect filter="fade" transition="in">
                                      <p:cBhvr>
                                        <p:cTn dur="500"/>
                                        <p:tgtEl>
                                          <p:spTgt spid="124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251"/>
                                        </p:tgtEl>
                                        <p:attrNameLst>
                                          <p:attrName>style.visibility</p:attrName>
                                        </p:attrNameLst>
                                      </p:cBhvr>
                                      <p:to>
                                        <p:strVal val="visible"/>
                                      </p:to>
                                    </p:set>
                                    <p:animEffect filter="fade" transition="in">
                                      <p:cBhvr>
                                        <p:cTn dur="500"/>
                                        <p:tgtEl>
                                          <p:spTgt spid="125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250"/>
                                        </p:tgtEl>
                                        <p:attrNameLst>
                                          <p:attrName>style.visibility</p:attrName>
                                        </p:attrNameLst>
                                      </p:cBhvr>
                                      <p:to>
                                        <p:strVal val="visible"/>
                                      </p:to>
                                    </p:set>
                                    <p:animEffect filter="fade" transition="in">
                                      <p:cBhvr>
                                        <p:cTn dur="500"/>
                                        <p:tgtEl>
                                          <p:spTgt spid="12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2" name="Shape 1302"/>
        <p:cNvGrpSpPr/>
        <p:nvPr/>
      </p:nvGrpSpPr>
      <p:grpSpPr>
        <a:xfrm>
          <a:off x="0" y="0"/>
          <a:ext cx="0" cy="0"/>
          <a:chOff x="0" y="0"/>
          <a:chExt cx="0" cy="0"/>
        </a:xfrm>
      </p:grpSpPr>
      <p:sp>
        <p:nvSpPr>
          <p:cNvPr id="1303" name="Google Shape;1303;p27"/>
          <p:cNvSpPr txBox="1"/>
          <p:nvPr>
            <p:ph type="title"/>
          </p:nvPr>
        </p:nvSpPr>
        <p:spPr>
          <a:xfrm>
            <a:off x="838200" y="398812"/>
            <a:ext cx="10515600" cy="894622"/>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None/>
            </a:pPr>
            <a:r>
              <a:rPr lang="en-US" sz="4800"/>
              <a:t>Router architecture overview</a:t>
            </a:r>
            <a:endParaRPr sz="4800"/>
          </a:p>
        </p:txBody>
      </p:sp>
      <p:sp>
        <p:nvSpPr>
          <p:cNvPr id="1304" name="Google Shape;1304;p27"/>
          <p:cNvSpPr/>
          <p:nvPr/>
        </p:nvSpPr>
        <p:spPr>
          <a:xfrm>
            <a:off x="874641" y="1443590"/>
            <a:ext cx="10787270"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high-level view of generic router architecture:</a:t>
            </a:r>
            <a:endParaRPr b="0" i="0" sz="1400" u="none" cap="none" strike="noStrike">
              <a:solidFill>
                <a:srgbClr val="000000"/>
              </a:solidFill>
              <a:latin typeface="Arial"/>
              <a:ea typeface="Arial"/>
              <a:cs typeface="Arial"/>
              <a:sym typeface="Arial"/>
            </a:endParaRPr>
          </a:p>
        </p:txBody>
      </p:sp>
      <p:grpSp>
        <p:nvGrpSpPr>
          <p:cNvPr id="1305" name="Google Shape;1305;p27"/>
          <p:cNvGrpSpPr/>
          <p:nvPr/>
        </p:nvGrpSpPr>
        <p:grpSpPr>
          <a:xfrm>
            <a:off x="4324902" y="3466272"/>
            <a:ext cx="1609725" cy="2343150"/>
            <a:chOff x="2418" y="1882"/>
            <a:chExt cx="1014" cy="1476"/>
          </a:xfrm>
        </p:grpSpPr>
        <p:sp>
          <p:nvSpPr>
            <p:cNvPr id="1306" name="Google Shape;1306;p27"/>
            <p:cNvSpPr/>
            <p:nvPr/>
          </p:nvSpPr>
          <p:spPr>
            <a:xfrm>
              <a:off x="2418" y="1882"/>
              <a:ext cx="1014" cy="1476"/>
            </a:xfrm>
            <a:prstGeom prst="rect">
              <a:avLst/>
            </a:prstGeom>
            <a:solidFill>
              <a:schemeClr val="lt1"/>
            </a:solidFill>
            <a:ln cap="flat" cmpd="sng" w="28575">
              <a:solidFill>
                <a:srgbClr val="FF0000"/>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07" name="Google Shape;1307;p27"/>
            <p:cNvSpPr txBox="1"/>
            <p:nvPr/>
          </p:nvSpPr>
          <p:spPr>
            <a:xfrm>
              <a:off x="2485" y="2418"/>
              <a:ext cx="876" cy="503"/>
            </a:xfrm>
            <a:prstGeom prst="rect">
              <a:avLst/>
            </a:prstGeom>
            <a:noFill/>
            <a:ln>
              <a:noFill/>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ctr">
                <a:lnSpc>
                  <a:spcPct val="85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high-speed </a:t>
              </a:r>
              <a:endParaRPr b="0" i="0" sz="1400" u="none" cap="none" strike="noStrike">
                <a:solidFill>
                  <a:srgbClr val="000000"/>
                </a:solidFill>
                <a:latin typeface="Arial"/>
                <a:ea typeface="Arial"/>
                <a:cs typeface="Arial"/>
                <a:sym typeface="Arial"/>
              </a:endParaRPr>
            </a:p>
            <a:p>
              <a:pPr indent="0" lvl="0" marL="0" marR="0" rtl="0" algn="ctr">
                <a:lnSpc>
                  <a:spcPct val="85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switching</a:t>
              </a:r>
              <a:endParaRPr b="0" i="0" sz="1400" u="none" cap="none" strike="noStrike">
                <a:solidFill>
                  <a:srgbClr val="000000"/>
                </a:solidFill>
                <a:latin typeface="Arial"/>
                <a:ea typeface="Arial"/>
                <a:cs typeface="Arial"/>
                <a:sym typeface="Arial"/>
              </a:endParaRPr>
            </a:p>
            <a:p>
              <a:pPr indent="0" lvl="0" marL="0" marR="0" rtl="0" algn="ctr">
                <a:lnSpc>
                  <a:spcPct val="85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fabric</a:t>
              </a:r>
              <a:endParaRPr b="0" i="0" sz="1400" u="none" cap="none" strike="noStrike">
                <a:solidFill>
                  <a:srgbClr val="000000"/>
                </a:solidFill>
                <a:latin typeface="Arial"/>
                <a:ea typeface="Arial"/>
                <a:cs typeface="Arial"/>
                <a:sym typeface="Arial"/>
              </a:endParaRPr>
            </a:p>
          </p:txBody>
        </p:sp>
      </p:grpSp>
      <p:grpSp>
        <p:nvGrpSpPr>
          <p:cNvPr id="1308" name="Google Shape;1308;p27"/>
          <p:cNvGrpSpPr/>
          <p:nvPr/>
        </p:nvGrpSpPr>
        <p:grpSpPr>
          <a:xfrm>
            <a:off x="4342365" y="2504247"/>
            <a:ext cx="1590675" cy="1090613"/>
            <a:chOff x="4342365" y="2504247"/>
            <a:chExt cx="1590675" cy="1090613"/>
          </a:xfrm>
        </p:grpSpPr>
        <p:sp>
          <p:nvSpPr>
            <p:cNvPr id="1309" name="Google Shape;1309;p27"/>
            <p:cNvSpPr/>
            <p:nvPr/>
          </p:nvSpPr>
          <p:spPr>
            <a:xfrm>
              <a:off x="4342365" y="2504247"/>
              <a:ext cx="1590675" cy="647700"/>
            </a:xfrm>
            <a:prstGeom prst="rect">
              <a:avLst/>
            </a:prstGeom>
            <a:solidFill>
              <a:schemeClr val="lt1"/>
            </a:solidFill>
            <a:ln cap="flat" cmpd="sng" w="28575">
              <a:solidFill>
                <a:srgbClr val="FF0000"/>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10" name="Google Shape;1310;p27"/>
            <p:cNvSpPr txBox="1"/>
            <p:nvPr/>
          </p:nvSpPr>
          <p:spPr>
            <a:xfrm>
              <a:off x="4520165" y="2545522"/>
              <a:ext cx="1187450" cy="558800"/>
            </a:xfrm>
            <a:prstGeom prst="rect">
              <a:avLst/>
            </a:prstGeom>
            <a:noFill/>
            <a:ln>
              <a:noFill/>
            </a:ln>
          </p:spPr>
          <p:txBody>
            <a:bodyPr anchorCtr="0" anchor="t" bIns="45700" lIns="91425" spcFirstLastPara="1" rIns="91425" wrap="square" tIns="45700">
              <a:spAutoFit/>
            </a:bodyPr>
            <a:lstStyle/>
            <a:p>
              <a:pPr indent="0" lvl="0" marL="0" marR="0" rtl="0" algn="ctr">
                <a:lnSpc>
                  <a:spcPct val="85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routing </a:t>
              </a:r>
              <a:endParaRPr b="0" i="0" sz="1400" u="none" cap="none" strike="noStrike">
                <a:solidFill>
                  <a:srgbClr val="000000"/>
                </a:solidFill>
                <a:latin typeface="Arial"/>
                <a:ea typeface="Arial"/>
                <a:cs typeface="Arial"/>
                <a:sym typeface="Arial"/>
              </a:endParaRPr>
            </a:p>
            <a:p>
              <a:pPr indent="0" lvl="0" marL="0" marR="0" rtl="0" algn="ctr">
                <a:lnSpc>
                  <a:spcPct val="85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processor</a:t>
              </a:r>
              <a:endParaRPr b="0" i="0" sz="1400" u="none" cap="none" strike="noStrike">
                <a:solidFill>
                  <a:srgbClr val="000000"/>
                </a:solidFill>
                <a:latin typeface="Arial"/>
                <a:ea typeface="Arial"/>
                <a:cs typeface="Arial"/>
                <a:sym typeface="Arial"/>
              </a:endParaRPr>
            </a:p>
          </p:txBody>
        </p:sp>
        <p:cxnSp>
          <p:nvCxnSpPr>
            <p:cNvPr id="1311" name="Google Shape;1311;p27"/>
            <p:cNvCxnSpPr/>
            <p:nvPr/>
          </p:nvCxnSpPr>
          <p:spPr>
            <a:xfrm>
              <a:off x="5071027" y="3023360"/>
              <a:ext cx="19050" cy="571500"/>
            </a:xfrm>
            <a:prstGeom prst="straightConnector1">
              <a:avLst/>
            </a:prstGeom>
            <a:noFill/>
            <a:ln cap="flat" cmpd="sng" w="38100">
              <a:solidFill>
                <a:srgbClr val="FF0000"/>
              </a:solidFill>
              <a:prstDash val="solid"/>
              <a:round/>
              <a:headEnd len="med" w="med" type="triangle"/>
              <a:tailEnd len="med" w="med" type="triangle"/>
            </a:ln>
          </p:spPr>
        </p:cxnSp>
      </p:grpSp>
      <p:grpSp>
        <p:nvGrpSpPr>
          <p:cNvPr id="1312" name="Google Shape;1312;p27"/>
          <p:cNvGrpSpPr/>
          <p:nvPr/>
        </p:nvGrpSpPr>
        <p:grpSpPr>
          <a:xfrm>
            <a:off x="2281790" y="3480560"/>
            <a:ext cx="2033587" cy="566737"/>
            <a:chOff x="930" y="1989"/>
            <a:chExt cx="1482" cy="357"/>
          </a:xfrm>
        </p:grpSpPr>
        <p:sp>
          <p:nvSpPr>
            <p:cNvPr id="1313" name="Google Shape;1313;p27"/>
            <p:cNvSpPr/>
            <p:nvPr/>
          </p:nvSpPr>
          <p:spPr>
            <a:xfrm>
              <a:off x="1152" y="1989"/>
              <a:ext cx="1086" cy="357"/>
            </a:xfrm>
            <a:prstGeom prst="rect">
              <a:avLst/>
            </a:prstGeom>
            <a:solidFill>
              <a:schemeClr val="lt1"/>
            </a:solidFill>
            <a:ln cap="flat" cmpd="sng" w="1905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14" name="Google Shape;1314;p27"/>
            <p:cNvSpPr/>
            <p:nvPr/>
          </p:nvSpPr>
          <p:spPr>
            <a:xfrm>
              <a:off x="1197" y="2089"/>
              <a:ext cx="337" cy="161"/>
            </a:xfrm>
            <a:prstGeom prst="rect">
              <a:avLst/>
            </a:prstGeom>
            <a:solidFill>
              <a:schemeClr val="lt1"/>
            </a:solidFill>
            <a:ln cap="flat" cmpd="sng" w="28575">
              <a:solidFill>
                <a:srgbClr val="00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15" name="Google Shape;1315;p27"/>
            <p:cNvSpPr/>
            <p:nvPr/>
          </p:nvSpPr>
          <p:spPr>
            <a:xfrm>
              <a:off x="1582" y="2025"/>
              <a:ext cx="273" cy="274"/>
            </a:xfrm>
            <a:prstGeom prst="rect">
              <a:avLst/>
            </a:prstGeom>
            <a:solidFill>
              <a:schemeClr val="lt1"/>
            </a:solidFill>
            <a:ln cap="flat" cmpd="sng" w="28575">
              <a:solidFill>
                <a:srgbClr val="3C6CD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16" name="Google Shape;1316;p27"/>
            <p:cNvSpPr/>
            <p:nvPr/>
          </p:nvSpPr>
          <p:spPr>
            <a:xfrm>
              <a:off x="1904" y="2023"/>
              <a:ext cx="274" cy="274"/>
            </a:xfrm>
            <a:prstGeom prst="rect">
              <a:avLst/>
            </a:prstGeom>
            <a:solidFill>
              <a:schemeClr val="lt1"/>
            </a:solid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1317" name="Google Shape;1317;p27"/>
            <p:cNvCxnSpPr/>
            <p:nvPr/>
          </p:nvCxnSpPr>
          <p:spPr>
            <a:xfrm>
              <a:off x="930" y="2169"/>
              <a:ext cx="1482" cy="0"/>
            </a:xfrm>
            <a:prstGeom prst="straightConnector1">
              <a:avLst/>
            </a:prstGeom>
            <a:noFill/>
            <a:ln cap="flat" cmpd="sng" w="28575">
              <a:solidFill>
                <a:schemeClr val="dk1"/>
              </a:solidFill>
              <a:prstDash val="solid"/>
              <a:round/>
              <a:headEnd len="sm" w="sm" type="none"/>
              <a:tailEnd len="med" w="med" type="triangle"/>
            </a:ln>
          </p:spPr>
        </p:cxnSp>
      </p:grpSp>
      <p:grpSp>
        <p:nvGrpSpPr>
          <p:cNvPr id="1318" name="Google Shape;1318;p27"/>
          <p:cNvGrpSpPr/>
          <p:nvPr/>
        </p:nvGrpSpPr>
        <p:grpSpPr>
          <a:xfrm>
            <a:off x="2270677" y="5218872"/>
            <a:ext cx="2058988" cy="566738"/>
            <a:chOff x="930" y="1989"/>
            <a:chExt cx="1482" cy="357"/>
          </a:xfrm>
        </p:grpSpPr>
        <p:sp>
          <p:nvSpPr>
            <p:cNvPr id="1319" name="Google Shape;1319;p27"/>
            <p:cNvSpPr/>
            <p:nvPr/>
          </p:nvSpPr>
          <p:spPr>
            <a:xfrm>
              <a:off x="1152" y="1989"/>
              <a:ext cx="1088" cy="357"/>
            </a:xfrm>
            <a:prstGeom prst="rect">
              <a:avLst/>
            </a:prstGeom>
            <a:solidFill>
              <a:schemeClr val="lt1"/>
            </a:solidFill>
            <a:ln cap="flat" cmpd="sng" w="1905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20" name="Google Shape;1320;p27"/>
            <p:cNvSpPr/>
            <p:nvPr/>
          </p:nvSpPr>
          <p:spPr>
            <a:xfrm>
              <a:off x="1197" y="2089"/>
              <a:ext cx="337" cy="161"/>
            </a:xfrm>
            <a:prstGeom prst="rect">
              <a:avLst/>
            </a:prstGeom>
            <a:solidFill>
              <a:schemeClr val="lt1"/>
            </a:solidFill>
            <a:ln cap="flat" cmpd="sng" w="28575">
              <a:solidFill>
                <a:srgbClr val="00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21" name="Google Shape;1321;p27"/>
            <p:cNvSpPr/>
            <p:nvPr/>
          </p:nvSpPr>
          <p:spPr>
            <a:xfrm>
              <a:off x="1582" y="2025"/>
              <a:ext cx="273" cy="274"/>
            </a:xfrm>
            <a:prstGeom prst="rect">
              <a:avLst/>
            </a:prstGeom>
            <a:solidFill>
              <a:schemeClr val="lt1"/>
            </a:solidFill>
            <a:ln cap="flat" cmpd="sng" w="28575">
              <a:solidFill>
                <a:srgbClr val="3C6CD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22" name="Google Shape;1322;p27"/>
            <p:cNvSpPr/>
            <p:nvPr/>
          </p:nvSpPr>
          <p:spPr>
            <a:xfrm>
              <a:off x="1904" y="2023"/>
              <a:ext cx="274" cy="274"/>
            </a:xfrm>
            <a:prstGeom prst="rect">
              <a:avLst/>
            </a:prstGeom>
            <a:solidFill>
              <a:schemeClr val="lt1"/>
            </a:solid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1323" name="Google Shape;1323;p27"/>
            <p:cNvCxnSpPr/>
            <p:nvPr/>
          </p:nvCxnSpPr>
          <p:spPr>
            <a:xfrm>
              <a:off x="930" y="2169"/>
              <a:ext cx="1482" cy="0"/>
            </a:xfrm>
            <a:prstGeom prst="straightConnector1">
              <a:avLst/>
            </a:prstGeom>
            <a:noFill/>
            <a:ln cap="flat" cmpd="sng" w="28575">
              <a:solidFill>
                <a:schemeClr val="dk1"/>
              </a:solidFill>
              <a:prstDash val="solid"/>
              <a:round/>
              <a:headEnd len="sm" w="sm" type="none"/>
              <a:tailEnd len="med" w="med" type="triangle"/>
            </a:ln>
          </p:spPr>
        </p:cxnSp>
      </p:grpSp>
      <p:grpSp>
        <p:nvGrpSpPr>
          <p:cNvPr id="1324" name="Google Shape;1324;p27"/>
          <p:cNvGrpSpPr/>
          <p:nvPr/>
        </p:nvGrpSpPr>
        <p:grpSpPr>
          <a:xfrm rot="2656396">
            <a:off x="2898642" y="4368931"/>
            <a:ext cx="546100" cy="546100"/>
            <a:chOff x="352" y="2715"/>
            <a:chExt cx="344" cy="344"/>
          </a:xfrm>
        </p:grpSpPr>
        <p:sp>
          <p:nvSpPr>
            <p:cNvPr id="1325" name="Google Shape;1325;p27"/>
            <p:cNvSpPr/>
            <p:nvPr/>
          </p:nvSpPr>
          <p:spPr>
            <a:xfrm>
              <a:off x="352" y="2715"/>
              <a:ext cx="56" cy="56"/>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26" name="Google Shape;1326;p27"/>
            <p:cNvSpPr/>
            <p:nvPr/>
          </p:nvSpPr>
          <p:spPr>
            <a:xfrm>
              <a:off x="450" y="2811"/>
              <a:ext cx="56" cy="56"/>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27" name="Google Shape;1327;p27"/>
            <p:cNvSpPr/>
            <p:nvPr/>
          </p:nvSpPr>
          <p:spPr>
            <a:xfrm>
              <a:off x="545" y="2907"/>
              <a:ext cx="56" cy="56"/>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28" name="Google Shape;1328;p27"/>
            <p:cNvSpPr/>
            <p:nvPr/>
          </p:nvSpPr>
          <p:spPr>
            <a:xfrm>
              <a:off x="640" y="3003"/>
              <a:ext cx="56" cy="56"/>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329" name="Google Shape;1329;p27"/>
          <p:cNvSpPr txBox="1"/>
          <p:nvPr/>
        </p:nvSpPr>
        <p:spPr>
          <a:xfrm>
            <a:off x="2177015" y="5864985"/>
            <a:ext cx="19113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router input ports</a:t>
            </a:r>
            <a:endParaRPr b="0" i="0" sz="1400" u="none" cap="none" strike="noStrike">
              <a:solidFill>
                <a:srgbClr val="000000"/>
              </a:solidFill>
              <a:latin typeface="Arial"/>
              <a:ea typeface="Arial"/>
              <a:cs typeface="Arial"/>
              <a:sym typeface="Arial"/>
            </a:endParaRPr>
          </a:p>
        </p:txBody>
      </p:sp>
      <p:grpSp>
        <p:nvGrpSpPr>
          <p:cNvPr id="1330" name="Google Shape;1330;p27"/>
          <p:cNvGrpSpPr/>
          <p:nvPr/>
        </p:nvGrpSpPr>
        <p:grpSpPr>
          <a:xfrm>
            <a:off x="5882240" y="3485322"/>
            <a:ext cx="1957387" cy="566738"/>
            <a:chOff x="-51" y="2454"/>
            <a:chExt cx="1482" cy="357"/>
          </a:xfrm>
        </p:grpSpPr>
        <p:grpSp>
          <p:nvGrpSpPr>
            <p:cNvPr id="1331" name="Google Shape;1331;p27"/>
            <p:cNvGrpSpPr/>
            <p:nvPr/>
          </p:nvGrpSpPr>
          <p:grpSpPr>
            <a:xfrm flipH="1">
              <a:off x="173" y="2454"/>
              <a:ext cx="1084" cy="357"/>
              <a:chOff x="171" y="2454"/>
              <a:chExt cx="1084" cy="357"/>
            </a:xfrm>
          </p:grpSpPr>
          <p:sp>
            <p:nvSpPr>
              <p:cNvPr id="1332" name="Google Shape;1332;p27"/>
              <p:cNvSpPr/>
              <p:nvPr/>
            </p:nvSpPr>
            <p:spPr>
              <a:xfrm>
                <a:off x="171" y="2454"/>
                <a:ext cx="1084" cy="357"/>
              </a:xfrm>
              <a:prstGeom prst="rect">
                <a:avLst/>
              </a:prstGeom>
              <a:solidFill>
                <a:schemeClr val="lt1"/>
              </a:solidFill>
              <a:ln cap="flat" cmpd="sng" w="19050">
                <a:solidFill>
                  <a:srgbClr val="5F5F5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33" name="Google Shape;1333;p27"/>
              <p:cNvSpPr/>
              <p:nvPr/>
            </p:nvSpPr>
            <p:spPr>
              <a:xfrm>
                <a:off x="216" y="2554"/>
                <a:ext cx="338" cy="161"/>
              </a:xfrm>
              <a:prstGeom prst="rect">
                <a:avLst/>
              </a:prstGeom>
              <a:solidFill>
                <a:schemeClr val="lt1"/>
              </a:solidFill>
              <a:ln cap="flat" cmpd="sng" w="28575">
                <a:solidFill>
                  <a:srgbClr val="00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34" name="Google Shape;1334;p27"/>
              <p:cNvSpPr/>
              <p:nvPr/>
            </p:nvSpPr>
            <p:spPr>
              <a:xfrm>
                <a:off x="602" y="2490"/>
                <a:ext cx="274" cy="274"/>
              </a:xfrm>
              <a:prstGeom prst="rect">
                <a:avLst/>
              </a:prstGeom>
              <a:solidFill>
                <a:schemeClr val="lt1"/>
              </a:solidFill>
              <a:ln cap="flat" cmpd="sng" w="28575">
                <a:solidFill>
                  <a:srgbClr val="3C6CD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35" name="Google Shape;1335;p27"/>
              <p:cNvSpPr/>
              <p:nvPr/>
            </p:nvSpPr>
            <p:spPr>
              <a:xfrm>
                <a:off x="921" y="2488"/>
                <a:ext cx="274" cy="274"/>
              </a:xfrm>
              <a:prstGeom prst="rect">
                <a:avLst/>
              </a:prstGeom>
              <a:solidFill>
                <a:schemeClr val="lt1"/>
              </a:solid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cxnSp>
          <p:nvCxnSpPr>
            <p:cNvPr id="1336" name="Google Shape;1336;p27"/>
            <p:cNvCxnSpPr/>
            <p:nvPr/>
          </p:nvCxnSpPr>
          <p:spPr>
            <a:xfrm>
              <a:off x="-51" y="2634"/>
              <a:ext cx="1482" cy="0"/>
            </a:xfrm>
            <a:prstGeom prst="straightConnector1">
              <a:avLst/>
            </a:prstGeom>
            <a:noFill/>
            <a:ln cap="flat" cmpd="sng" w="28575">
              <a:solidFill>
                <a:schemeClr val="dk1"/>
              </a:solidFill>
              <a:prstDash val="solid"/>
              <a:round/>
              <a:headEnd len="sm" w="sm" type="none"/>
              <a:tailEnd len="med" w="med" type="triangle"/>
            </a:ln>
            <a:effectLst>
              <a:outerShdw blurRad="50800" rotWithShape="0" algn="tl" dir="2700000" dist="38100">
                <a:srgbClr val="000000">
                  <a:alpha val="40000"/>
                </a:srgbClr>
              </a:outerShdw>
            </a:effectLst>
          </p:spPr>
        </p:cxnSp>
      </p:grpSp>
      <p:grpSp>
        <p:nvGrpSpPr>
          <p:cNvPr id="1337" name="Google Shape;1337;p27"/>
          <p:cNvGrpSpPr/>
          <p:nvPr/>
        </p:nvGrpSpPr>
        <p:grpSpPr>
          <a:xfrm>
            <a:off x="5901290" y="5218872"/>
            <a:ext cx="2011362" cy="566738"/>
            <a:chOff x="-51" y="2454"/>
            <a:chExt cx="1482" cy="357"/>
          </a:xfrm>
        </p:grpSpPr>
        <p:grpSp>
          <p:nvGrpSpPr>
            <p:cNvPr id="1338" name="Google Shape;1338;p27"/>
            <p:cNvGrpSpPr/>
            <p:nvPr/>
          </p:nvGrpSpPr>
          <p:grpSpPr>
            <a:xfrm flipH="1">
              <a:off x="173" y="2454"/>
              <a:ext cx="1084" cy="357"/>
              <a:chOff x="171" y="2454"/>
              <a:chExt cx="1084" cy="357"/>
            </a:xfrm>
          </p:grpSpPr>
          <p:sp>
            <p:nvSpPr>
              <p:cNvPr id="1339" name="Google Shape;1339;p27"/>
              <p:cNvSpPr/>
              <p:nvPr/>
            </p:nvSpPr>
            <p:spPr>
              <a:xfrm>
                <a:off x="171" y="2454"/>
                <a:ext cx="1084" cy="357"/>
              </a:xfrm>
              <a:prstGeom prst="rect">
                <a:avLst/>
              </a:prstGeom>
              <a:solidFill>
                <a:schemeClr val="lt1"/>
              </a:solidFill>
              <a:ln cap="flat" cmpd="sng" w="1905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40" name="Google Shape;1340;p27"/>
              <p:cNvSpPr/>
              <p:nvPr/>
            </p:nvSpPr>
            <p:spPr>
              <a:xfrm>
                <a:off x="216" y="2554"/>
                <a:ext cx="337" cy="161"/>
              </a:xfrm>
              <a:prstGeom prst="rect">
                <a:avLst/>
              </a:prstGeom>
              <a:solidFill>
                <a:schemeClr val="lt1"/>
              </a:solidFill>
              <a:ln cap="flat" cmpd="sng" w="28575">
                <a:solidFill>
                  <a:srgbClr val="00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41" name="Google Shape;1341;p27"/>
              <p:cNvSpPr/>
              <p:nvPr/>
            </p:nvSpPr>
            <p:spPr>
              <a:xfrm>
                <a:off x="602" y="2490"/>
                <a:ext cx="274" cy="274"/>
              </a:xfrm>
              <a:prstGeom prst="rect">
                <a:avLst/>
              </a:prstGeom>
              <a:solidFill>
                <a:schemeClr val="lt1"/>
              </a:solidFill>
              <a:ln cap="flat" cmpd="sng" w="28575">
                <a:solidFill>
                  <a:srgbClr val="3C6CD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42" name="Google Shape;1342;p27"/>
              <p:cNvSpPr/>
              <p:nvPr/>
            </p:nvSpPr>
            <p:spPr>
              <a:xfrm>
                <a:off x="923" y="2488"/>
                <a:ext cx="274" cy="274"/>
              </a:xfrm>
              <a:prstGeom prst="rect">
                <a:avLst/>
              </a:prstGeom>
              <a:solidFill>
                <a:schemeClr val="lt1"/>
              </a:solid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cxnSp>
          <p:nvCxnSpPr>
            <p:cNvPr id="1343" name="Google Shape;1343;p27"/>
            <p:cNvCxnSpPr/>
            <p:nvPr/>
          </p:nvCxnSpPr>
          <p:spPr>
            <a:xfrm>
              <a:off x="-51" y="2634"/>
              <a:ext cx="1482" cy="0"/>
            </a:xfrm>
            <a:prstGeom prst="straightConnector1">
              <a:avLst/>
            </a:prstGeom>
            <a:noFill/>
            <a:ln cap="flat" cmpd="sng" w="28575">
              <a:solidFill>
                <a:schemeClr val="dk1"/>
              </a:solidFill>
              <a:prstDash val="solid"/>
              <a:round/>
              <a:headEnd len="sm" w="sm" type="none"/>
              <a:tailEnd len="med" w="med" type="triangle"/>
            </a:ln>
          </p:spPr>
        </p:cxnSp>
      </p:grpSp>
      <p:grpSp>
        <p:nvGrpSpPr>
          <p:cNvPr id="1344" name="Google Shape;1344;p27"/>
          <p:cNvGrpSpPr/>
          <p:nvPr/>
        </p:nvGrpSpPr>
        <p:grpSpPr>
          <a:xfrm rot="2656396">
            <a:off x="6765792" y="4359406"/>
            <a:ext cx="546100" cy="546100"/>
            <a:chOff x="352" y="2715"/>
            <a:chExt cx="344" cy="344"/>
          </a:xfrm>
        </p:grpSpPr>
        <p:sp>
          <p:nvSpPr>
            <p:cNvPr id="1345" name="Google Shape;1345;p27"/>
            <p:cNvSpPr/>
            <p:nvPr/>
          </p:nvSpPr>
          <p:spPr>
            <a:xfrm>
              <a:off x="352" y="2715"/>
              <a:ext cx="56" cy="56"/>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46" name="Google Shape;1346;p27"/>
            <p:cNvSpPr/>
            <p:nvPr/>
          </p:nvSpPr>
          <p:spPr>
            <a:xfrm>
              <a:off x="450" y="2811"/>
              <a:ext cx="56" cy="56"/>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47" name="Google Shape;1347;p27"/>
            <p:cNvSpPr/>
            <p:nvPr/>
          </p:nvSpPr>
          <p:spPr>
            <a:xfrm>
              <a:off x="545" y="2907"/>
              <a:ext cx="56" cy="56"/>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48" name="Google Shape;1348;p27"/>
            <p:cNvSpPr/>
            <p:nvPr/>
          </p:nvSpPr>
          <p:spPr>
            <a:xfrm>
              <a:off x="640" y="3003"/>
              <a:ext cx="56" cy="56"/>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349" name="Google Shape;1349;p27"/>
          <p:cNvSpPr txBox="1"/>
          <p:nvPr/>
        </p:nvSpPr>
        <p:spPr>
          <a:xfrm>
            <a:off x="6201327" y="5906260"/>
            <a:ext cx="20510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router output ports</a:t>
            </a:r>
            <a:endParaRPr b="0" i="0" sz="1400" u="none" cap="none" strike="noStrike">
              <a:solidFill>
                <a:srgbClr val="000000"/>
              </a:solidFill>
              <a:latin typeface="Arial"/>
              <a:ea typeface="Arial"/>
              <a:cs typeface="Arial"/>
              <a:sym typeface="Arial"/>
            </a:endParaRPr>
          </a:p>
        </p:txBody>
      </p:sp>
      <p:cxnSp>
        <p:nvCxnSpPr>
          <p:cNvPr id="1350" name="Google Shape;1350;p27"/>
          <p:cNvCxnSpPr/>
          <p:nvPr/>
        </p:nvCxnSpPr>
        <p:spPr>
          <a:xfrm>
            <a:off x="2270677" y="3275772"/>
            <a:ext cx="7802563" cy="12700"/>
          </a:xfrm>
          <a:prstGeom prst="straightConnector1">
            <a:avLst/>
          </a:prstGeom>
          <a:noFill/>
          <a:ln cap="flat" cmpd="sng" w="9525">
            <a:solidFill>
              <a:schemeClr val="dk1"/>
            </a:solidFill>
            <a:prstDash val="dash"/>
            <a:round/>
            <a:headEnd len="sm" w="sm" type="none"/>
            <a:tailEnd len="sm" w="sm" type="none"/>
          </a:ln>
        </p:spPr>
      </p:cxnSp>
      <p:sp>
        <p:nvSpPr>
          <p:cNvPr id="1351" name="Google Shape;1351;p27"/>
          <p:cNvSpPr txBox="1"/>
          <p:nvPr/>
        </p:nvSpPr>
        <p:spPr>
          <a:xfrm>
            <a:off x="8177765" y="3312285"/>
            <a:ext cx="2185987" cy="107791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CC0000"/>
              </a:buClr>
              <a:buSzPts val="1600"/>
              <a:buFont typeface="Arial"/>
              <a:buNone/>
            </a:pPr>
            <a:r>
              <a:rPr b="0" i="1" lang="en-US" sz="1600" u="none" cap="none" strike="noStrike">
                <a:solidFill>
                  <a:srgbClr val="CC0000"/>
                </a:solidFill>
                <a:latin typeface="Arial"/>
                <a:ea typeface="Arial"/>
                <a:cs typeface="Arial"/>
                <a:sym typeface="Arial"/>
              </a:rPr>
              <a:t>forwarding data plane  </a:t>
            </a:r>
            <a:r>
              <a:rPr b="0" i="0" lang="en-US" sz="1600" u="none" cap="none" strike="noStrike">
                <a:solidFill>
                  <a:srgbClr val="000000"/>
                </a:solidFill>
                <a:latin typeface="Arial"/>
                <a:ea typeface="Arial"/>
                <a:cs typeface="Arial"/>
                <a:sym typeface="Arial"/>
              </a:rPr>
              <a:t>(hardware) operates in nanosecond timeframe</a:t>
            </a:r>
            <a:endParaRPr b="0" i="0" sz="1400" u="none" cap="none" strike="noStrike">
              <a:solidFill>
                <a:srgbClr val="000000"/>
              </a:solidFill>
              <a:latin typeface="Arial"/>
              <a:ea typeface="Arial"/>
              <a:cs typeface="Arial"/>
              <a:sym typeface="Arial"/>
            </a:endParaRPr>
          </a:p>
        </p:txBody>
      </p:sp>
      <p:sp>
        <p:nvSpPr>
          <p:cNvPr id="1352" name="Google Shape;1352;p27"/>
          <p:cNvSpPr/>
          <p:nvPr/>
        </p:nvSpPr>
        <p:spPr>
          <a:xfrm>
            <a:off x="7490377" y="2208972"/>
            <a:ext cx="2879725" cy="1076325"/>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CC0000"/>
              </a:buClr>
              <a:buSzPts val="1600"/>
              <a:buFont typeface="Arial"/>
              <a:buNone/>
            </a:pPr>
            <a:r>
              <a:rPr b="0" i="1" lang="en-US" sz="1600" u="none" cap="none" strike="noStrike">
                <a:solidFill>
                  <a:srgbClr val="CC0000"/>
                </a:solidFill>
                <a:latin typeface="Arial"/>
                <a:ea typeface="Arial"/>
                <a:cs typeface="Arial"/>
                <a:sym typeface="Arial"/>
              </a:rPr>
              <a:t>routing, management</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CC0000"/>
              </a:buClr>
              <a:buSzPts val="1600"/>
              <a:buFont typeface="Arial"/>
              <a:buNone/>
            </a:pPr>
            <a:r>
              <a:rPr b="0" i="1" lang="en-US" sz="1600" u="none" cap="none" strike="noStrike">
                <a:solidFill>
                  <a:srgbClr val="CC0000"/>
                </a:solidFill>
                <a:latin typeface="Arial"/>
                <a:ea typeface="Arial"/>
                <a:cs typeface="Arial"/>
                <a:sym typeface="Arial"/>
              </a:rPr>
              <a:t>control plane </a:t>
            </a:r>
            <a:r>
              <a:rPr b="0" i="0" lang="en-US" sz="1600" u="none" cap="none" strike="noStrike">
                <a:solidFill>
                  <a:srgbClr val="000000"/>
                </a:solidFill>
                <a:latin typeface="Arial"/>
                <a:ea typeface="Arial"/>
                <a:cs typeface="Arial"/>
                <a:sym typeface="Arial"/>
              </a:rPr>
              <a:t>(software)</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operates in millisecond </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time frame</a:t>
            </a:r>
            <a:endParaRPr b="0" i="0" sz="1400" u="none" cap="none" strike="noStrike">
              <a:solidFill>
                <a:srgbClr val="000000"/>
              </a:solidFill>
              <a:latin typeface="Arial"/>
              <a:ea typeface="Arial"/>
              <a:cs typeface="Arial"/>
              <a:sym typeface="Arial"/>
            </a:endParaRPr>
          </a:p>
        </p:txBody>
      </p:sp>
      <p:sp>
        <p:nvSpPr>
          <p:cNvPr id="1353" name="Google Shape;1353;p27"/>
          <p:cNvSpPr/>
          <p:nvPr/>
        </p:nvSpPr>
        <p:spPr>
          <a:xfrm>
            <a:off x="3735940" y="2799522"/>
            <a:ext cx="512762" cy="73025"/>
          </a:xfrm>
          <a:custGeom>
            <a:rect b="b" l="l" r="r" t="t"/>
            <a:pathLst>
              <a:path extrusionOk="0" h="73266" w="512919">
                <a:moveTo>
                  <a:pt x="488494" y="73266"/>
                </a:moveTo>
                <a:lnTo>
                  <a:pt x="512919" y="0"/>
                </a:lnTo>
                <a:cubicBezTo>
                  <a:pt x="390795" y="4070"/>
                  <a:pt x="268529" y="5036"/>
                  <a:pt x="146548" y="12211"/>
                </a:cubicBezTo>
                <a:cubicBezTo>
                  <a:pt x="129793" y="13196"/>
                  <a:pt x="114483" y="24422"/>
                  <a:pt x="97699" y="24422"/>
                </a:cubicBezTo>
                <a:cubicBezTo>
                  <a:pt x="64879" y="24422"/>
                  <a:pt x="0" y="12211"/>
                  <a:pt x="0" y="12211"/>
                </a:cubicBezTo>
                <a:lnTo>
                  <a:pt x="512919" y="12211"/>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cxnSp>
        <p:nvCxnSpPr>
          <p:cNvPr id="1354" name="Google Shape;1354;p27"/>
          <p:cNvCxnSpPr>
            <a:endCxn id="1322" idx="0"/>
          </p:cNvCxnSpPr>
          <p:nvPr/>
        </p:nvCxnSpPr>
        <p:spPr>
          <a:xfrm rot="5400000">
            <a:off x="2751473" y="3862397"/>
            <a:ext cx="2473200" cy="347700"/>
          </a:xfrm>
          <a:prstGeom prst="bentConnector3">
            <a:avLst>
              <a:gd fmla="val -65" name="adj1"/>
            </a:avLst>
          </a:prstGeom>
          <a:noFill/>
          <a:ln cap="flat" cmpd="sng" w="19050">
            <a:solidFill>
              <a:schemeClr val="dk1"/>
            </a:solidFill>
            <a:prstDash val="solid"/>
            <a:round/>
            <a:headEnd len="sm" w="sm" type="none"/>
            <a:tailEnd len="med" w="med" type="stealth"/>
          </a:ln>
        </p:spPr>
      </p:cxnSp>
      <p:sp>
        <p:nvSpPr>
          <p:cNvPr id="1355" name="Google Shape;1355;p27"/>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SzPts val="1000"/>
              <a:buNone/>
            </a:pPr>
            <a:r>
              <a:rPr b="0" i="0" lang="en-US" sz="1100" u="none" cap="none" strike="noStrike">
                <a:solidFill>
                  <a:srgbClr val="7F7F7F"/>
                </a:solidFill>
                <a:latin typeface="Arial"/>
                <a:ea typeface="Arial"/>
                <a:cs typeface="Arial"/>
                <a:sym typeface="Arial"/>
              </a:rPr>
              <a:t>Network Layer: 4-</a:t>
            </a:r>
            <a:fld id="{00000000-1234-1234-1234-123412341234}" type="slidenum">
              <a:rPr b="0" i="0" lang="en-US" sz="1100" u="none" cap="none" strike="noStrike">
                <a:solidFill>
                  <a:srgbClr val="7F7F7F"/>
                </a:solidFill>
                <a:latin typeface="Arial"/>
                <a:ea typeface="Arial"/>
                <a:cs typeface="Arial"/>
                <a:sym typeface="Arial"/>
              </a:rPr>
              <a:t>‹#›</a:t>
            </a:fld>
            <a:endParaRPr b="0" i="0" sz="1100" u="none" cap="none" strike="noStrike">
              <a:solidFill>
                <a:srgbClr val="7F7F7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5"/>
                                        </p:tgtEl>
                                        <p:attrNameLst>
                                          <p:attrName>style.visibility</p:attrName>
                                        </p:attrNameLst>
                                      </p:cBhvr>
                                      <p:to>
                                        <p:strVal val="visible"/>
                                      </p:to>
                                    </p:set>
                                    <p:animEffect filter="fade" transition="in">
                                      <p:cBhvr>
                                        <p:cTn dur="1000"/>
                                        <p:tgtEl>
                                          <p:spTgt spid="13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8"/>
                                        </p:tgtEl>
                                        <p:attrNameLst>
                                          <p:attrName>style.visibility</p:attrName>
                                        </p:attrNameLst>
                                      </p:cBhvr>
                                      <p:to>
                                        <p:strVal val="visible"/>
                                      </p:to>
                                    </p:set>
                                    <p:animEffect filter="fade" transition="in">
                                      <p:cBhvr>
                                        <p:cTn dur="500"/>
                                        <p:tgtEl>
                                          <p:spTgt spid="13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4"/>
                                        </p:tgtEl>
                                        <p:attrNameLst>
                                          <p:attrName>style.visibility</p:attrName>
                                        </p:attrNameLst>
                                      </p:cBhvr>
                                      <p:to>
                                        <p:strVal val="visible"/>
                                      </p:to>
                                    </p:set>
                                    <p:animEffect filter="fade" transition="in">
                                      <p:cBhvr>
                                        <p:cTn dur="500"/>
                                        <p:tgtEl>
                                          <p:spTgt spid="13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1"/>
                                        </p:tgtEl>
                                        <p:attrNameLst>
                                          <p:attrName>style.visibility</p:attrName>
                                        </p:attrNameLst>
                                      </p:cBhvr>
                                      <p:to>
                                        <p:strVal val="visible"/>
                                      </p:to>
                                    </p:set>
                                    <p:animEffect filter="fade" transition="in">
                                      <p:cBhvr>
                                        <p:cTn dur="500"/>
                                        <p:tgtEl>
                                          <p:spTgt spid="1351"/>
                                        </p:tgtEl>
                                      </p:cBhvr>
                                    </p:animEffect>
                                  </p:childTnLst>
                                </p:cTn>
                              </p:par>
                              <p:par>
                                <p:cTn fill="hold" nodeType="withEffect" presetClass="entr" presetID="10" presetSubtype="0">
                                  <p:stCondLst>
                                    <p:cond delay="0"/>
                                  </p:stCondLst>
                                  <p:childTnLst>
                                    <p:set>
                                      <p:cBhvr>
                                        <p:cTn dur="1" fill="hold">
                                          <p:stCondLst>
                                            <p:cond delay="0"/>
                                          </p:stCondLst>
                                        </p:cTn>
                                        <p:tgtEl>
                                          <p:spTgt spid="1352"/>
                                        </p:tgtEl>
                                        <p:attrNameLst>
                                          <p:attrName>style.visibility</p:attrName>
                                        </p:attrNameLst>
                                      </p:cBhvr>
                                      <p:to>
                                        <p:strVal val="visible"/>
                                      </p:to>
                                    </p:set>
                                    <p:animEffect filter="fade" transition="in">
                                      <p:cBhvr>
                                        <p:cTn dur="500"/>
                                        <p:tgtEl>
                                          <p:spTgt spid="1352"/>
                                        </p:tgtEl>
                                      </p:cBhvr>
                                    </p:animEffect>
                                  </p:childTnLst>
                                </p:cTn>
                              </p:par>
                              <p:par>
                                <p:cTn fill="hold" nodeType="withEffect" presetClass="entr" presetID="10" presetSubtype="0">
                                  <p:stCondLst>
                                    <p:cond delay="0"/>
                                  </p:stCondLst>
                                  <p:childTnLst>
                                    <p:set>
                                      <p:cBhvr>
                                        <p:cTn dur="1" fill="hold">
                                          <p:stCondLst>
                                            <p:cond delay="0"/>
                                          </p:stCondLst>
                                        </p:cTn>
                                        <p:tgtEl>
                                          <p:spTgt spid="1350"/>
                                        </p:tgtEl>
                                        <p:attrNameLst>
                                          <p:attrName>style.visibility</p:attrName>
                                        </p:attrNameLst>
                                      </p:cBhvr>
                                      <p:to>
                                        <p:strVal val="visible"/>
                                      </p:to>
                                    </p:set>
                                    <p:animEffect filter="fade" transition="in">
                                      <p:cBhvr>
                                        <p:cTn dur="500"/>
                                        <p:tgtEl>
                                          <p:spTgt spid="13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llax">
  <a:themeElements>
    <a:clrScheme name="Parallax">
      <a:dk1>
        <a:srgbClr val="000000"/>
      </a:dk1>
      <a:lt1>
        <a:srgbClr val="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2020-06-17T13:03:26Z</dcterms:created>
  <dc:creator>Arif Shakil</dc:creator>
</cp:coreProperties>
</file>