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sldIdLst>
    <p:sldId id="260" r:id="rId2"/>
    <p:sldId id="261" r:id="rId3"/>
    <p:sldId id="257" r:id="rId4"/>
    <p:sldId id="265" r:id="rId5"/>
    <p:sldId id="268" r:id="rId6"/>
    <p:sldId id="269" r:id="rId7"/>
    <p:sldId id="266" r:id="rId8"/>
    <p:sldId id="267" r:id="rId9"/>
    <p:sldId id="259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9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5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8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7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3F398F1-8A1C-C947-B07C-E4C40B12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483" y="2682684"/>
            <a:ext cx="5049033" cy="149263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도서 관리 프로그램</a:t>
            </a:r>
            <a:r>
              <a:rPr kumimoji="1" lang="en-US" altLang="ko-KR" sz="3000" dirty="0"/>
              <a:t>Mini Project #1</a:t>
            </a:r>
            <a:endParaRPr kumimoji="1" lang="ko-KR" altLang="en-US" sz="3000" dirty="0"/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E5E123F3-12FD-F347-8DB3-063EF4446AA1}"/>
              </a:ext>
            </a:extLst>
          </p:cNvPr>
          <p:cNvSpPr txBox="1">
            <a:spLocks/>
          </p:cNvSpPr>
          <p:nvPr/>
        </p:nvSpPr>
        <p:spPr>
          <a:xfrm>
            <a:off x="4020528" y="5060515"/>
            <a:ext cx="4150943" cy="607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데이터분석과 </a:t>
            </a:r>
            <a:r>
              <a:rPr kumimoji="1" lang="en-US" altLang="ko-KR" sz="2000" dirty="0"/>
              <a:t>2260341014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윤정빈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680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721D8-A879-1A43-8B68-714EF066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결과물 </a:t>
            </a:r>
            <a:r>
              <a:rPr kumimoji="1" lang="en-US" altLang="ko-KR" dirty="0"/>
              <a:t>(class diagram)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BD3E3-DF40-0246-B361-4A62DA4C1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78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2FB72-9ECD-1043-9E56-B069074E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 Conclusion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5E434-0802-B946-B275-6C7288E3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접근제한자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r>
              <a:rPr lang="ko-KR" altLang="en-US" dirty="0"/>
              <a:t> 등의 개념들을 직접 사용해보며 감각을 익힐 수 있어서 매우 </a:t>
            </a:r>
            <a:r>
              <a:rPr lang="ko-KR" altLang="en-US" dirty="0" err="1"/>
              <a:t>의미있는</a:t>
            </a:r>
            <a:r>
              <a:rPr lang="ko-KR" altLang="en-US" dirty="0"/>
              <a:t> 프로젝트였다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 하나를 실행시키기 위해 만들어지는 클래스 개수가 생각보다 많아졌다</a:t>
            </a:r>
            <a:r>
              <a:rPr lang="en-US" altLang="ko-KR" dirty="0"/>
              <a:t>. </a:t>
            </a:r>
            <a:r>
              <a:rPr lang="ko-KR" altLang="en-US" dirty="0"/>
              <a:t>처음에 계획했던 대로 흘러가지 않아서 개발 도중 머릿속으로 정리되지 않을 때도 있었지만</a:t>
            </a:r>
            <a:r>
              <a:rPr lang="en-US" altLang="ko-KR" dirty="0"/>
              <a:t>,</a:t>
            </a:r>
            <a:r>
              <a:rPr lang="ko-KR" altLang="en-US" dirty="0"/>
              <a:t> 반복적으로 </a:t>
            </a:r>
            <a:r>
              <a:rPr lang="en-US" altLang="ko-KR" dirty="0"/>
              <a:t>class </a:t>
            </a:r>
            <a:r>
              <a:rPr lang="ko-KR" altLang="en-US" dirty="0"/>
              <a:t>흐름을 그려보고 </a:t>
            </a:r>
            <a:r>
              <a:rPr lang="ko-KR" altLang="en-US" dirty="0" err="1"/>
              <a:t>접근제한자</a:t>
            </a:r>
            <a:r>
              <a:rPr lang="ko-KR" altLang="en-US" dirty="0"/>
              <a:t> 범위를 다양하게 설정해보면서 극복할 수 있었다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06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54608-E649-954B-AED1-B43552BD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250" y="2766218"/>
            <a:ext cx="3107499" cy="1325563"/>
          </a:xfrm>
        </p:spPr>
        <p:txBody>
          <a:bodyPr/>
          <a:lstStyle/>
          <a:p>
            <a:r>
              <a:rPr kumimoji="1"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9635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DA9B53-F7F9-7A4B-AF68-E417B8C1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87966" cy="1807305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Project Structure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09049-14E1-BE40-837C-CD2039F1F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kumimoji="1" lang="ko-KR" altLang="en-US" sz="2000" dirty="0"/>
              <a:t>프로그램 사용 목적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사용자가 도서관에서 본인 계정으로 로그인하여 도서를 대여하고 반납할 수 있는 서비스</a:t>
            </a:r>
            <a:endParaRPr kumimoji="1" lang="en-US" altLang="ko-KR" sz="2000" dirty="0"/>
          </a:p>
          <a:p>
            <a:r>
              <a:rPr kumimoji="1" lang="ko-KR" altLang="en-US" sz="2000" dirty="0" err="1"/>
              <a:t>기술스택</a:t>
            </a:r>
            <a:r>
              <a:rPr kumimoji="1" lang="en-US" altLang="ko-KR" sz="2000" dirty="0"/>
              <a:t> : Java,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IntelliJ IDEA Ultimate 2021.03 ver.</a:t>
            </a:r>
          </a:p>
          <a:p>
            <a:r>
              <a:rPr kumimoji="1" lang="en-US" altLang="ko-KR" sz="2000" dirty="0"/>
              <a:t>JDK ver. : OpenJDK 64-Bit Server VM by JetBrains </a:t>
            </a:r>
            <a:r>
              <a:rPr kumimoji="1" lang="en-US" altLang="ko-KR" sz="2000" dirty="0" err="1"/>
              <a:t>s.r.o.</a:t>
            </a:r>
            <a:endParaRPr kumimoji="1" lang="en-US" altLang="ko-KR" sz="2000" dirty="0"/>
          </a:p>
        </p:txBody>
      </p:sp>
      <p:pic>
        <p:nvPicPr>
          <p:cNvPr id="1026" name="Picture 2" descr="upload.wikimedia.org/wikipedia/commons/thumb/9/...">
            <a:extLst>
              <a:ext uri="{FF2B5EF4-FFF2-40B4-BE49-F238E27FC236}">
                <a16:creationId xmlns:a16="http://schemas.microsoft.com/office/drawing/2014/main" id="{243632D5-5CBF-A945-B5BD-78FD91C6D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5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6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DB9C61-90E0-484F-8602-02F49EDC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7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7ED563-E5DB-4937-BF78-7893C4D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28036"/>
            <a:ext cx="11724640" cy="63779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CB2E07-A120-3444-B448-01527361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20" y="860029"/>
            <a:ext cx="6006192" cy="902486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solidFill>
                  <a:srgbClr val="3F7C83"/>
                </a:solidFill>
              </a:rPr>
              <a:t>[ </a:t>
            </a:r>
            <a:r>
              <a:rPr kumimoji="1" lang="en-US" altLang="ko-KR" dirty="0" err="1">
                <a:solidFill>
                  <a:srgbClr val="3F7C83"/>
                </a:solidFill>
              </a:rPr>
              <a:t>inMemory_package</a:t>
            </a:r>
            <a:r>
              <a:rPr kumimoji="1" lang="en-US" altLang="ko-KR" dirty="0">
                <a:solidFill>
                  <a:srgbClr val="3F7C83"/>
                </a:solidFill>
              </a:rPr>
              <a:t> ]</a:t>
            </a:r>
            <a:endParaRPr kumimoji="1" lang="ko-KR" altLang="en-US" dirty="0">
              <a:solidFill>
                <a:srgbClr val="3F7C83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6C8D50-968E-13D3-B24D-C9F17A64D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19" y="2014539"/>
            <a:ext cx="6169553" cy="4162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700" dirty="0">
                <a:solidFill>
                  <a:srgbClr val="3F7C83"/>
                </a:solidFill>
              </a:rPr>
              <a:t>*</a:t>
            </a:r>
            <a:r>
              <a:rPr lang="en-US" altLang="ko-KR" sz="1700" dirty="0">
                <a:solidFill>
                  <a:srgbClr val="3F7C83"/>
                </a:solidFill>
              </a:rPr>
              <a:t>Total : 4</a:t>
            </a:r>
            <a:r>
              <a:rPr lang="ko-KR" altLang="en-US" sz="1700" dirty="0">
                <a:solidFill>
                  <a:srgbClr val="3F7C83"/>
                </a:solidFill>
              </a:rPr>
              <a:t> </a:t>
            </a:r>
            <a:r>
              <a:rPr lang="en-US" sz="1700" dirty="0">
                <a:solidFill>
                  <a:srgbClr val="3F7C83"/>
                </a:solidFill>
              </a:rPr>
              <a:t>Packages + 9 Classes</a:t>
            </a:r>
          </a:p>
          <a:p>
            <a:pPr>
              <a:lnSpc>
                <a:spcPct val="120000"/>
              </a:lnSpc>
            </a:pPr>
            <a:r>
              <a:rPr lang="en-US" altLang="ko-KR" sz="2400" dirty="0" err="1">
                <a:solidFill>
                  <a:srgbClr val="3F7C83"/>
                </a:solidFill>
              </a:rPr>
              <a:t>proLibrary.libFiles</a:t>
            </a:r>
            <a:r>
              <a:rPr lang="en-US" altLang="ko-KR" sz="2400" dirty="0">
                <a:solidFill>
                  <a:srgbClr val="3F7C83"/>
                </a:solidFill>
              </a:rPr>
              <a:t> </a:t>
            </a:r>
          </a:p>
          <a:p>
            <a:pPr marL="230400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3F7C83"/>
                </a:solidFill>
              </a:rPr>
              <a:t>:  </a:t>
            </a:r>
            <a:r>
              <a:rPr lang="ko-KR" altLang="en-US" sz="2000" dirty="0">
                <a:solidFill>
                  <a:srgbClr val="3F7C83"/>
                </a:solidFill>
              </a:rPr>
              <a:t>도서관에 구비된 도서 목록</a:t>
            </a:r>
            <a:r>
              <a:rPr lang="en-US" altLang="ko-KR" sz="2000" dirty="0">
                <a:solidFill>
                  <a:srgbClr val="3F7C83"/>
                </a:solidFill>
              </a:rPr>
              <a:t>,</a:t>
            </a:r>
            <a:r>
              <a:rPr lang="ko-KR" altLang="en-US" sz="2000" dirty="0">
                <a:solidFill>
                  <a:srgbClr val="3F7C83"/>
                </a:solidFill>
              </a:rPr>
              <a:t> </a:t>
            </a:r>
            <a:r>
              <a:rPr lang="en-US" altLang="ko-KR" sz="2000" dirty="0">
                <a:solidFill>
                  <a:srgbClr val="3F7C83"/>
                </a:solidFill>
              </a:rPr>
              <a:t>user </a:t>
            </a:r>
            <a:r>
              <a:rPr lang="ko-KR" altLang="en-US" sz="2000" dirty="0">
                <a:solidFill>
                  <a:srgbClr val="3F7C83"/>
                </a:solidFill>
              </a:rPr>
              <a:t>계정으로 대여한 </a:t>
            </a:r>
            <a:endParaRPr lang="en-US" altLang="ko-KR" sz="2000" dirty="0">
              <a:solidFill>
                <a:srgbClr val="3F7C83"/>
              </a:solidFill>
            </a:endParaRPr>
          </a:p>
          <a:p>
            <a:pPr marL="230400" lvl="1" indent="0">
              <a:lnSpc>
                <a:spcPct val="120000"/>
              </a:lnSpc>
              <a:spcAft>
                <a:spcPts val="500"/>
              </a:spcAft>
              <a:buNone/>
            </a:pPr>
            <a:r>
              <a:rPr lang="ko-KR" altLang="en-US" sz="2000" dirty="0">
                <a:solidFill>
                  <a:srgbClr val="3F7C83"/>
                </a:solidFill>
              </a:rPr>
              <a:t>   도서 목록을 보관하는 패키지</a:t>
            </a:r>
            <a:endParaRPr lang="en-US" altLang="ko-KR" sz="2000" dirty="0">
              <a:solidFill>
                <a:srgbClr val="3F7C83"/>
              </a:solidFill>
            </a:endParaRPr>
          </a:p>
          <a:p>
            <a:pPr marL="230400">
              <a:lnSpc>
                <a:spcPct val="120000"/>
              </a:lnSpc>
            </a:pPr>
            <a:r>
              <a:rPr lang="en-US" altLang="ko-KR" sz="2400" dirty="0" err="1">
                <a:solidFill>
                  <a:srgbClr val="3F7C83"/>
                </a:solidFill>
              </a:rPr>
              <a:t>proLibrary.manage</a:t>
            </a:r>
            <a:endParaRPr lang="en-US" altLang="ko-KR" sz="2400" dirty="0">
              <a:solidFill>
                <a:srgbClr val="3F7C83"/>
              </a:solidFill>
            </a:endParaRPr>
          </a:p>
          <a:p>
            <a:pPr marL="230400" lvl="1" indent="0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altLang="ko-KR" sz="2000" dirty="0">
                <a:solidFill>
                  <a:srgbClr val="3F7C83"/>
                </a:solidFill>
              </a:rPr>
              <a:t>:  user</a:t>
            </a:r>
            <a:r>
              <a:rPr lang="ko-KR" altLang="en-US" sz="2000" dirty="0">
                <a:solidFill>
                  <a:srgbClr val="3F7C83"/>
                </a:solidFill>
              </a:rPr>
              <a:t>와 </a:t>
            </a:r>
            <a:r>
              <a:rPr lang="en-US" altLang="ko-KR" sz="2000" dirty="0">
                <a:solidFill>
                  <a:srgbClr val="3F7C83"/>
                </a:solidFill>
              </a:rPr>
              <a:t>book</a:t>
            </a:r>
            <a:r>
              <a:rPr lang="ko-KR" altLang="en-US" sz="2000" dirty="0">
                <a:solidFill>
                  <a:srgbClr val="3F7C83"/>
                </a:solidFill>
              </a:rPr>
              <a:t>에 대한 정보를 관리하는 패키지</a:t>
            </a:r>
            <a:endParaRPr lang="en-US" altLang="ko-KR" sz="2000" dirty="0">
              <a:solidFill>
                <a:srgbClr val="3F7C83"/>
              </a:solidFill>
            </a:endParaRPr>
          </a:p>
          <a:p>
            <a:pPr marL="230400">
              <a:lnSpc>
                <a:spcPct val="120000"/>
              </a:lnSpc>
            </a:pPr>
            <a:r>
              <a:rPr lang="en-US" altLang="ko-KR" sz="2400" dirty="0" err="1">
                <a:solidFill>
                  <a:srgbClr val="3F7C83"/>
                </a:solidFill>
              </a:rPr>
              <a:t>proLibrary.preview</a:t>
            </a:r>
            <a:endParaRPr lang="en-US" altLang="ko-KR" sz="2400" dirty="0">
              <a:solidFill>
                <a:srgbClr val="3F7C83"/>
              </a:solidFill>
            </a:endParaRPr>
          </a:p>
          <a:p>
            <a:pPr marL="230400" lvl="1" indent="0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altLang="ko-KR" sz="2000" dirty="0">
                <a:solidFill>
                  <a:srgbClr val="3F7C83"/>
                </a:solidFill>
              </a:rPr>
              <a:t>:  user</a:t>
            </a:r>
            <a:r>
              <a:rPr lang="ko-KR" altLang="en-US" sz="2000" dirty="0">
                <a:solidFill>
                  <a:srgbClr val="3F7C83"/>
                </a:solidFill>
              </a:rPr>
              <a:t>에게 보여지는 화면을 띄워주는 패키지</a:t>
            </a:r>
            <a:endParaRPr lang="en-US" altLang="ko-KR" sz="2000" dirty="0">
              <a:solidFill>
                <a:srgbClr val="3F7C83"/>
              </a:solidFill>
            </a:endParaRPr>
          </a:p>
          <a:p>
            <a:pPr marL="230400">
              <a:lnSpc>
                <a:spcPct val="110000"/>
              </a:lnSpc>
            </a:pPr>
            <a:r>
              <a:rPr lang="en-US" altLang="ko-KR" sz="2400" dirty="0" err="1">
                <a:solidFill>
                  <a:srgbClr val="3F7C83"/>
                </a:solidFill>
              </a:rPr>
              <a:t>proLibrary.util</a:t>
            </a:r>
            <a:endParaRPr lang="en-US" altLang="ko-KR" sz="2400" dirty="0">
              <a:solidFill>
                <a:srgbClr val="3F7C83"/>
              </a:solidFill>
            </a:endParaRPr>
          </a:p>
          <a:p>
            <a:pPr marL="230400" lvl="1" indent="0">
              <a:lnSpc>
                <a:spcPct val="110000"/>
              </a:lnSpc>
              <a:buNone/>
            </a:pPr>
            <a:r>
              <a:rPr lang="en-US" altLang="ko-KR" sz="2000" dirty="0">
                <a:solidFill>
                  <a:srgbClr val="3F7C83"/>
                </a:solidFill>
              </a:rPr>
              <a:t>:  user</a:t>
            </a:r>
            <a:r>
              <a:rPr lang="ko-KR" altLang="en-US" sz="2000" dirty="0">
                <a:solidFill>
                  <a:srgbClr val="3F7C83"/>
                </a:solidFill>
              </a:rPr>
              <a:t>가 사용할 수 있는 기능들을 모아둔 패키지</a:t>
            </a:r>
            <a:endParaRPr lang="en-US" altLang="ko-KR" sz="2000" dirty="0">
              <a:solidFill>
                <a:srgbClr val="3F7C83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06B647-FE95-4550-8350-3D2180C6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0466" y="699706"/>
            <a:ext cx="4114800" cy="5477256"/>
          </a:xfrm>
          <a:prstGeom prst="rect">
            <a:avLst/>
          </a:prstGeom>
          <a:solidFill>
            <a:srgbClr val="FFFFFF"/>
          </a:solidFill>
          <a:ln w="15875">
            <a:solidFill>
              <a:srgbClr val="3F7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054CEF44-22E7-834E-B2A9-6190661F6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4" r="-2" b="1656"/>
          <a:stretch/>
        </p:blipFill>
        <p:spPr>
          <a:xfrm>
            <a:off x="7523826" y="862763"/>
            <a:ext cx="3788081" cy="51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7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DB9C61-90E0-484F-8602-02F49EDC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7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7ED563-E5DB-4937-BF78-7893C4D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28036"/>
            <a:ext cx="11724640" cy="63779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CB2E07-A120-3444-B448-01527361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20" y="860029"/>
            <a:ext cx="6006192" cy="902486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solidFill>
                  <a:srgbClr val="3F7C83"/>
                </a:solidFill>
              </a:rPr>
              <a:t>[ </a:t>
            </a:r>
            <a:r>
              <a:rPr kumimoji="1" lang="en-US" altLang="ko-KR" dirty="0" err="1">
                <a:solidFill>
                  <a:srgbClr val="3F7C83"/>
                </a:solidFill>
              </a:rPr>
              <a:t>inMemory_class</a:t>
            </a:r>
            <a:r>
              <a:rPr kumimoji="1" lang="en-US" altLang="ko-KR" dirty="0">
                <a:solidFill>
                  <a:srgbClr val="3F7C83"/>
                </a:solidFill>
              </a:rPr>
              <a:t> ]</a:t>
            </a:r>
            <a:endParaRPr kumimoji="1" lang="ko-KR" altLang="en-US" dirty="0">
              <a:solidFill>
                <a:srgbClr val="3F7C83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6C8D50-968E-13D3-B24D-C9F17A64D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19" y="2014539"/>
            <a:ext cx="6169553" cy="902486"/>
          </a:xfrm>
        </p:spPr>
        <p:txBody>
          <a:bodyPr>
            <a:normAutofit fontScale="92500" lnSpcReduction="10000"/>
          </a:bodyPr>
          <a:lstStyle/>
          <a:p>
            <a:pPr marL="1800" indent="0">
              <a:lnSpc>
                <a:spcPct val="120000"/>
              </a:lnSpc>
              <a:buNone/>
            </a:pPr>
            <a:r>
              <a:rPr lang="en-US" altLang="ko-KR" sz="2400" dirty="0" err="1">
                <a:solidFill>
                  <a:srgbClr val="3F7C83"/>
                </a:solidFill>
              </a:rPr>
              <a:t>proLibrary.preview</a:t>
            </a:r>
            <a:endParaRPr lang="en-US" altLang="ko-KR" sz="2400" dirty="0">
              <a:solidFill>
                <a:srgbClr val="3F7C83"/>
              </a:solidFill>
            </a:endParaRPr>
          </a:p>
          <a:p>
            <a:pPr marL="1800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3F7C83"/>
                </a:solidFill>
              </a:rPr>
              <a:t>:  user</a:t>
            </a:r>
            <a:r>
              <a:rPr lang="ko-KR" altLang="en-US" sz="2000" dirty="0">
                <a:solidFill>
                  <a:srgbClr val="3F7C83"/>
                </a:solidFill>
              </a:rPr>
              <a:t>에게 보여지는 화면을 띄워주는 패키지</a:t>
            </a:r>
            <a:endParaRPr lang="en-US" altLang="ko-KR" sz="2000" dirty="0">
              <a:solidFill>
                <a:srgbClr val="3F7C83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06B647-FE95-4550-8350-3D2180C6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0466" y="699706"/>
            <a:ext cx="4114800" cy="5477256"/>
          </a:xfrm>
          <a:prstGeom prst="rect">
            <a:avLst/>
          </a:prstGeom>
          <a:solidFill>
            <a:srgbClr val="FFFFFF"/>
          </a:solidFill>
          <a:ln w="15875">
            <a:solidFill>
              <a:srgbClr val="3F7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30C8A63-2308-654A-AC32-0F64F12B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826" y="2014539"/>
            <a:ext cx="3721100" cy="2425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99CC1-7F07-344D-A0C2-BE39D8F2ADD9}"/>
              </a:ext>
            </a:extLst>
          </p:cNvPr>
          <p:cNvSpPr txBox="1"/>
          <p:nvPr/>
        </p:nvSpPr>
        <p:spPr>
          <a:xfrm>
            <a:off x="871219" y="3417005"/>
            <a:ext cx="6024406" cy="1674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dirty="0"/>
              <a:t>[</a:t>
            </a:r>
            <a:r>
              <a:rPr kumimoji="1" lang="ko-KR" altLang="en-US" dirty="0"/>
              <a:t> 기능 순서 </a:t>
            </a:r>
            <a:r>
              <a:rPr kumimoji="1" lang="en-US" altLang="ko-KR" dirty="0"/>
              <a:t>]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ko-KR" altLang="en-US" dirty="0"/>
              <a:t>프로그램을 시작하면서 </a:t>
            </a:r>
            <a:r>
              <a:rPr kumimoji="1" lang="en-US" altLang="ko-KR" dirty="0"/>
              <a:t>user </a:t>
            </a:r>
            <a:r>
              <a:rPr kumimoji="1" lang="ko-KR" altLang="en-US" dirty="0"/>
              <a:t>계정으로 </a:t>
            </a:r>
            <a:r>
              <a:rPr kumimoji="1" lang="en-US" altLang="ko-KR" dirty="0"/>
              <a:t>login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dirty="0"/>
              <a:t>User</a:t>
            </a:r>
            <a:r>
              <a:rPr kumimoji="1" lang="ko-KR" altLang="en-US" dirty="0"/>
              <a:t>가 대여</a:t>
            </a:r>
            <a:r>
              <a:rPr kumimoji="1" lang="en-US" altLang="ko-KR" dirty="0"/>
              <a:t>/</a:t>
            </a:r>
            <a:r>
              <a:rPr kumimoji="1" lang="ko-KR" altLang="en-US" dirty="0"/>
              <a:t>반납</a:t>
            </a:r>
            <a:r>
              <a:rPr kumimoji="1" lang="en-US" altLang="ko-KR" dirty="0"/>
              <a:t>/</a:t>
            </a:r>
            <a:r>
              <a:rPr kumimoji="1" lang="ko-KR" altLang="en-US" dirty="0"/>
              <a:t>프로그램종료 중 원하는 모드를 선택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977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DB9C61-90E0-484F-8602-02F49EDC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7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7ED563-E5DB-4937-BF78-7893C4D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28036"/>
            <a:ext cx="11724640" cy="63779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CB2E07-A120-3444-B448-01527361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20" y="860029"/>
            <a:ext cx="6006192" cy="902486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solidFill>
                  <a:srgbClr val="3F7C83"/>
                </a:solidFill>
              </a:rPr>
              <a:t>[ </a:t>
            </a:r>
            <a:r>
              <a:rPr kumimoji="1" lang="en-US" altLang="ko-KR" dirty="0" err="1">
                <a:solidFill>
                  <a:srgbClr val="3F7C83"/>
                </a:solidFill>
              </a:rPr>
              <a:t>inMemory_class</a:t>
            </a:r>
            <a:r>
              <a:rPr kumimoji="1" lang="en-US" altLang="ko-KR" dirty="0">
                <a:solidFill>
                  <a:srgbClr val="3F7C83"/>
                </a:solidFill>
              </a:rPr>
              <a:t> ]</a:t>
            </a:r>
            <a:endParaRPr kumimoji="1" lang="ko-KR" altLang="en-US" dirty="0">
              <a:solidFill>
                <a:srgbClr val="3F7C83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6C8D50-968E-13D3-B24D-C9F17A64D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20" y="1667902"/>
            <a:ext cx="6169553" cy="902486"/>
          </a:xfrm>
        </p:spPr>
        <p:txBody>
          <a:bodyPr>
            <a:normAutofit lnSpcReduction="10000"/>
          </a:bodyPr>
          <a:lstStyle/>
          <a:p>
            <a:pPr marL="1800" indent="0">
              <a:lnSpc>
                <a:spcPct val="110000"/>
              </a:lnSpc>
              <a:buNone/>
            </a:pPr>
            <a:r>
              <a:rPr lang="en-US" altLang="ko-KR" sz="2400" dirty="0" err="1">
                <a:solidFill>
                  <a:srgbClr val="3F7C83"/>
                </a:solidFill>
              </a:rPr>
              <a:t>proLibrary.util</a:t>
            </a:r>
            <a:endParaRPr lang="en-US" altLang="ko-KR" sz="2400" dirty="0">
              <a:solidFill>
                <a:srgbClr val="3F7C83"/>
              </a:solidFill>
            </a:endParaRPr>
          </a:p>
          <a:p>
            <a:pPr marL="1800" indent="0">
              <a:lnSpc>
                <a:spcPct val="110000"/>
              </a:lnSpc>
              <a:buNone/>
            </a:pPr>
            <a:r>
              <a:rPr lang="en-US" altLang="ko-KR" sz="2000" dirty="0">
                <a:solidFill>
                  <a:srgbClr val="3F7C83"/>
                </a:solidFill>
              </a:rPr>
              <a:t>:  user</a:t>
            </a:r>
            <a:r>
              <a:rPr lang="ko-KR" altLang="en-US" sz="2000" dirty="0">
                <a:solidFill>
                  <a:srgbClr val="3F7C83"/>
                </a:solidFill>
              </a:rPr>
              <a:t>가 사용할 수 있는 기능들을 모아둔 패키지</a:t>
            </a:r>
            <a:endParaRPr lang="en-US" altLang="ko-KR" sz="2000" dirty="0">
              <a:solidFill>
                <a:srgbClr val="3F7C83"/>
              </a:solidFill>
            </a:endParaRPr>
          </a:p>
          <a:p>
            <a:endParaRPr lang="en-US" sz="2400" dirty="0">
              <a:solidFill>
                <a:srgbClr val="3F7C83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06B647-FE95-4550-8350-3D2180C6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0466" y="699706"/>
            <a:ext cx="4114800" cy="5477256"/>
          </a:xfrm>
          <a:prstGeom prst="rect">
            <a:avLst/>
          </a:prstGeom>
          <a:solidFill>
            <a:srgbClr val="FFFFFF"/>
          </a:solidFill>
          <a:ln w="15875">
            <a:solidFill>
              <a:srgbClr val="3F7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94688-E998-9348-A969-A4AD066D57D7}"/>
              </a:ext>
            </a:extLst>
          </p:cNvPr>
          <p:cNvSpPr txBox="1"/>
          <p:nvPr/>
        </p:nvSpPr>
        <p:spPr>
          <a:xfrm>
            <a:off x="859713" y="2641262"/>
            <a:ext cx="5827236" cy="3890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dirty="0"/>
              <a:t>[</a:t>
            </a:r>
            <a:r>
              <a:rPr kumimoji="1" lang="ko-KR" altLang="en-US" dirty="0"/>
              <a:t> 기능 순서 </a:t>
            </a:r>
            <a:r>
              <a:rPr kumimoji="1" lang="en-US" altLang="ko-KR" dirty="0"/>
              <a:t>]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/>
              <a:t>User</a:t>
            </a:r>
            <a:r>
              <a:rPr kumimoji="1" lang="ko-KR" altLang="en-US" dirty="0"/>
              <a:t>가 선택한 모드에 따라 다음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가지를 진행</a:t>
            </a:r>
            <a:endParaRPr kumimoji="1" lang="en-US" altLang="ko-KR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대여</a:t>
            </a:r>
            <a:r>
              <a:rPr kumimoji="1" lang="en-US" altLang="ko-KR" b="1" dirty="0"/>
              <a:t>(rent) : 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dirty="0"/>
              <a:t>대여할 책 개수 입력</a:t>
            </a:r>
            <a:endParaRPr kumimoji="1" lang="en-US" altLang="ko-KR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dirty="0"/>
              <a:t>도서 목록에서 대여할 도서의 번호</a:t>
            </a:r>
            <a:r>
              <a:rPr kumimoji="1" lang="en-US" altLang="ko-KR" dirty="0"/>
              <a:t>(0~3)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입력</a:t>
            </a:r>
            <a:endParaRPr kumimoji="1" lang="en-US" altLang="ko-KR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dirty="0"/>
              <a:t>대여가 완료되면 </a:t>
            </a:r>
            <a:r>
              <a:rPr kumimoji="1" lang="en-US" altLang="ko-KR" dirty="0"/>
              <a:t>user </a:t>
            </a:r>
            <a:r>
              <a:rPr kumimoji="1" lang="ko-KR" altLang="en-US" dirty="0"/>
              <a:t>계정의 대여</a:t>
            </a:r>
            <a:r>
              <a:rPr kumimoji="1" lang="en-US" altLang="ko-KR" dirty="0"/>
              <a:t> list </a:t>
            </a:r>
            <a:r>
              <a:rPr kumimoji="1" lang="ko-KR" altLang="en-US" dirty="0"/>
              <a:t>출력</a:t>
            </a:r>
            <a:endParaRPr kumimoji="1" lang="en-US" altLang="ko-KR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dirty="0"/>
              <a:t>더 </a:t>
            </a:r>
            <a:r>
              <a:rPr kumimoji="1" lang="ko-KR" altLang="en-US" dirty="0" err="1"/>
              <a:t>대여할건지</a:t>
            </a:r>
            <a:r>
              <a:rPr kumimoji="1" lang="ko-KR" altLang="en-US" dirty="0"/>
              <a:t> 선택</a:t>
            </a:r>
            <a:endParaRPr kumimoji="1"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9EE9200-D00C-A340-89A4-558EF0C30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48" y="681038"/>
            <a:ext cx="3728555" cy="53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DB9C61-90E0-484F-8602-02F49EDC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7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7ED563-E5DB-4937-BF78-7893C4D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28036"/>
            <a:ext cx="11724640" cy="63779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CB2E07-A120-3444-B448-01527361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20" y="860029"/>
            <a:ext cx="6006192" cy="902486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solidFill>
                  <a:srgbClr val="3F7C83"/>
                </a:solidFill>
              </a:rPr>
              <a:t>[ </a:t>
            </a:r>
            <a:r>
              <a:rPr kumimoji="1" lang="en-US" altLang="ko-KR" dirty="0" err="1">
                <a:solidFill>
                  <a:srgbClr val="3F7C83"/>
                </a:solidFill>
              </a:rPr>
              <a:t>inMemory_class</a:t>
            </a:r>
            <a:r>
              <a:rPr kumimoji="1" lang="en-US" altLang="ko-KR" dirty="0">
                <a:solidFill>
                  <a:srgbClr val="3F7C83"/>
                </a:solidFill>
              </a:rPr>
              <a:t> ]</a:t>
            </a:r>
            <a:endParaRPr kumimoji="1" lang="ko-KR" altLang="en-US" dirty="0">
              <a:solidFill>
                <a:srgbClr val="3F7C83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6C8D50-968E-13D3-B24D-C9F17A64D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95" y="1667902"/>
            <a:ext cx="6169553" cy="902486"/>
          </a:xfrm>
        </p:spPr>
        <p:txBody>
          <a:bodyPr>
            <a:normAutofit lnSpcReduction="10000"/>
          </a:bodyPr>
          <a:lstStyle/>
          <a:p>
            <a:pPr marL="1800" indent="0">
              <a:lnSpc>
                <a:spcPct val="110000"/>
              </a:lnSpc>
              <a:buNone/>
            </a:pPr>
            <a:r>
              <a:rPr lang="en-US" altLang="ko-KR" sz="2400" dirty="0" err="1">
                <a:solidFill>
                  <a:srgbClr val="3F7C83"/>
                </a:solidFill>
              </a:rPr>
              <a:t>proLibrary.util</a:t>
            </a:r>
            <a:endParaRPr lang="en-US" altLang="ko-KR" sz="2400" dirty="0">
              <a:solidFill>
                <a:srgbClr val="3F7C83"/>
              </a:solidFill>
            </a:endParaRPr>
          </a:p>
          <a:p>
            <a:pPr marL="1800" indent="0">
              <a:lnSpc>
                <a:spcPct val="110000"/>
              </a:lnSpc>
              <a:buNone/>
            </a:pPr>
            <a:r>
              <a:rPr lang="en-US" altLang="ko-KR" sz="2000" dirty="0">
                <a:solidFill>
                  <a:srgbClr val="3F7C83"/>
                </a:solidFill>
              </a:rPr>
              <a:t>:  user</a:t>
            </a:r>
            <a:r>
              <a:rPr lang="ko-KR" altLang="en-US" sz="2000" dirty="0">
                <a:solidFill>
                  <a:srgbClr val="3F7C83"/>
                </a:solidFill>
              </a:rPr>
              <a:t>가 사용할 수 있는 기능들을 모아둔 패키지</a:t>
            </a:r>
            <a:endParaRPr lang="en-US" altLang="ko-KR" sz="2000" dirty="0">
              <a:solidFill>
                <a:srgbClr val="3F7C83"/>
              </a:solidFill>
            </a:endParaRPr>
          </a:p>
          <a:p>
            <a:endParaRPr lang="en-US" sz="2400" dirty="0">
              <a:solidFill>
                <a:srgbClr val="3F7C83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06B647-FE95-4550-8350-3D2180C6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0466" y="699706"/>
            <a:ext cx="4114800" cy="5477256"/>
          </a:xfrm>
          <a:prstGeom prst="rect">
            <a:avLst/>
          </a:prstGeom>
          <a:solidFill>
            <a:srgbClr val="FFFFFF"/>
          </a:solidFill>
          <a:ln w="15875">
            <a:solidFill>
              <a:srgbClr val="3F7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94688-E998-9348-A969-A4AD066D57D7}"/>
              </a:ext>
            </a:extLst>
          </p:cNvPr>
          <p:cNvSpPr txBox="1"/>
          <p:nvPr/>
        </p:nvSpPr>
        <p:spPr>
          <a:xfrm>
            <a:off x="838795" y="2642937"/>
            <a:ext cx="5827236" cy="3890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dirty="0"/>
              <a:t>[</a:t>
            </a:r>
            <a:r>
              <a:rPr kumimoji="1" lang="ko-KR" altLang="en-US" dirty="0"/>
              <a:t> 기능 순서 </a:t>
            </a:r>
            <a:r>
              <a:rPr kumimoji="1" lang="en-US" altLang="ko-KR" dirty="0"/>
              <a:t>]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/>
              <a:t>User</a:t>
            </a:r>
            <a:r>
              <a:rPr kumimoji="1" lang="ko-KR" altLang="en-US" dirty="0"/>
              <a:t> 가 선택한 모드에 따라 아래의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 중 하나를 진행</a:t>
            </a:r>
            <a:endParaRPr kumimoji="1" lang="en-US" altLang="ko-KR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반납</a:t>
            </a:r>
            <a:r>
              <a:rPr kumimoji="1" lang="en-US" altLang="ko-KR" b="1" dirty="0"/>
              <a:t>(</a:t>
            </a:r>
            <a:r>
              <a:rPr kumimoji="1" lang="en-US" altLang="ko-KR" b="1" dirty="0" err="1"/>
              <a:t>turnin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ko-KR" dirty="0"/>
              <a:t>User </a:t>
            </a:r>
            <a:r>
              <a:rPr kumimoji="1" lang="ko-KR" altLang="en-US" dirty="0"/>
              <a:t>계정의 대여 </a:t>
            </a:r>
            <a:r>
              <a:rPr kumimoji="1" lang="en-US" altLang="ko-KR" dirty="0"/>
              <a:t>list </a:t>
            </a:r>
            <a:r>
              <a:rPr kumimoji="1" lang="ko-KR" altLang="en-US" dirty="0"/>
              <a:t>중 반납할 책 개수 입력</a:t>
            </a:r>
            <a:endParaRPr kumimoji="1" lang="en-US" altLang="ko-KR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dirty="0"/>
              <a:t>반납할 책의 </a:t>
            </a:r>
            <a:r>
              <a:rPr kumimoji="1" lang="ko-KR" altLang="en-US" dirty="0" err="1"/>
              <a:t>도서번호</a:t>
            </a:r>
            <a:r>
              <a:rPr kumimoji="1" lang="ko-KR" altLang="en-US" dirty="0"/>
              <a:t> 입력</a:t>
            </a:r>
            <a:endParaRPr kumimoji="1" lang="en-US" altLang="ko-KR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dirty="0"/>
              <a:t>반납된 도서는 대여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에서 삭제됨</a:t>
            </a:r>
            <a:endParaRPr kumimoji="1" lang="en-US" altLang="ko-KR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종료</a:t>
            </a:r>
            <a:r>
              <a:rPr kumimoji="1" lang="en-US" altLang="ko-KR" b="1" dirty="0"/>
              <a:t>(exit)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0FDFB8-CAF4-1C4D-B5A9-C93F4384E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952" y="1017395"/>
            <a:ext cx="3875855" cy="47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6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DB9C61-90E0-484F-8602-02F49EDC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7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7ED563-E5DB-4937-BF78-7893C4D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28036"/>
            <a:ext cx="11724640" cy="63779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CB2E07-A120-3444-B448-01527361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20" y="860029"/>
            <a:ext cx="6006192" cy="902486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solidFill>
                  <a:srgbClr val="3F7C83"/>
                </a:solidFill>
              </a:rPr>
              <a:t>[ </a:t>
            </a:r>
            <a:r>
              <a:rPr kumimoji="1" lang="en-US" altLang="ko-KR" dirty="0" err="1">
                <a:solidFill>
                  <a:srgbClr val="3F7C83"/>
                </a:solidFill>
              </a:rPr>
              <a:t>inMemory_class</a:t>
            </a:r>
            <a:r>
              <a:rPr kumimoji="1" lang="en-US" altLang="ko-KR" dirty="0">
                <a:solidFill>
                  <a:srgbClr val="3F7C83"/>
                </a:solidFill>
              </a:rPr>
              <a:t> ]</a:t>
            </a:r>
            <a:endParaRPr kumimoji="1" lang="ko-KR" altLang="en-US" dirty="0">
              <a:solidFill>
                <a:srgbClr val="3F7C83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6C8D50-968E-13D3-B24D-C9F17A64D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19" y="2014539"/>
            <a:ext cx="6169553" cy="902486"/>
          </a:xfrm>
        </p:spPr>
        <p:txBody>
          <a:bodyPr>
            <a:normAutofit fontScale="92500" lnSpcReduction="10000"/>
          </a:bodyPr>
          <a:lstStyle/>
          <a:p>
            <a:pPr marL="1800" indent="0">
              <a:lnSpc>
                <a:spcPct val="120000"/>
              </a:lnSpc>
              <a:buNone/>
            </a:pPr>
            <a:r>
              <a:rPr lang="en-US" altLang="ko-KR" sz="2400" dirty="0" err="1">
                <a:solidFill>
                  <a:srgbClr val="3F7C83"/>
                </a:solidFill>
              </a:rPr>
              <a:t>proLibrary.manage</a:t>
            </a:r>
            <a:endParaRPr lang="en-US" altLang="ko-KR" sz="2400" dirty="0">
              <a:solidFill>
                <a:srgbClr val="3F7C83"/>
              </a:solidFill>
            </a:endParaRPr>
          </a:p>
          <a:p>
            <a:pPr marL="1800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3F7C83"/>
                </a:solidFill>
              </a:rPr>
              <a:t>:  user</a:t>
            </a:r>
            <a:r>
              <a:rPr lang="ko-KR" altLang="en-US" sz="2000" dirty="0">
                <a:solidFill>
                  <a:srgbClr val="3F7C83"/>
                </a:solidFill>
              </a:rPr>
              <a:t>와 </a:t>
            </a:r>
            <a:r>
              <a:rPr lang="en-US" altLang="ko-KR" sz="2000" dirty="0">
                <a:solidFill>
                  <a:srgbClr val="3F7C83"/>
                </a:solidFill>
              </a:rPr>
              <a:t>book</a:t>
            </a:r>
            <a:r>
              <a:rPr lang="ko-KR" altLang="en-US" sz="2000" dirty="0">
                <a:solidFill>
                  <a:srgbClr val="3F7C83"/>
                </a:solidFill>
              </a:rPr>
              <a:t>에 대한 정보를 관리하는 패키지</a:t>
            </a:r>
            <a:endParaRPr lang="en-US" sz="2400" dirty="0">
              <a:solidFill>
                <a:srgbClr val="3F7C83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06B647-FE95-4550-8350-3D2180C6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0466" y="699706"/>
            <a:ext cx="4114800" cy="5477256"/>
          </a:xfrm>
          <a:prstGeom prst="rect">
            <a:avLst/>
          </a:prstGeom>
          <a:solidFill>
            <a:srgbClr val="FFFFFF"/>
          </a:solidFill>
          <a:ln w="15875">
            <a:solidFill>
              <a:srgbClr val="3F7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5EC63EA9-E072-D643-A4CD-8B21F737E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4" r="-2" b="1656"/>
          <a:stretch/>
        </p:blipFill>
        <p:spPr>
          <a:xfrm>
            <a:off x="7523826" y="862763"/>
            <a:ext cx="3788081" cy="51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4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DB9C61-90E0-484F-8602-02F49EDC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7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7ED563-E5DB-4937-BF78-7893C4D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28036"/>
            <a:ext cx="11724640" cy="63779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CB2E07-A120-3444-B448-01527361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20" y="860029"/>
            <a:ext cx="6006192" cy="902486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solidFill>
                  <a:srgbClr val="3F7C83"/>
                </a:solidFill>
              </a:rPr>
              <a:t>[ </a:t>
            </a:r>
            <a:r>
              <a:rPr kumimoji="1" lang="en-US" altLang="ko-KR" dirty="0" err="1">
                <a:solidFill>
                  <a:srgbClr val="3F7C83"/>
                </a:solidFill>
              </a:rPr>
              <a:t>inMemory_class</a:t>
            </a:r>
            <a:r>
              <a:rPr kumimoji="1" lang="en-US" altLang="ko-KR" dirty="0">
                <a:solidFill>
                  <a:srgbClr val="3F7C83"/>
                </a:solidFill>
              </a:rPr>
              <a:t> ]</a:t>
            </a:r>
            <a:endParaRPr kumimoji="1" lang="ko-KR" altLang="en-US" dirty="0">
              <a:solidFill>
                <a:srgbClr val="3F7C83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6C8D50-968E-13D3-B24D-C9F17A64D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19" y="2014539"/>
            <a:ext cx="2711225" cy="60340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err="1">
                <a:solidFill>
                  <a:srgbClr val="3F7C83"/>
                </a:solidFill>
              </a:rPr>
              <a:t>proLibrary.libFiles</a:t>
            </a:r>
            <a:endParaRPr lang="en-US" altLang="ko-KR" sz="2400" dirty="0">
              <a:solidFill>
                <a:srgbClr val="3F7C83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06B647-FE95-4550-8350-3D2180C6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0466" y="699706"/>
            <a:ext cx="4114800" cy="5477256"/>
          </a:xfrm>
          <a:prstGeom prst="rect">
            <a:avLst/>
          </a:prstGeom>
          <a:solidFill>
            <a:srgbClr val="FFFFFF"/>
          </a:solidFill>
          <a:ln w="15875">
            <a:solidFill>
              <a:srgbClr val="3F7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7369398-904B-A84F-A334-B64970F0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666" y="763170"/>
            <a:ext cx="3200400" cy="2425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4B37E1-EFAF-CB4A-ADB6-A9803B5E8390}"/>
              </a:ext>
            </a:extLst>
          </p:cNvPr>
          <p:cNvSpPr txBox="1"/>
          <p:nvPr/>
        </p:nvSpPr>
        <p:spPr>
          <a:xfrm>
            <a:off x="8522620" y="5763204"/>
            <a:ext cx="17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[ </a:t>
            </a:r>
            <a:r>
              <a:rPr kumimoji="1" lang="en-US" altLang="ko-KR" dirty="0" err="1"/>
              <a:t>info_jbyun.txt</a:t>
            </a:r>
            <a:r>
              <a:rPr kumimoji="1" lang="en-US" altLang="ko-KR" dirty="0"/>
              <a:t>  ]</a:t>
            </a:r>
            <a:endParaRPr kumimoji="1" lang="ko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FA89C4C-3E50-B741-8357-8C97AF2D0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716" y="3660540"/>
            <a:ext cx="3162300" cy="2133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E403A0-D74A-0546-ABD3-622AB423F0D7}"/>
              </a:ext>
            </a:extLst>
          </p:cNvPr>
          <p:cNvSpPr txBox="1"/>
          <p:nvPr/>
        </p:nvSpPr>
        <p:spPr>
          <a:xfrm>
            <a:off x="8656471" y="3170854"/>
            <a:ext cx="15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[ </a:t>
            </a:r>
            <a:r>
              <a:rPr kumimoji="1" lang="en-US" altLang="ko-KR" dirty="0" err="1"/>
              <a:t>bookList.txt</a:t>
            </a:r>
            <a:r>
              <a:rPr kumimoji="1" lang="en-US" altLang="ko-KR" dirty="0"/>
              <a:t> ]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49DC7-5581-2143-AF39-704A395D7181}"/>
              </a:ext>
            </a:extLst>
          </p:cNvPr>
          <p:cNvSpPr txBox="1"/>
          <p:nvPr/>
        </p:nvSpPr>
        <p:spPr>
          <a:xfrm>
            <a:off x="977030" y="3817158"/>
            <a:ext cx="3397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bookList.txt</a:t>
            </a:r>
            <a:endParaRPr kumimoji="1" lang="en-US" altLang="ko-KR" dirty="0"/>
          </a:p>
          <a:p>
            <a:r>
              <a:rPr kumimoji="1" lang="ko-KR" altLang="en-US" dirty="0"/>
              <a:t>도서관에 구비된 모든 도서 목록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info_jbyun.txt</a:t>
            </a:r>
            <a:endParaRPr kumimoji="1" lang="en-US" altLang="ko-KR" dirty="0"/>
          </a:p>
          <a:p>
            <a:r>
              <a:rPr kumimoji="1" lang="en-US" altLang="ko-KR" dirty="0"/>
              <a:t>User</a:t>
            </a:r>
            <a:r>
              <a:rPr kumimoji="1" lang="ko-KR" altLang="en-US" dirty="0"/>
              <a:t> 계정으로 대여한 도서 목록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283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721D8-A879-1A43-8B68-714EF066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결과물 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기능별 소스 캡쳐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BD3E3-DF40-0246-B361-4A62DA4C1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28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395</Words>
  <Application>Microsoft Macintosh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도서 관리 프로그램Mini Project #1</vt:lpstr>
      <vt:lpstr>Project Structure</vt:lpstr>
      <vt:lpstr>[ inMemory_package ]</vt:lpstr>
      <vt:lpstr>[ inMemory_class ]</vt:lpstr>
      <vt:lpstr>[ inMemory_class ]</vt:lpstr>
      <vt:lpstr>[ inMemory_class ]</vt:lpstr>
      <vt:lpstr>[ inMemory_class ]</vt:lpstr>
      <vt:lpstr>[ inMemory_class ]</vt:lpstr>
      <vt:lpstr>프로젝트 결과물 (기능별 소스 캡쳐)</vt:lpstr>
      <vt:lpstr>프로젝트 결과물 (class diagram)</vt:lpstr>
      <vt:lpstr>In Conclusion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JungBin</dc:creator>
  <cp:lastModifiedBy>Yun JungBin</cp:lastModifiedBy>
  <cp:revision>6</cp:revision>
  <dcterms:created xsi:type="dcterms:W3CDTF">2022-04-05T12:48:17Z</dcterms:created>
  <dcterms:modified xsi:type="dcterms:W3CDTF">2022-04-06T15:01:02Z</dcterms:modified>
</cp:coreProperties>
</file>