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0" r:id="rId2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78" r:id="rId8"/>
    <p:sldId id="262" r:id="rId9"/>
    <p:sldId id="264" r:id="rId10"/>
    <p:sldId id="263" r:id="rId11"/>
    <p:sldId id="265" r:id="rId12"/>
    <p:sldId id="266" r:id="rId13"/>
    <p:sldId id="268" r:id="rId14"/>
    <p:sldId id="275" r:id="rId15"/>
    <p:sldId id="269" r:id="rId16"/>
    <p:sldId id="270" r:id="rId17"/>
    <p:sldId id="267" r:id="rId18"/>
    <p:sldId id="271" r:id="rId19"/>
    <p:sldId id="276" r:id="rId20"/>
    <p:sldId id="274" r:id="rId21"/>
    <p:sldId id="273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397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AAB"/>
    <a:srgbClr val="C2C0CA"/>
    <a:srgbClr val="B4B2BE"/>
    <a:srgbClr val="D7CFCD"/>
    <a:srgbClr val="948C89"/>
    <a:srgbClr val="E6E1DF"/>
    <a:srgbClr val="CCC2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35" y="11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.4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41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93C3-7372-43C4-9A4A-1EAAA7F23DB6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5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55752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4869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40164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5321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53734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8046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21481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60661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44050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69147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2781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82380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37841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61352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65703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43376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9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61244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22632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6423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908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80569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84558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61110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28929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56593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21833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6874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3655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72097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80447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79316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47368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9857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57506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37650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1183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07457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30717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36613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85001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74256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91523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79895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56475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55161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32458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37340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95408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85340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10129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60860"/>
      </p:ext>
    </p:extLst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40174"/>
      </p:ext>
    </p:extLst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3069"/>
      </p:ext>
    </p:extLst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23908"/>
      </p:ext>
    </p:extLst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783"/>
      </p:ext>
    </p:extLst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712187902"/>
      </p:ext>
    </p:extLst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03987"/>
      </p:ext>
    </p:extLst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24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584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46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8687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71576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10F1-C9C5-4FE6-8AE7-D8A40C1F666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719" r:id="rId65"/>
    <p:sldLayoutId id="2147483654" r:id="rId66"/>
    <p:sldLayoutId id="2147483655" r:id="rId67"/>
    <p:sldLayoutId id="2147483656" r:id="rId68"/>
    <p:sldLayoutId id="2147483657" r:id="rId69"/>
    <p:sldLayoutId id="2147483658" r:id="rId70"/>
    <p:sldLayoutId id="2147483659" r:id="rId71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19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74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: 空心 11"/>
          <p:cNvSpPr/>
          <p:nvPr/>
        </p:nvSpPr>
        <p:spPr>
          <a:xfrm>
            <a:off x="7521779" y="2008283"/>
            <a:ext cx="2841432" cy="2841432"/>
          </a:xfrm>
          <a:prstGeom prst="donut">
            <a:avLst>
              <a:gd name="adj" fmla="val 2588"/>
            </a:avLst>
          </a:prstGeom>
          <a:gradFill>
            <a:gsLst>
              <a:gs pos="0">
                <a:srgbClr val="948C89">
                  <a:alpha val="27000"/>
                </a:srgbClr>
              </a:gs>
              <a:gs pos="31000">
                <a:srgbClr val="FFFFFF"/>
              </a:gs>
              <a:gs pos="66000">
                <a:srgbClr val="FFFFFF"/>
              </a:gs>
              <a:gs pos="100000">
                <a:srgbClr val="948C89">
                  <a:alpha val="2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21816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8" name="矩形: 圆角 7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: 圆角 1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10922" y="4289424"/>
            <a:ext cx="2073939" cy="369332"/>
            <a:chOff x="3270729" y="4023061"/>
            <a:chExt cx="1685555" cy="369332"/>
          </a:xfrm>
        </p:grpSpPr>
        <p:sp>
          <p:nvSpPr>
            <p:cNvPr id="18" name="矩形 17"/>
            <p:cNvSpPr/>
            <p:nvPr/>
          </p:nvSpPr>
          <p:spPr>
            <a:xfrm>
              <a:off x="3287954" y="4055401"/>
              <a:ext cx="1668330" cy="302311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flipH="1">
              <a:off x="3270729" y="4023061"/>
              <a:ext cx="165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汇报人：第一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PPT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14647" y="4300626"/>
            <a:ext cx="2338066" cy="369332"/>
            <a:chOff x="3270729" y="4023061"/>
            <a:chExt cx="1685555" cy="369332"/>
          </a:xfrm>
        </p:grpSpPr>
        <p:sp>
          <p:nvSpPr>
            <p:cNvPr id="36" name="矩形 35"/>
            <p:cNvSpPr/>
            <p:nvPr/>
          </p:nvSpPr>
          <p:spPr>
            <a:xfrm>
              <a:off x="3287954" y="4055401"/>
              <a:ext cx="1668330" cy="302311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3270729" y="4023061"/>
              <a:ext cx="165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指导老师：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XXX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9" name="椭圆 38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836020" y="2391168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82" y="2352310"/>
            <a:ext cx="2153378" cy="215337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38783" y="232223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9D9AAB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毕业答辩开题报告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4DF13B-2606-6751-DB18-E1BC72A533EC}"/>
              </a:ext>
            </a:extLst>
          </p:cNvPr>
          <p:cNvSpPr txBox="1"/>
          <p:nvPr/>
        </p:nvSpPr>
        <p:spPr>
          <a:xfrm>
            <a:off x="730586" y="3217746"/>
            <a:ext cx="6193794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研究数据分析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208116" y="1884889"/>
            <a:ext cx="5775767" cy="4539060"/>
            <a:chOff x="2905246" y="2046934"/>
            <a:chExt cx="5775767" cy="4539060"/>
          </a:xfrm>
        </p:grpSpPr>
        <p:sp>
          <p:nvSpPr>
            <p:cNvPr id="22" name="椭圆 21"/>
            <p:cNvSpPr/>
            <p:nvPr/>
          </p:nvSpPr>
          <p:spPr>
            <a:xfrm>
              <a:off x="2905246" y="5509549"/>
              <a:ext cx="5775767" cy="1076445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34614" y="5615940"/>
              <a:ext cx="2317030" cy="431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箭头: 上 23"/>
            <p:cNvSpPr/>
            <p:nvPr/>
          </p:nvSpPr>
          <p:spPr>
            <a:xfrm>
              <a:off x="5550060" y="2046934"/>
              <a:ext cx="486137" cy="3784921"/>
            </a:xfrm>
            <a:prstGeom prst="upArrow">
              <a:avLst/>
            </a:prstGeom>
            <a:solidFill>
              <a:srgbClr val="9D9AAB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箭头: 上 24"/>
            <p:cNvSpPr/>
            <p:nvPr/>
          </p:nvSpPr>
          <p:spPr>
            <a:xfrm>
              <a:off x="5912736" y="4155310"/>
              <a:ext cx="486137" cy="1676545"/>
            </a:xfrm>
            <a:prstGeom prst="upArrow">
              <a:avLst/>
            </a:prstGeom>
            <a:solidFill>
              <a:srgbClr val="D7CFC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箭头: 上 26"/>
            <p:cNvSpPr/>
            <p:nvPr/>
          </p:nvSpPr>
          <p:spPr>
            <a:xfrm>
              <a:off x="5187384" y="4155310"/>
              <a:ext cx="486137" cy="1676545"/>
            </a:xfrm>
            <a:prstGeom prst="upArrow">
              <a:avLst/>
            </a:prstGeom>
            <a:solidFill>
              <a:srgbClr val="D7CFC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125927" y="3655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98468" y="4018821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81865" y="1859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254406" y="2222884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69612" y="1859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942153" y="2222884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05067" y="3655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077608" y="4018821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407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研究方法及内容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>
            <a:fillRect/>
          </a:stretch>
        </p:blipFill>
        <p:spPr>
          <a:xfrm>
            <a:off x="1008887" y="1882208"/>
            <a:ext cx="2901976" cy="22873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7" b="29310"/>
          <a:stretch>
            <a:fillRect/>
          </a:stretch>
        </p:blipFill>
        <p:spPr>
          <a:xfrm>
            <a:off x="8398746" y="1882208"/>
            <a:ext cx="2925689" cy="22873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5" b="35451"/>
          <a:stretch>
            <a:fillRect/>
          </a:stretch>
        </p:blipFill>
        <p:spPr>
          <a:xfrm>
            <a:off x="4691960" y="1882208"/>
            <a:ext cx="2925689" cy="22873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8886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1744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34602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218383" cy="1038425"/>
            <a:chOff x="4003103" y="1620496"/>
            <a:chExt cx="1218383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three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研究成果与分析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122017" y="-778609"/>
            <a:ext cx="8157726" cy="7800527"/>
            <a:chOff x="-224465" y="-674213"/>
            <a:chExt cx="8157726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86850" y="2267536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06939" y="1773693"/>
            <a:ext cx="5934946" cy="4005669"/>
            <a:chOff x="820436" y="1873406"/>
            <a:chExt cx="5339791" cy="360398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"/>
            <a:stretch>
              <a:fillRect/>
            </a:stretch>
          </p:blipFill>
          <p:spPr>
            <a:xfrm>
              <a:off x="3490332" y="3668751"/>
              <a:ext cx="2669895" cy="180863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62" b="34057"/>
            <a:stretch>
              <a:fillRect/>
            </a:stretch>
          </p:blipFill>
          <p:spPr>
            <a:xfrm>
              <a:off x="820437" y="1873406"/>
              <a:ext cx="2669895" cy="179534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0332" y="1873406"/>
              <a:ext cx="2669895" cy="1795345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0436" y="3668751"/>
              <a:ext cx="2669895" cy="1795345"/>
            </a:xfrm>
            <a:prstGeom prst="rect">
              <a:avLst/>
            </a:prstGeom>
            <a:solidFill>
              <a:srgbClr val="E6E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53675" y="2102894"/>
            <a:ext cx="2619109" cy="1615827"/>
            <a:chOff x="3653675" y="2102894"/>
            <a:chExt cx="2619109" cy="1615827"/>
          </a:xfrm>
        </p:grpSpPr>
        <p:sp>
          <p:nvSpPr>
            <p:cNvPr id="5" name="文本框 4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1120" y="3987788"/>
            <a:ext cx="2619109" cy="1615827"/>
            <a:chOff x="3653675" y="2102894"/>
            <a:chExt cx="2619109" cy="1615827"/>
          </a:xfrm>
        </p:grpSpPr>
        <p:sp>
          <p:nvSpPr>
            <p:cNvPr id="23" name="文本框 22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060952" y="17583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060952" y="2250997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60952" y="3733264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1" name="椭圆 30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4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71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1225112" y="1468493"/>
            <a:ext cx="8147560" cy="4822739"/>
            <a:chOff x="701237" y="1344668"/>
            <a:chExt cx="8147560" cy="4822739"/>
          </a:xfrm>
        </p:grpSpPr>
        <p:grpSp>
          <p:nvGrpSpPr>
            <p:cNvPr id="68" name="组合 67"/>
            <p:cNvGrpSpPr/>
            <p:nvPr/>
          </p:nvGrpSpPr>
          <p:grpSpPr>
            <a:xfrm>
              <a:off x="701237" y="1344668"/>
              <a:ext cx="1571649" cy="4514702"/>
              <a:chOff x="806012" y="1373243"/>
              <a:chExt cx="1571649" cy="4514702"/>
            </a:xfrm>
          </p:grpSpPr>
          <p:sp>
            <p:nvSpPr>
              <p:cNvPr id="32" name="任意多边形: 形状 31"/>
              <p:cNvSpPr/>
              <p:nvPr/>
            </p:nvSpPr>
            <p:spPr>
              <a:xfrm rot="5400000">
                <a:off x="954501" y="1661265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 rot="5400000">
                <a:off x="954500" y="3007746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 rot="5400000">
                <a:off x="954499" y="4295509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051710" y="2102367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2178156" y="1373243"/>
                <a:ext cx="57077" cy="4514702"/>
                <a:chOff x="2903351" y="1942070"/>
                <a:chExt cx="57077" cy="4514702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2903351" y="210762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2903351" y="22731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2903351" y="243873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903351" y="276984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903351" y="293540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2903351" y="194207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903351" y="260429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903351" y="326651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903351" y="343206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903351" y="359762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903351" y="392873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2903351" y="40942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2903351" y="310095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903351" y="376317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03351" y="441304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2903351" y="457859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903351" y="474415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903351" y="507526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903351" y="524081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903351" y="424748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903351" y="490970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903351" y="557192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2903351" y="57374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903351" y="590303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2903351" y="623414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903351" y="639969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2903351" y="540637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903351" y="606859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6" name="椭圆 65"/>
              <p:cNvSpPr/>
              <p:nvPr/>
            </p:nvSpPr>
            <p:spPr>
              <a:xfrm>
                <a:off x="2051710" y="3446048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067691" y="4739635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383348" y="1647862"/>
              <a:ext cx="6465449" cy="1723549"/>
              <a:chOff x="2383348" y="1768356"/>
              <a:chExt cx="6465449" cy="1723549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383348" y="3045860"/>
              <a:ext cx="6465449" cy="1723549"/>
              <a:chOff x="2383348" y="1768356"/>
              <a:chExt cx="6465449" cy="1723549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383348" y="4443858"/>
              <a:ext cx="6465449" cy="1723549"/>
              <a:chOff x="2383348" y="1768356"/>
              <a:chExt cx="6465449" cy="1723549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9" y="2206278"/>
            <a:ext cx="390178" cy="408467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33" y="3526504"/>
            <a:ext cx="298730" cy="39627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75" y="4849593"/>
            <a:ext cx="648046" cy="442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955800" y="1121142"/>
            <a:ext cx="8128000" cy="5357880"/>
            <a:chOff x="2032000" y="750059"/>
            <a:chExt cx="8128000" cy="5357880"/>
          </a:xfrm>
        </p:grpSpPr>
        <p:sp>
          <p:nvSpPr>
            <p:cNvPr id="41" name="矩形 40"/>
            <p:cNvSpPr/>
            <p:nvPr/>
          </p:nvSpPr>
          <p:spPr>
            <a:xfrm>
              <a:off x="2032000" y="1355219"/>
              <a:ext cx="8128000" cy="1033200"/>
            </a:xfrm>
            <a:prstGeom prst="rect">
              <a:avLst/>
            </a:prstGeom>
            <a:ln w="25400">
              <a:solidFill>
                <a:srgbClr val="9D9AA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438400" y="75005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D9AA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32000" y="3214979"/>
              <a:ext cx="8128000" cy="1033200"/>
            </a:xfrm>
            <a:prstGeom prst="rect">
              <a:avLst/>
            </a:prstGeom>
            <a:ln w="25400">
              <a:solidFill>
                <a:srgbClr val="948C8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438400" y="260981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48C8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2000" y="5074739"/>
              <a:ext cx="8128000" cy="1033200"/>
            </a:xfrm>
            <a:prstGeom prst="rect">
              <a:avLst/>
            </a:prstGeom>
            <a:ln w="25400">
              <a:solidFill>
                <a:srgbClr val="D7CFCD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2438400" y="446957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D7CFC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621315" y="1296536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62183" y="3158022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21315" y="4952028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74665" y="2115982"/>
            <a:ext cx="1639229" cy="1639229"/>
          </a:xfrm>
          <a:prstGeom prst="ellipse">
            <a:avLst/>
          </a:prstGeom>
          <a:solidFill>
            <a:srgbClr val="D7CFC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47094" y="2196698"/>
            <a:ext cx="3146411" cy="3146411"/>
          </a:xfrm>
          <a:prstGeom prst="ellipse">
            <a:avLst/>
          </a:prstGeom>
          <a:solidFill>
            <a:srgbClr val="D7CFC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62685" y="-566514"/>
            <a:ext cx="1639229" cy="1639229"/>
          </a:xfrm>
          <a:prstGeom prst="ellipse">
            <a:avLst/>
          </a:prstGeom>
          <a:solidFill>
            <a:srgbClr val="D7CFCD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208929" y="6541940"/>
            <a:ext cx="692073" cy="692073"/>
          </a:xfrm>
          <a:prstGeom prst="ellipse">
            <a:avLst/>
          </a:prstGeom>
          <a:solidFill>
            <a:srgbClr val="D7CFC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35215" y="2198325"/>
            <a:ext cx="1069524" cy="1038425"/>
            <a:chOff x="4023722" y="1620496"/>
            <a:chExt cx="1069524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793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four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02882" y="3205973"/>
            <a:ext cx="3134191" cy="984885"/>
            <a:chOff x="5896673" y="695627"/>
            <a:chExt cx="313419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896673" y="695627"/>
              <a:ext cx="31341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总结与展望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2404325"/>
            <a:ext cx="12192000" cy="2952750"/>
          </a:xfrm>
          <a:prstGeom prst="rect">
            <a:avLst/>
          </a:prstGeom>
          <a:solidFill>
            <a:srgbClr val="9D9AAB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76959" y="1845525"/>
            <a:ext cx="9438082" cy="1117600"/>
            <a:chOff x="1201562" y="1845525"/>
            <a:chExt cx="9438082" cy="1117600"/>
          </a:xfrm>
        </p:grpSpPr>
        <p:sp>
          <p:nvSpPr>
            <p:cNvPr id="23" name="椭圆 22"/>
            <p:cNvSpPr/>
            <p:nvPr/>
          </p:nvSpPr>
          <p:spPr>
            <a:xfrm>
              <a:off x="1201562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75056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522044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748550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74232" y="3315882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8674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83116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87558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66" y="2237042"/>
            <a:ext cx="760430" cy="42715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17" y="2237042"/>
            <a:ext cx="420660" cy="4389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15" y="2132657"/>
            <a:ext cx="685074" cy="54333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8" y="2001975"/>
            <a:ext cx="554964" cy="8046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>
            <a:fillRect/>
          </a:stretch>
        </p:blipFill>
        <p:spPr>
          <a:xfrm>
            <a:off x="1008887" y="1691708"/>
            <a:ext cx="2901976" cy="228737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7" b="29310"/>
          <a:stretch>
            <a:fillRect/>
          </a:stretch>
        </p:blipFill>
        <p:spPr>
          <a:xfrm>
            <a:off x="8398746" y="1691708"/>
            <a:ext cx="2925689" cy="228737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5" b="35451"/>
          <a:stretch>
            <a:fillRect/>
          </a:stretch>
        </p:blipFill>
        <p:spPr>
          <a:xfrm>
            <a:off x="4691960" y="1691708"/>
            <a:ext cx="2925689" cy="2287374"/>
          </a:xfrm>
          <a:prstGeom prst="rect">
            <a:avLst/>
          </a:prstGeom>
        </p:spPr>
      </p:pic>
      <p:sp>
        <p:nvSpPr>
          <p:cNvPr id="32" name="文本框 14"/>
          <p:cNvSpPr txBox="1"/>
          <p:nvPr/>
        </p:nvSpPr>
        <p:spPr>
          <a:xfrm>
            <a:off x="1008886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4771744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8534602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907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任意多边形: 形状 27"/>
          <p:cNvSpPr/>
          <p:nvPr/>
        </p:nvSpPr>
        <p:spPr>
          <a:xfrm>
            <a:off x="8074063" y="2154798"/>
            <a:ext cx="4125657" cy="2548403"/>
          </a:xfrm>
          <a:custGeom>
            <a:avLst/>
            <a:gdLst>
              <a:gd name="connsiteX0" fmla="*/ 1044223 w 3381024"/>
              <a:gd name="connsiteY0" fmla="*/ 0 h 2088446"/>
              <a:gd name="connsiteX1" fmla="*/ 1044243 w 3381024"/>
              <a:gd name="connsiteY1" fmla="*/ 1 h 2088446"/>
              <a:gd name="connsiteX2" fmla="*/ 3381024 w 3381024"/>
              <a:gd name="connsiteY2" fmla="*/ 1 h 2088446"/>
              <a:gd name="connsiteX3" fmla="*/ 3381024 w 3381024"/>
              <a:gd name="connsiteY3" fmla="*/ 2088446 h 2088446"/>
              <a:gd name="connsiteX4" fmla="*/ 1044223 w 3381024"/>
              <a:gd name="connsiteY4" fmla="*/ 2088446 h 2088446"/>
              <a:gd name="connsiteX5" fmla="*/ 0 w 3381024"/>
              <a:gd name="connsiteY5" fmla="*/ 1044223 h 2088446"/>
              <a:gd name="connsiteX6" fmla="*/ 1044223 w 3381024"/>
              <a:gd name="connsiteY6" fmla="*/ 0 h 20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024" h="2088446">
                <a:moveTo>
                  <a:pt x="1044223" y="0"/>
                </a:moveTo>
                <a:lnTo>
                  <a:pt x="1044243" y="1"/>
                </a:lnTo>
                <a:lnTo>
                  <a:pt x="3381024" y="1"/>
                </a:lnTo>
                <a:lnTo>
                  <a:pt x="3381024" y="2088446"/>
                </a:lnTo>
                <a:lnTo>
                  <a:pt x="1044223" y="2088446"/>
                </a:lnTo>
                <a:cubicBezTo>
                  <a:pt x="467515" y="2088446"/>
                  <a:pt x="0" y="1620931"/>
                  <a:pt x="0" y="1044223"/>
                </a:cubicBezTo>
                <a:cubicBezTo>
                  <a:pt x="0" y="467515"/>
                  <a:pt x="467515" y="0"/>
                  <a:pt x="104422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3334" y="2154798"/>
            <a:ext cx="6989208" cy="3320321"/>
            <a:chOff x="360982" y="2610880"/>
            <a:chExt cx="6989208" cy="3320321"/>
          </a:xfrm>
        </p:grpSpPr>
        <p:sp>
          <p:nvSpPr>
            <p:cNvPr id="33" name="文本框 32"/>
            <p:cNvSpPr txBox="1"/>
            <p:nvPr/>
          </p:nvSpPr>
          <p:spPr>
            <a:xfrm>
              <a:off x="1084855" y="2610880"/>
              <a:ext cx="626533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84855" y="4115319"/>
              <a:ext cx="626533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0982" y="2752356"/>
              <a:ext cx="640644" cy="640644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02597" y="4160022"/>
              <a:ext cx="640644" cy="640644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9" y="3788923"/>
            <a:ext cx="255744" cy="47067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3" y="2412362"/>
            <a:ext cx="390178" cy="408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37053" y="904686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7053" y="923267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43657" y="941848"/>
            <a:ext cx="2938625" cy="738664"/>
            <a:chOff x="5943657" y="941848"/>
            <a:chExt cx="2938625" cy="738664"/>
          </a:xfrm>
        </p:grpSpPr>
        <p:sp>
          <p:nvSpPr>
            <p:cNvPr id="15" name="文本框 14"/>
            <p:cNvSpPr txBox="1"/>
            <p:nvPr/>
          </p:nvSpPr>
          <p:spPr>
            <a:xfrm>
              <a:off x="5943657" y="941848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D9AAB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6219980" y="2306307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19980" y="2324888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6584" y="2343469"/>
            <a:ext cx="277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研究方法及内容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026584" y="2805134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19980" y="3707928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19980" y="3726509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6584" y="37450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研究成果与分析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26584" y="4206755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7053" y="5109548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37053" y="5128129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43657" y="514671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总结与展望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43657" y="5608375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76111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>
                <a:solidFill>
                  <a:srgbClr val="9D9AAB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78490" y="377593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9D9AAB"/>
                </a:solidFill>
                <a:cs typeface="+mn-ea"/>
                <a:sym typeface="+mn-lt"/>
              </a:rPr>
              <a:t>catalogue</a:t>
            </a:r>
            <a:endParaRPr lang="zh-CN" altLang="en-US" sz="20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1659" y="1895143"/>
            <a:ext cx="1639229" cy="1639229"/>
          </a:xfrm>
          <a:prstGeom prst="ellipse">
            <a:avLst/>
          </a:prstGeom>
          <a:solidFill>
            <a:srgbClr val="D7CFC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978550" y="2278028"/>
            <a:ext cx="3146411" cy="3146411"/>
          </a:xfrm>
          <a:prstGeom prst="ellipse">
            <a:avLst/>
          </a:prstGeom>
          <a:solidFill>
            <a:srgbClr val="D7CFC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489679" y="-787353"/>
            <a:ext cx="1639229" cy="1639229"/>
          </a:xfrm>
          <a:prstGeom prst="ellipse">
            <a:avLst/>
          </a:prstGeom>
          <a:solidFill>
            <a:srgbClr val="D7CFCD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1845963" y="6376857"/>
            <a:ext cx="692073" cy="692073"/>
          </a:xfrm>
          <a:prstGeom prst="ellipse">
            <a:avLst/>
          </a:prstGeom>
          <a:solidFill>
            <a:srgbClr val="D7CFC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: 空心 32"/>
          <p:cNvSpPr/>
          <p:nvPr/>
        </p:nvSpPr>
        <p:spPr>
          <a:xfrm>
            <a:off x="7521779" y="2008283"/>
            <a:ext cx="2841432" cy="2841432"/>
          </a:xfrm>
          <a:prstGeom prst="donut">
            <a:avLst>
              <a:gd name="adj" fmla="val 2588"/>
            </a:avLst>
          </a:prstGeom>
          <a:gradFill>
            <a:gsLst>
              <a:gs pos="0">
                <a:srgbClr val="948C89">
                  <a:alpha val="27000"/>
                </a:srgbClr>
              </a:gs>
              <a:gs pos="31000">
                <a:srgbClr val="FFFFFF"/>
              </a:gs>
              <a:gs pos="66000">
                <a:srgbClr val="FFFFFF"/>
              </a:gs>
              <a:gs pos="100000">
                <a:srgbClr val="948C89">
                  <a:alpha val="2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08929" y="-566514"/>
            <a:ext cx="7602434" cy="7800527"/>
            <a:chOff x="-224465" y="-674213"/>
            <a:chExt cx="7602434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31558" y="2088999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63116" y="2509249"/>
            <a:ext cx="3400825" cy="1291432"/>
            <a:chOff x="5934262" y="419858"/>
            <a:chExt cx="3400825" cy="1291432"/>
          </a:xfrm>
        </p:grpSpPr>
        <p:sp>
          <p:nvSpPr>
            <p:cNvPr id="30" name="文本框 29"/>
            <p:cNvSpPr txBox="1"/>
            <p:nvPr/>
          </p:nvSpPr>
          <p:spPr>
            <a:xfrm>
              <a:off x="5780374" y="419858"/>
              <a:ext cx="35702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rgbClr val="9D9AAB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感谢聆听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36400" y="1403513"/>
              <a:ext cx="3398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4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7721816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82" y="2352310"/>
            <a:ext cx="2153378" cy="21533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0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1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2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3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5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6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7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8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cs typeface="+mn-ea"/>
              <a:sym typeface="+mn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cs typeface="+mn-ea"/>
                <a:sym typeface="+mn-lt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cs typeface="+mn-ea"/>
                <a:sym typeface="+mn-lt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cs typeface="+mn-ea"/>
                <a:sym typeface="+mn-lt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播。</a:t>
            </a:r>
            <a:endParaRPr lang="zh-CN" altLang="en-GB" sz="1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14:cNvPr>
              <p14:cNvContentPartPr/>
              <p14:nvPr/>
            </p14:nvContentPartPr>
            <p14:xfrm>
              <a:off x="-1269037" y="73706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p14="http://schemas.microsoft.com/office/powerpoint/2010/main" xmlns:aink="http://schemas.microsoft.com/office/drawing/2016/ink" xmlns="" xmlns:a16="http://schemas.microsoft.com/office/drawing/2014/main" id="{6EBBEC50-721B-9297-DE8C-65115C350A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715569" y="629060"/>
                <a:ext cx="4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15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077319" cy="1038425"/>
            <a:chOff x="4003103" y="1620496"/>
            <a:chExt cx="1077319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one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06939" y="1773693"/>
            <a:ext cx="5934946" cy="4005669"/>
            <a:chOff x="820436" y="1873406"/>
            <a:chExt cx="5339791" cy="360398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"/>
            <a:stretch>
              <a:fillRect/>
            </a:stretch>
          </p:blipFill>
          <p:spPr>
            <a:xfrm>
              <a:off x="3490332" y="3668751"/>
              <a:ext cx="2669895" cy="180863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62" b="34057"/>
            <a:stretch>
              <a:fillRect/>
            </a:stretch>
          </p:blipFill>
          <p:spPr>
            <a:xfrm>
              <a:off x="820437" y="1873406"/>
              <a:ext cx="2669895" cy="179534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0332" y="1873406"/>
              <a:ext cx="2669895" cy="1795345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0436" y="3668751"/>
              <a:ext cx="2669895" cy="1795345"/>
            </a:xfrm>
            <a:prstGeom prst="rect">
              <a:avLst/>
            </a:prstGeom>
            <a:solidFill>
              <a:srgbClr val="E6E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53675" y="2102894"/>
            <a:ext cx="2619109" cy="1615827"/>
            <a:chOff x="3653675" y="2102894"/>
            <a:chExt cx="2619109" cy="1615827"/>
          </a:xfrm>
        </p:grpSpPr>
        <p:sp>
          <p:nvSpPr>
            <p:cNvPr id="5" name="文本框 4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1120" y="3987788"/>
            <a:ext cx="2619109" cy="1615827"/>
            <a:chOff x="3653675" y="2102894"/>
            <a:chExt cx="2619109" cy="1615827"/>
          </a:xfrm>
        </p:grpSpPr>
        <p:sp>
          <p:nvSpPr>
            <p:cNvPr id="23" name="文本框 22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060952" y="17583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060952" y="2250997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60952" y="3733264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1" name="椭圆 30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/>
          <p:cNvGrpSpPr/>
          <p:nvPr/>
        </p:nvGrpSpPr>
        <p:grpSpPr>
          <a:xfrm rot="10800000">
            <a:off x="1403381" y="4916694"/>
            <a:ext cx="3185536" cy="374531"/>
            <a:chOff x="7296272" y="2135598"/>
            <a:chExt cx="3185536" cy="374531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7721897" y="2135598"/>
              <a:ext cx="2759911" cy="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7296272" y="2135809"/>
              <a:ext cx="461078" cy="37432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7296272" y="2135598"/>
            <a:ext cx="3185536" cy="374531"/>
            <a:chOff x="7296272" y="2135598"/>
            <a:chExt cx="3185536" cy="374531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7721897" y="2135598"/>
              <a:ext cx="2759911" cy="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7296272" y="2135809"/>
              <a:ext cx="461078" cy="37432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403380" y="2160194"/>
            <a:ext cx="3317144" cy="325338"/>
            <a:chOff x="1466850" y="2283038"/>
            <a:chExt cx="3317144" cy="325338"/>
          </a:xfrm>
        </p:grpSpPr>
        <p:cxnSp>
          <p:nvCxnSpPr>
            <p:cNvPr id="105" name="直接连接符 104"/>
            <p:cNvCxnSpPr/>
            <p:nvPr/>
          </p:nvCxnSpPr>
          <p:spPr>
            <a:xfrm>
              <a:off x="1466850" y="2283038"/>
              <a:ext cx="2759911" cy="0"/>
            </a:xfrm>
            <a:prstGeom prst="line">
              <a:avLst/>
            </a:prstGeom>
            <a:ln w="25400">
              <a:solidFill>
                <a:srgbClr val="9D9A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226761" y="2283038"/>
              <a:ext cx="557233" cy="325338"/>
            </a:xfrm>
            <a:prstGeom prst="line">
              <a:avLst/>
            </a:prstGeom>
            <a:ln w="25400">
              <a:solidFill>
                <a:srgbClr val="9D9A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7325884" y="4941291"/>
            <a:ext cx="3317144" cy="325338"/>
            <a:chOff x="7325884" y="4860712"/>
            <a:chExt cx="3317144" cy="325338"/>
          </a:xfrm>
        </p:grpSpPr>
        <p:cxnSp>
          <p:nvCxnSpPr>
            <p:cNvPr id="115" name="直接连接符 114"/>
            <p:cNvCxnSpPr/>
            <p:nvPr/>
          </p:nvCxnSpPr>
          <p:spPr>
            <a:xfrm rot="10800000">
              <a:off x="7883117" y="5186050"/>
              <a:ext cx="2759911" cy="0"/>
            </a:xfrm>
            <a:prstGeom prst="line">
              <a:avLst/>
            </a:prstGeom>
            <a:ln w="25400">
              <a:solidFill>
                <a:srgbClr val="948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0800000">
              <a:off x="7325884" y="4860712"/>
              <a:ext cx="557233" cy="325338"/>
            </a:xfrm>
            <a:prstGeom prst="line">
              <a:avLst/>
            </a:prstGeom>
            <a:ln w="25400">
              <a:solidFill>
                <a:srgbClr val="948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169569" y="1893094"/>
            <a:ext cx="3662362" cy="3662362"/>
            <a:chOff x="4264819" y="1597819"/>
            <a:chExt cx="3662362" cy="3662362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264819" y="1597819"/>
              <a:ext cx="3662362" cy="3662362"/>
              <a:chOff x="4264819" y="1597819"/>
              <a:chExt cx="3662362" cy="3662362"/>
            </a:xfrm>
          </p:grpSpPr>
          <p:sp>
            <p:nvSpPr>
              <p:cNvPr id="95" name="任意多边形: 形状 94"/>
              <p:cNvSpPr/>
              <p:nvPr/>
            </p:nvSpPr>
            <p:spPr>
              <a:xfrm>
                <a:off x="4943475" y="2276475"/>
                <a:ext cx="2305050" cy="2305050"/>
              </a:xfrm>
              <a:custGeom>
                <a:avLst/>
                <a:gdLst>
                  <a:gd name="connsiteX0" fmla="*/ 1152525 w 2305050"/>
                  <a:gd name="connsiteY0" fmla="*/ 0 h 2305050"/>
                  <a:gd name="connsiteX1" fmla="*/ 2305050 w 2305050"/>
                  <a:gd name="connsiteY1" fmla="*/ 1152525 h 2305050"/>
                  <a:gd name="connsiteX2" fmla="*/ 1152525 w 2305050"/>
                  <a:gd name="connsiteY2" fmla="*/ 2305050 h 2305050"/>
                  <a:gd name="connsiteX3" fmla="*/ 0 w 2305050"/>
                  <a:gd name="connsiteY3" fmla="*/ 1152525 h 2305050"/>
                  <a:gd name="connsiteX4" fmla="*/ 1152525 w 2305050"/>
                  <a:gd name="connsiteY4" fmla="*/ 0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050" h="2305050">
                    <a:moveTo>
                      <a:pt x="1152525" y="0"/>
                    </a:moveTo>
                    <a:cubicBezTo>
                      <a:pt x="1789047" y="0"/>
                      <a:pt x="2305050" y="516003"/>
                      <a:pt x="2305050" y="1152525"/>
                    </a:cubicBezTo>
                    <a:cubicBezTo>
                      <a:pt x="2305050" y="1789047"/>
                      <a:pt x="1789047" y="2305050"/>
                      <a:pt x="1152525" y="2305050"/>
                    </a:cubicBezTo>
                    <a:cubicBezTo>
                      <a:pt x="516003" y="2305050"/>
                      <a:pt x="0" y="1789047"/>
                      <a:pt x="0" y="1152525"/>
                    </a:cubicBezTo>
                    <a:cubicBezTo>
                      <a:pt x="0" y="516003"/>
                      <a:pt x="516003" y="0"/>
                      <a:pt x="11525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意义</a:t>
                </a:r>
              </a:p>
            </p:txBody>
          </p:sp>
          <p:sp>
            <p:nvSpPr>
              <p:cNvPr id="99" name="任意多边形: 形状 98"/>
              <p:cNvSpPr/>
              <p:nvPr/>
            </p:nvSpPr>
            <p:spPr>
              <a:xfrm>
                <a:off x="6096000" y="3089672"/>
                <a:ext cx="1831181" cy="2170509"/>
              </a:xfrm>
              <a:custGeom>
                <a:avLst/>
                <a:gdLst>
                  <a:gd name="connsiteX0" fmla="*/ 1491853 w 1831181"/>
                  <a:gd name="connsiteY0" fmla="*/ 0 h 2170509"/>
                  <a:gd name="connsiteX1" fmla="*/ 1831181 w 1831181"/>
                  <a:gd name="connsiteY1" fmla="*/ 339328 h 2170509"/>
                  <a:gd name="connsiteX2" fmla="*/ 0 w 1831181"/>
                  <a:gd name="connsiteY2" fmla="*/ 2170509 h 2170509"/>
                  <a:gd name="connsiteX3" fmla="*/ 339328 w 1831181"/>
                  <a:gd name="connsiteY3" fmla="*/ 1831181 h 2170509"/>
                  <a:gd name="connsiteX4" fmla="*/ 0 w 1831181"/>
                  <a:gd name="connsiteY4" fmla="*/ 1491853 h 2170509"/>
                  <a:gd name="connsiteX5" fmla="*/ 1152525 w 1831181"/>
                  <a:gd name="connsiteY5" fmla="*/ 339328 h 2170509"/>
                  <a:gd name="connsiteX6" fmla="*/ 1491853 w 1831181"/>
                  <a:gd name="connsiteY6" fmla="*/ 0 h 217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181" h="2170509">
                    <a:moveTo>
                      <a:pt x="1491853" y="0"/>
                    </a:moveTo>
                    <a:cubicBezTo>
                      <a:pt x="1679259" y="0"/>
                      <a:pt x="1831181" y="151922"/>
                      <a:pt x="1831181" y="339328"/>
                    </a:cubicBezTo>
                    <a:cubicBezTo>
                      <a:pt x="1831181" y="1350661"/>
                      <a:pt x="1011333" y="2170509"/>
                      <a:pt x="0" y="2170509"/>
                    </a:cubicBezTo>
                    <a:cubicBezTo>
                      <a:pt x="187406" y="2170509"/>
                      <a:pt x="339328" y="2018587"/>
                      <a:pt x="339328" y="1831181"/>
                    </a:cubicBezTo>
                    <a:cubicBezTo>
                      <a:pt x="339328" y="1643775"/>
                      <a:pt x="187406" y="1491853"/>
                      <a:pt x="0" y="1491853"/>
                    </a:cubicBezTo>
                    <a:cubicBezTo>
                      <a:pt x="636522" y="1491853"/>
                      <a:pt x="1152525" y="975850"/>
                      <a:pt x="1152525" y="339328"/>
                    </a:cubicBezTo>
                    <a:cubicBezTo>
                      <a:pt x="1152525" y="151922"/>
                      <a:pt x="1304447" y="0"/>
                      <a:pt x="1491853" y="0"/>
                    </a:cubicBezTo>
                    <a:close/>
                  </a:path>
                </a:pathLst>
              </a:custGeom>
              <a:solidFill>
                <a:srgbClr val="948C89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4264819" y="3429000"/>
                <a:ext cx="2170509" cy="1831181"/>
              </a:xfrm>
              <a:custGeom>
                <a:avLst/>
                <a:gdLst>
                  <a:gd name="connsiteX0" fmla="*/ 0 w 2170509"/>
                  <a:gd name="connsiteY0" fmla="*/ 0 h 1831181"/>
                  <a:gd name="connsiteX1" fmla="*/ 339328 w 2170509"/>
                  <a:gd name="connsiteY1" fmla="*/ 339328 h 1831181"/>
                  <a:gd name="connsiteX2" fmla="*/ 678656 w 2170509"/>
                  <a:gd name="connsiteY2" fmla="*/ 0 h 1831181"/>
                  <a:gd name="connsiteX3" fmla="*/ 1831181 w 2170509"/>
                  <a:gd name="connsiteY3" fmla="*/ 1152525 h 1831181"/>
                  <a:gd name="connsiteX4" fmla="*/ 2170509 w 2170509"/>
                  <a:gd name="connsiteY4" fmla="*/ 1491853 h 1831181"/>
                  <a:gd name="connsiteX5" fmla="*/ 1831181 w 2170509"/>
                  <a:gd name="connsiteY5" fmla="*/ 1831181 h 1831181"/>
                  <a:gd name="connsiteX6" fmla="*/ 0 w 2170509"/>
                  <a:gd name="connsiteY6" fmla="*/ 0 h 183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509" h="1831181">
                    <a:moveTo>
                      <a:pt x="0" y="0"/>
                    </a:moveTo>
                    <a:cubicBezTo>
                      <a:pt x="0" y="187406"/>
                      <a:pt x="151922" y="339328"/>
                      <a:pt x="339328" y="339328"/>
                    </a:cubicBezTo>
                    <a:cubicBezTo>
                      <a:pt x="526734" y="339328"/>
                      <a:pt x="678656" y="187406"/>
                      <a:pt x="678656" y="0"/>
                    </a:cubicBezTo>
                    <a:cubicBezTo>
                      <a:pt x="678656" y="636522"/>
                      <a:pt x="1194659" y="1152525"/>
                      <a:pt x="1831181" y="1152525"/>
                    </a:cubicBezTo>
                    <a:cubicBezTo>
                      <a:pt x="2018587" y="1152525"/>
                      <a:pt x="2170509" y="1304447"/>
                      <a:pt x="2170509" y="1491853"/>
                    </a:cubicBezTo>
                    <a:cubicBezTo>
                      <a:pt x="2170509" y="1679259"/>
                      <a:pt x="2018587" y="1831181"/>
                      <a:pt x="1831181" y="1831181"/>
                    </a:cubicBezTo>
                    <a:cubicBezTo>
                      <a:pt x="819848" y="1831181"/>
                      <a:pt x="0" y="1011333"/>
                      <a:pt x="0" y="0"/>
                    </a:cubicBezTo>
                    <a:close/>
                  </a:path>
                </a:pathLst>
              </a:custGeom>
              <a:solidFill>
                <a:srgbClr val="E6E1DF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任意多边形: 形状 97"/>
              <p:cNvSpPr/>
              <p:nvPr/>
            </p:nvSpPr>
            <p:spPr>
              <a:xfrm>
                <a:off x="5756672" y="1597819"/>
                <a:ext cx="2170509" cy="1831181"/>
              </a:xfrm>
              <a:custGeom>
                <a:avLst/>
                <a:gdLst>
                  <a:gd name="connsiteX0" fmla="*/ 339328 w 2170509"/>
                  <a:gd name="connsiteY0" fmla="*/ 0 h 1831181"/>
                  <a:gd name="connsiteX1" fmla="*/ 2170509 w 2170509"/>
                  <a:gd name="connsiteY1" fmla="*/ 1831181 h 1831181"/>
                  <a:gd name="connsiteX2" fmla="*/ 1831181 w 2170509"/>
                  <a:gd name="connsiteY2" fmla="*/ 1491853 h 1831181"/>
                  <a:gd name="connsiteX3" fmla="*/ 1491853 w 2170509"/>
                  <a:gd name="connsiteY3" fmla="*/ 1831181 h 1831181"/>
                  <a:gd name="connsiteX4" fmla="*/ 339328 w 2170509"/>
                  <a:gd name="connsiteY4" fmla="*/ 678656 h 1831181"/>
                  <a:gd name="connsiteX5" fmla="*/ 0 w 2170509"/>
                  <a:gd name="connsiteY5" fmla="*/ 339328 h 1831181"/>
                  <a:gd name="connsiteX6" fmla="*/ 339328 w 2170509"/>
                  <a:gd name="connsiteY6" fmla="*/ 0 h 183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509" h="1831181">
                    <a:moveTo>
                      <a:pt x="339328" y="0"/>
                    </a:moveTo>
                    <a:cubicBezTo>
                      <a:pt x="1350661" y="0"/>
                      <a:pt x="2170509" y="819848"/>
                      <a:pt x="2170509" y="1831181"/>
                    </a:cubicBezTo>
                    <a:cubicBezTo>
                      <a:pt x="2170509" y="1643775"/>
                      <a:pt x="2018587" y="1491853"/>
                      <a:pt x="1831181" y="1491853"/>
                    </a:cubicBezTo>
                    <a:cubicBezTo>
                      <a:pt x="1643775" y="1491853"/>
                      <a:pt x="1491853" y="1643775"/>
                      <a:pt x="1491853" y="1831181"/>
                    </a:cubicBezTo>
                    <a:cubicBezTo>
                      <a:pt x="1491853" y="1194659"/>
                      <a:pt x="975850" y="678656"/>
                      <a:pt x="339328" y="678656"/>
                    </a:cubicBezTo>
                    <a:cubicBezTo>
                      <a:pt x="151922" y="678656"/>
                      <a:pt x="0" y="526734"/>
                      <a:pt x="0" y="339328"/>
                    </a:cubicBezTo>
                    <a:cubicBezTo>
                      <a:pt x="0" y="151922"/>
                      <a:pt x="151922" y="0"/>
                      <a:pt x="339328" y="0"/>
                    </a:cubicBezTo>
                    <a:close/>
                  </a:path>
                </a:pathLst>
              </a:custGeom>
              <a:solidFill>
                <a:srgbClr val="D7CFCD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任意多边形: 形状 96"/>
              <p:cNvSpPr/>
              <p:nvPr/>
            </p:nvSpPr>
            <p:spPr>
              <a:xfrm>
                <a:off x="4264819" y="1597819"/>
                <a:ext cx="1831181" cy="2170509"/>
              </a:xfrm>
              <a:custGeom>
                <a:avLst/>
                <a:gdLst>
                  <a:gd name="connsiteX0" fmla="*/ 1831181 w 1831181"/>
                  <a:gd name="connsiteY0" fmla="*/ 0 h 2170509"/>
                  <a:gd name="connsiteX1" fmla="*/ 1491853 w 1831181"/>
                  <a:gd name="connsiteY1" fmla="*/ 339328 h 2170509"/>
                  <a:gd name="connsiteX2" fmla="*/ 1831181 w 1831181"/>
                  <a:gd name="connsiteY2" fmla="*/ 678656 h 2170509"/>
                  <a:gd name="connsiteX3" fmla="*/ 678656 w 1831181"/>
                  <a:gd name="connsiteY3" fmla="*/ 1831181 h 2170509"/>
                  <a:gd name="connsiteX4" fmla="*/ 339328 w 1831181"/>
                  <a:gd name="connsiteY4" fmla="*/ 2170509 h 2170509"/>
                  <a:gd name="connsiteX5" fmla="*/ 0 w 1831181"/>
                  <a:gd name="connsiteY5" fmla="*/ 1831181 h 2170509"/>
                  <a:gd name="connsiteX6" fmla="*/ 1831181 w 1831181"/>
                  <a:gd name="connsiteY6" fmla="*/ 0 h 217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181" h="2170509">
                    <a:moveTo>
                      <a:pt x="1831181" y="0"/>
                    </a:moveTo>
                    <a:cubicBezTo>
                      <a:pt x="1643775" y="0"/>
                      <a:pt x="1491853" y="151922"/>
                      <a:pt x="1491853" y="339328"/>
                    </a:cubicBezTo>
                    <a:cubicBezTo>
                      <a:pt x="1491853" y="526734"/>
                      <a:pt x="1643775" y="678656"/>
                      <a:pt x="1831181" y="678656"/>
                    </a:cubicBezTo>
                    <a:cubicBezTo>
                      <a:pt x="1194659" y="678656"/>
                      <a:pt x="678656" y="1194659"/>
                      <a:pt x="678656" y="1831181"/>
                    </a:cubicBezTo>
                    <a:cubicBezTo>
                      <a:pt x="678656" y="2018587"/>
                      <a:pt x="526734" y="2170509"/>
                      <a:pt x="339328" y="2170509"/>
                    </a:cubicBezTo>
                    <a:cubicBezTo>
                      <a:pt x="151922" y="2170509"/>
                      <a:pt x="0" y="2018587"/>
                      <a:pt x="0" y="1831181"/>
                    </a:cubicBezTo>
                    <a:cubicBezTo>
                      <a:pt x="0" y="819848"/>
                      <a:pt x="819848" y="0"/>
                      <a:pt x="1831181" y="0"/>
                    </a:cubicBezTo>
                    <a:close/>
                  </a:path>
                </a:pathLst>
              </a:custGeom>
              <a:solidFill>
                <a:srgbClr val="9D9AAB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2" name="圆: 空心 101"/>
            <p:cNvSpPr/>
            <p:nvPr/>
          </p:nvSpPr>
          <p:spPr>
            <a:xfrm>
              <a:off x="5155101" y="2488101"/>
              <a:ext cx="1881797" cy="1881797"/>
            </a:xfrm>
            <a:prstGeom prst="donut">
              <a:avLst>
                <a:gd name="adj" fmla="val 253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1392632" y="16985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9D9AAB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7911054" y="167372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7CFCD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7911054" y="48294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948C89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1392632" y="48294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CC2BE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1324256" y="2330789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324256" y="5550580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831931" y="5551073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910872" y="2330789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673517" y="242499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795503" y="241234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4668040" y="451192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853460" y="443434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955800" y="1121142"/>
            <a:ext cx="8128000" cy="5357880"/>
            <a:chOff x="2032000" y="750059"/>
            <a:chExt cx="8128000" cy="5357880"/>
          </a:xfrm>
        </p:grpSpPr>
        <p:sp>
          <p:nvSpPr>
            <p:cNvPr id="41" name="矩形 40"/>
            <p:cNvSpPr/>
            <p:nvPr/>
          </p:nvSpPr>
          <p:spPr>
            <a:xfrm>
              <a:off x="2032000" y="1355219"/>
              <a:ext cx="8128000" cy="1033200"/>
            </a:xfrm>
            <a:prstGeom prst="rect">
              <a:avLst/>
            </a:prstGeom>
            <a:ln w="25400">
              <a:solidFill>
                <a:srgbClr val="9D9AA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438400" y="75005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D9AA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32000" y="3214979"/>
              <a:ext cx="8128000" cy="1033200"/>
            </a:xfrm>
            <a:prstGeom prst="rect">
              <a:avLst/>
            </a:prstGeom>
            <a:ln w="25400">
              <a:solidFill>
                <a:srgbClr val="948C8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438400" y="260981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48C8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2000" y="5074739"/>
              <a:ext cx="8128000" cy="1033200"/>
            </a:xfrm>
            <a:prstGeom prst="rect">
              <a:avLst/>
            </a:prstGeom>
            <a:ln w="25400">
              <a:solidFill>
                <a:srgbClr val="D7CFCD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2438400" y="446957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D7CFC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621315" y="1296536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62183" y="3158022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21315" y="4952028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2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23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60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4371" y="2019300"/>
            <a:ext cx="3988302" cy="3905672"/>
            <a:chOff x="3702845" y="1085426"/>
            <a:chExt cx="4786309" cy="4687146"/>
          </a:xfrm>
        </p:grpSpPr>
        <p:sp>
          <p:nvSpPr>
            <p:cNvPr id="4" name="任意多边形: 形状 3"/>
            <p:cNvSpPr/>
            <p:nvPr/>
          </p:nvSpPr>
          <p:spPr>
            <a:xfrm>
              <a:off x="3937474" y="1085426"/>
              <a:ext cx="4551680" cy="4551680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9D9AA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5665" tIns="900853" rIns="593615" bIns="2255521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800" kern="1200"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3702845" y="1220892"/>
              <a:ext cx="4551680" cy="4551680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rgbClr val="CCC2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8844" tIns="2954444" rIns="1328843" bIns="353483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>
                <a:cs typeface="+mn-ea"/>
                <a:sym typeface="+mn-lt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3702845" y="1220892"/>
              <a:ext cx="4551680" cy="4551680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rgbClr val="948C8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8640" tIns="955040" rIns="2580640" bIns="2201334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800" kern="120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488781" y="1850947"/>
            <a:ext cx="6038848" cy="1569660"/>
            <a:chOff x="5534255" y="1469947"/>
            <a:chExt cx="6038848" cy="1569660"/>
          </a:xfrm>
        </p:grpSpPr>
        <p:sp>
          <p:nvSpPr>
            <p:cNvPr id="18" name="矩形: 圆角 17"/>
            <p:cNvSpPr/>
            <p:nvPr/>
          </p:nvSpPr>
          <p:spPr>
            <a:xfrm>
              <a:off x="5534255" y="1546147"/>
              <a:ext cx="485775" cy="485775"/>
            </a:xfrm>
            <a:prstGeom prst="roundRect">
              <a:avLst/>
            </a:prstGeom>
            <a:solidFill>
              <a:srgbClr val="94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96000" y="1469947"/>
              <a:ext cx="547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88781" y="3260647"/>
            <a:ext cx="6038848" cy="1569660"/>
            <a:chOff x="5534255" y="1469947"/>
            <a:chExt cx="6038848" cy="1569660"/>
          </a:xfrm>
        </p:grpSpPr>
        <p:sp>
          <p:nvSpPr>
            <p:cNvPr id="22" name="矩形: 圆角 21"/>
            <p:cNvSpPr/>
            <p:nvPr/>
          </p:nvSpPr>
          <p:spPr>
            <a:xfrm>
              <a:off x="5534255" y="1546147"/>
              <a:ext cx="485775" cy="485775"/>
            </a:xfrm>
            <a:prstGeom prst="round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96000" y="1469947"/>
              <a:ext cx="547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88781" y="4670347"/>
            <a:ext cx="6038848" cy="1569660"/>
            <a:chOff x="5534255" y="1469947"/>
            <a:chExt cx="6038848" cy="1569660"/>
          </a:xfrm>
        </p:grpSpPr>
        <p:sp>
          <p:nvSpPr>
            <p:cNvPr id="25" name="矩形: 圆角 24"/>
            <p:cNvSpPr/>
            <p:nvPr/>
          </p:nvSpPr>
          <p:spPr>
            <a:xfrm>
              <a:off x="5534255" y="1546147"/>
              <a:ext cx="485775" cy="485775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96000" y="1469947"/>
              <a:ext cx="547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217207" y="-1043534"/>
            <a:ext cx="7210843" cy="7800527"/>
            <a:chOff x="-224465" y="-674213"/>
            <a:chExt cx="7210843" cy="7800527"/>
          </a:xfrm>
        </p:grpSpPr>
        <p:sp>
          <p:nvSpPr>
            <p:cNvPr id="28" name="椭圆 27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39" y="3024835"/>
            <a:ext cx="850972" cy="89086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4" y="2019300"/>
            <a:ext cx="198242" cy="28745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20" y="4853201"/>
            <a:ext cx="254587" cy="22084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79529" y="3470024"/>
            <a:ext cx="304278" cy="241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051670" cy="1038425"/>
            <a:chOff x="4003103" y="1620496"/>
            <a:chExt cx="1051670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two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研究方法及内容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16978" y="-681051"/>
            <a:ext cx="7602434" cy="7800527"/>
            <a:chOff x="-224465" y="-674213"/>
            <a:chExt cx="7602434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31558" y="2088999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" name="椭圆 2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9D9A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34232" y="124119"/>
                <a:ext cx="2407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研究方法及内容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减号 17"/>
          <p:cNvSpPr/>
          <p:nvPr/>
        </p:nvSpPr>
        <p:spPr>
          <a:xfrm rot="21300000">
            <a:off x="3052533" y="3298989"/>
            <a:ext cx="6086933" cy="697046"/>
          </a:xfrm>
          <a:prstGeom prst="mathMinus">
            <a:avLst/>
          </a:prstGeom>
          <a:solidFill>
            <a:srgbClr val="948C8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箭头: 下 18"/>
          <p:cNvSpPr/>
          <p:nvPr/>
        </p:nvSpPr>
        <p:spPr>
          <a:xfrm>
            <a:off x="3768682" y="1810155"/>
            <a:ext cx="1837357" cy="1633206"/>
          </a:xfrm>
          <a:prstGeom prst="downArrow">
            <a:avLst/>
          </a:prstGeom>
          <a:solidFill>
            <a:srgbClr val="9D9AA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279736" y="1606004"/>
            <a:ext cx="1959847" cy="1714867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720" tIns="426720" rIns="426720" bIns="426720" numCol="1" spcCol="1270" anchor="ctr" anchorCtr="0">
            <a:noAutofit/>
          </a:bodyPr>
          <a:lstStyle/>
          <a:p>
            <a:pPr marL="0" lvl="0" indent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000" kern="1200">
              <a:cs typeface="+mn-ea"/>
              <a:sym typeface="+mn-lt"/>
            </a:endParaRPr>
          </a:p>
        </p:txBody>
      </p:sp>
      <p:sp>
        <p:nvSpPr>
          <p:cNvPr id="21" name="箭头: 上 20"/>
          <p:cNvSpPr/>
          <p:nvPr/>
        </p:nvSpPr>
        <p:spPr>
          <a:xfrm>
            <a:off x="6585961" y="3851662"/>
            <a:ext cx="1837357" cy="1633206"/>
          </a:xfrm>
          <a:prstGeom prst="upArrow">
            <a:avLst/>
          </a:prstGeom>
          <a:solidFill>
            <a:srgbClr val="D7CFC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3952417" y="3974152"/>
            <a:ext cx="1959847" cy="1714867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720" tIns="426720" rIns="426720" bIns="426720" numCol="1" spcCol="1270" anchor="ctr" anchorCtr="0">
            <a:noAutofit/>
          </a:bodyPr>
          <a:lstStyle/>
          <a:p>
            <a:pPr marL="0" lvl="0" indent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000" kern="120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80173" y="1490505"/>
            <a:ext cx="4072782" cy="2163436"/>
            <a:chOff x="5595093" y="1547531"/>
            <a:chExt cx="4072782" cy="2163436"/>
          </a:xfrm>
        </p:grpSpPr>
        <p:sp>
          <p:nvSpPr>
            <p:cNvPr id="24" name="文本框 23"/>
            <p:cNvSpPr txBox="1"/>
            <p:nvPr/>
          </p:nvSpPr>
          <p:spPr>
            <a:xfrm>
              <a:off x="5595093" y="1547531"/>
              <a:ext cx="1369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9D9AAB"/>
                  </a:solidFill>
                  <a:cs typeface="+mn-ea"/>
                  <a:sym typeface="+mn-lt"/>
                </a:rPr>
                <a:t>研究方法</a:t>
              </a:r>
              <a:r>
                <a:rPr lang="en-US" altLang="zh-CN" sz="2000" b="1" dirty="0">
                  <a:solidFill>
                    <a:srgbClr val="9D9AAB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06039" y="1956641"/>
              <a:ext cx="406183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04927" y="4130271"/>
            <a:ext cx="4061836" cy="2137573"/>
            <a:chOff x="5667277" y="1504492"/>
            <a:chExt cx="4061836" cy="2137573"/>
          </a:xfrm>
        </p:grpSpPr>
        <p:sp>
          <p:nvSpPr>
            <p:cNvPr id="29" name="文本框 28"/>
            <p:cNvSpPr txBox="1"/>
            <p:nvPr/>
          </p:nvSpPr>
          <p:spPr>
            <a:xfrm>
              <a:off x="8300355" y="1504492"/>
              <a:ext cx="1369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948C89"/>
                  </a:solidFill>
                  <a:cs typeface="+mn-ea"/>
                  <a:sym typeface="+mn-lt"/>
                </a:rPr>
                <a:t>研究方法</a:t>
              </a:r>
              <a:r>
                <a:rPr lang="en-US" altLang="zh-CN" sz="2000" b="1" dirty="0">
                  <a:solidFill>
                    <a:srgbClr val="948C89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667277" y="1887739"/>
              <a:ext cx="406183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vrtg5q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vrtg5q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3477</Words>
  <Application>Microsoft Office PowerPoint</Application>
  <PresentationFormat>宽屏</PresentationFormat>
  <Paragraphs>208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字魂35号-经典雅黑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Administrator</cp:lastModifiedBy>
  <cp:revision>14</cp:revision>
  <dcterms:created xsi:type="dcterms:W3CDTF">2021-12-11T10:39:00Z</dcterms:created>
  <dcterms:modified xsi:type="dcterms:W3CDTF">2023-12-28T03:29:17Z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C2C7592F05EB4E5494878EC0E1832DD8_12</vt:lpwstr>
  </property>
  <property fmtid="{D5CDD505-2E9C-101B-9397-08002B2CF9AE}" pid="3" name="KSOProductBuildVer">
    <vt:lpwstr>2052-12.1.0.15374</vt:lpwstr>
  </property>
</Properties>
</file>