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20" r:id="rId2"/>
  </p:sldMasterIdLst>
  <p:notesMasterIdLst>
    <p:notesMasterId r:id="rId23"/>
  </p:notesMasterIdLst>
  <p:sldIdLst>
    <p:sldId id="257" r:id="rId3"/>
    <p:sldId id="260" r:id="rId4"/>
    <p:sldId id="261" r:id="rId5"/>
    <p:sldId id="262" r:id="rId6"/>
    <p:sldId id="258" r:id="rId7"/>
    <p:sldId id="259" r:id="rId8"/>
    <p:sldId id="278" r:id="rId9"/>
    <p:sldId id="264" r:id="rId10"/>
    <p:sldId id="263" r:id="rId11"/>
    <p:sldId id="265" r:id="rId12"/>
    <p:sldId id="266" r:id="rId13"/>
    <p:sldId id="268" r:id="rId14"/>
    <p:sldId id="275" r:id="rId15"/>
    <p:sldId id="269" r:id="rId16"/>
    <p:sldId id="270" r:id="rId17"/>
    <p:sldId id="267" r:id="rId18"/>
    <p:sldId id="271" r:id="rId19"/>
    <p:sldId id="276" r:id="rId20"/>
    <p:sldId id="274" r:id="rId21"/>
    <p:sldId id="27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5397" initials="2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9AAB"/>
    <a:srgbClr val="C2C0CA"/>
    <a:srgbClr val="B4B2BE"/>
    <a:srgbClr val="D7CFCD"/>
    <a:srgbClr val="948C89"/>
    <a:srgbClr val="E6E1DF"/>
    <a:srgbClr val="CCC2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041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155752"/>
      </p:ext>
    </p:extLst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4869"/>
      </p:ext>
    </p:extLst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40164"/>
      </p:ext>
    </p:extLst>
  </p:cSld>
  <p:clrMapOvr>
    <a:masterClrMapping/>
  </p:clrMapOvr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835321"/>
      </p:ext>
    </p:extLst>
  </p:cSld>
  <p:clrMapOvr>
    <a:masterClrMapping/>
  </p:clrMapOvr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153734"/>
      </p:ext>
    </p:extLst>
  </p:cSld>
  <p:clrMapOvr>
    <a:masterClrMapping/>
  </p:clrMapOvr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880465"/>
      </p:ext>
    </p:extLst>
  </p:cSld>
  <p:clrMapOvr>
    <a:masterClrMapping/>
  </p:clrMapOvr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121481"/>
      </p:ext>
    </p:extLst>
  </p:cSld>
  <p:clrMapOvr>
    <a:masterClrMapping/>
  </p:clrMapOvr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60661"/>
      </p:ext>
    </p:extLst>
  </p:cSld>
  <p:clrMapOvr>
    <a:masterClrMapping/>
  </p:clrMapOvr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244050"/>
      </p:ext>
    </p:extLst>
  </p:cSld>
  <p:clrMapOvr>
    <a:masterClrMapping/>
  </p:clrMapOvr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369147"/>
      </p:ext>
    </p:extLst>
  </p:cSld>
  <p:clrMapOvr>
    <a:masterClrMapping/>
  </p:clrMapOvr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827810"/>
      </p:ext>
    </p:extLst>
  </p:cSld>
  <p:clrMapOvr>
    <a:masterClrMapping/>
  </p:clrMapOvr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482380"/>
      </p:ext>
    </p:extLst>
  </p:cSld>
  <p:clrMapOvr>
    <a:masterClrMapping/>
  </p:clrMapOvr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437841"/>
      </p:ext>
    </p:extLst>
  </p:cSld>
  <p:clrMapOvr>
    <a:masterClrMapping/>
  </p:clrMapOvr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61352"/>
      </p:ext>
    </p:extLst>
  </p:cSld>
  <p:clrMapOvr>
    <a:masterClrMapping/>
  </p:clrMapOvr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165703"/>
      </p:ext>
    </p:extLst>
  </p:cSld>
  <p:clrMapOvr>
    <a:masterClrMapping/>
  </p:clrMapOvr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043376"/>
      </p:ext>
    </p:extLst>
  </p:cSld>
  <p:clrMapOvr>
    <a:masterClrMapping/>
  </p:clrMapOvr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849"/>
      </p:ext>
    </p:extLst>
  </p:cSld>
  <p:clrMapOvr>
    <a:masterClrMapping/>
  </p:clrMapOvr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361244"/>
      </p:ext>
    </p:extLst>
  </p:cSld>
  <p:clrMapOvr>
    <a:masterClrMapping/>
  </p:clrMapOvr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22632"/>
      </p:ext>
    </p:extLst>
  </p:cSld>
  <p:clrMapOvr>
    <a:masterClrMapping/>
  </p:clrMapOvr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66423"/>
      </p:ext>
    </p:extLst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1908"/>
      </p:ext>
    </p:extLst>
  </p:cSld>
  <p:clrMapOvr>
    <a:masterClrMapping/>
  </p:clrMapOvr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80569"/>
      </p:ext>
    </p:extLst>
  </p:cSld>
  <p:clrMapOvr>
    <a:masterClrMapping/>
  </p:clrMapOvr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484558"/>
      </p:ext>
    </p:extLst>
  </p:cSld>
  <p:clrMapOvr>
    <a:masterClrMapping/>
  </p:clrMapOvr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61110"/>
      </p:ext>
    </p:extLst>
  </p:cSld>
  <p:clrMapOvr>
    <a:masterClrMapping/>
  </p:clrMapOvr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28929"/>
      </p:ext>
    </p:extLst>
  </p:cSld>
  <p:clrMapOvr>
    <a:masterClrMapping/>
  </p:clrMapOvr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756593"/>
      </p:ext>
    </p:extLst>
  </p:cSld>
  <p:clrMapOvr>
    <a:masterClrMapping/>
  </p:clrMapOvr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21833"/>
      </p:ext>
    </p:extLst>
  </p:cSld>
  <p:clrMapOvr>
    <a:masterClrMapping/>
  </p:clrMapOvr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786874"/>
      </p:ext>
    </p:extLst>
  </p:cSld>
  <p:clrMapOvr>
    <a:masterClrMapping/>
  </p:clrMapOvr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536556"/>
      </p:ext>
    </p:extLst>
  </p:cSld>
  <p:clrMapOvr>
    <a:masterClrMapping/>
  </p:clrMapOvr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072097"/>
      </p:ext>
    </p:extLst>
  </p:cSld>
  <p:clrMapOvr>
    <a:masterClrMapping/>
  </p:clrMapOvr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180447"/>
      </p:ext>
    </p:extLst>
  </p:cSld>
  <p:clrMapOvr>
    <a:masterClrMapping/>
  </p:clrMapOvr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879316"/>
      </p:ext>
    </p:extLst>
  </p:cSld>
  <p:clrMapOvr>
    <a:masterClrMapping/>
  </p:clrMapOvr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747368"/>
      </p:ext>
    </p:extLst>
  </p:cSld>
  <p:clrMapOvr>
    <a:masterClrMapping/>
  </p:clrMapOvr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09857"/>
      </p:ext>
    </p:extLst>
  </p:cSld>
  <p:clrMapOvr>
    <a:masterClrMapping/>
  </p:clrMapOvr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557506"/>
      </p:ext>
    </p:extLst>
  </p:cSld>
  <p:clrMapOvr>
    <a:masterClrMapping/>
  </p:clrMapOvr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137650"/>
      </p:ext>
    </p:extLst>
  </p:cSld>
  <p:clrMapOvr>
    <a:masterClrMapping/>
  </p:clrMapOvr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1183"/>
      </p:ext>
    </p:extLst>
  </p:cSld>
  <p:clrMapOvr>
    <a:masterClrMapping/>
  </p:clrMapOvr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107457"/>
      </p:ext>
    </p:extLst>
  </p:cSld>
  <p:clrMapOvr>
    <a:masterClrMapping/>
  </p:clrMapOvr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830717"/>
      </p:ext>
    </p:extLst>
  </p:cSld>
  <p:clrMapOvr>
    <a:masterClrMapping/>
  </p:clrMapOvr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936613"/>
      </p:ext>
    </p:extLst>
  </p:cSld>
  <p:clrMapOvr>
    <a:masterClrMapping/>
  </p:clrMapOvr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85001"/>
      </p:ext>
    </p:extLst>
  </p:cSld>
  <p:clrMapOvr>
    <a:masterClrMapping/>
  </p:clrMapOvr>
  <p:hf sldNum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74256"/>
      </p:ext>
    </p:extLst>
  </p:cSld>
  <p:clrMapOvr>
    <a:masterClrMapping/>
  </p:clrMapOvr>
  <p:hf sldNum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391523"/>
      </p:ext>
    </p:extLst>
  </p:cSld>
  <p:clrMapOvr>
    <a:masterClrMapping/>
  </p:clrMapOvr>
  <p:hf sldNum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179895"/>
      </p:ext>
    </p:extLst>
  </p:cSld>
  <p:clrMapOvr>
    <a:masterClrMapping/>
  </p:clrMapOvr>
  <p:hf sldNum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56475"/>
      </p:ext>
    </p:extLst>
  </p:cSld>
  <p:clrMapOvr>
    <a:masterClrMapping/>
  </p:clrMapOvr>
  <p:hf sldNum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55161"/>
      </p:ext>
    </p:extLst>
  </p:cSld>
  <p:clrMapOvr>
    <a:masterClrMapping/>
  </p:clrMapOvr>
  <p:hf sldNum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432458"/>
      </p:ext>
    </p:extLst>
  </p:cSld>
  <p:clrMapOvr>
    <a:masterClrMapping/>
  </p:clrMapOvr>
  <p:hf sldNum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637340"/>
      </p:ext>
    </p:extLst>
  </p:cSld>
  <p:clrMapOvr>
    <a:masterClrMapping/>
  </p:clrMapOvr>
  <p:hf sldNum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495408"/>
      </p:ext>
    </p:extLst>
  </p:cSld>
  <p:clrMapOvr>
    <a:masterClrMapping/>
  </p:clrMapOvr>
  <p:hf sldNum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485340"/>
      </p:ext>
    </p:extLst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510129"/>
      </p:ext>
    </p:extLst>
  </p:cSld>
  <p:clrMapOvr>
    <a:masterClrMapping/>
  </p:clrMapOvr>
  <p:hf sldNum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460860"/>
      </p:ext>
    </p:extLst>
  </p:cSld>
  <p:clrMapOvr>
    <a:masterClrMapping/>
  </p:clrMapOvr>
  <p:hf sldNum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940174"/>
      </p:ext>
    </p:extLst>
  </p:cSld>
  <p:clrMapOvr>
    <a:masterClrMapping/>
  </p:clrMapOvr>
  <p:hf sldNum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283069"/>
      </p:ext>
    </p:extLst>
  </p:cSld>
  <p:clrMapOvr>
    <a:masterClrMapping/>
  </p:clrMapOvr>
  <p:hf sldNum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23908"/>
      </p:ext>
    </p:extLst>
  </p:cSld>
  <p:clrMapOvr>
    <a:masterClrMapping/>
  </p:clrMapOvr>
  <p:hf sldNum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16783"/>
      </p:ext>
    </p:extLst>
  </p:cSld>
  <p:clrMapOvr>
    <a:masterClrMapping/>
  </p:clrMapOvr>
  <p:hf sldNum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712187902"/>
      </p:ext>
    </p:extLst>
  </p:cSld>
  <p:clrMapOvr>
    <a:masterClrMapping/>
  </p:clrMapOvr>
  <p:hf sldNum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903987"/>
      </p:ext>
    </p:extLst>
  </p:cSld>
  <p:clrMapOvr>
    <a:masterClrMapping/>
  </p:clrMapOvr>
  <p:hf sldNum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2024/3/21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243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2024/3/21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1584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46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86870"/>
      </p:ext>
    </p:extLst>
  </p:cSld>
  <p:clrMapOvr>
    <a:masterClrMapping/>
  </p:clrMapOvr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71576"/>
      </p:ext>
    </p:extLst>
  </p:cSld>
  <p:clrMapOvr>
    <a:masterClrMapping/>
  </p:clrMapOvr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310F1-C9C5-4FE6-8AE7-D8A40C1F666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F3855-861F-4806-8649-FB3349697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1" r:id="rId37"/>
    <p:sldLayoutId id="2147483692" r:id="rId38"/>
    <p:sldLayoutId id="2147483693" r:id="rId39"/>
    <p:sldLayoutId id="2147483694" r:id="rId40"/>
    <p:sldLayoutId id="2147483695" r:id="rId41"/>
    <p:sldLayoutId id="2147483696" r:id="rId42"/>
    <p:sldLayoutId id="2147483697" r:id="rId43"/>
    <p:sldLayoutId id="2147483698" r:id="rId44"/>
    <p:sldLayoutId id="2147483699" r:id="rId45"/>
    <p:sldLayoutId id="2147483700" r:id="rId46"/>
    <p:sldLayoutId id="2147483701" r:id="rId47"/>
    <p:sldLayoutId id="2147483702" r:id="rId48"/>
    <p:sldLayoutId id="2147483703" r:id="rId49"/>
    <p:sldLayoutId id="2147483704" r:id="rId50"/>
    <p:sldLayoutId id="2147483705" r:id="rId51"/>
    <p:sldLayoutId id="2147483706" r:id="rId52"/>
    <p:sldLayoutId id="2147483707" r:id="rId53"/>
    <p:sldLayoutId id="2147483708" r:id="rId54"/>
    <p:sldLayoutId id="2147483709" r:id="rId55"/>
    <p:sldLayoutId id="2147483710" r:id="rId56"/>
    <p:sldLayoutId id="2147483711" r:id="rId57"/>
    <p:sldLayoutId id="2147483712" r:id="rId58"/>
    <p:sldLayoutId id="2147483713" r:id="rId59"/>
    <p:sldLayoutId id="2147483714" r:id="rId60"/>
    <p:sldLayoutId id="2147483715" r:id="rId61"/>
    <p:sldLayoutId id="2147483716" r:id="rId62"/>
    <p:sldLayoutId id="2147483717" r:id="rId63"/>
    <p:sldLayoutId id="2147483718" r:id="rId64"/>
    <p:sldLayoutId id="2147483719" r:id="rId65"/>
    <p:sldLayoutId id="2147483654" r:id="rId66"/>
    <p:sldLayoutId id="2147483655" r:id="rId67"/>
    <p:sldLayoutId id="2147483656" r:id="rId68"/>
    <p:sldLayoutId id="2147483657" r:id="rId69"/>
    <p:sldLayoutId id="2147483658" r:id="rId70"/>
    <p:sldLayoutId id="2147483659" r:id="rId71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10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izhengxing.com/" TargetMode="External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: 空心 11"/>
          <p:cNvSpPr/>
          <p:nvPr/>
        </p:nvSpPr>
        <p:spPr>
          <a:xfrm>
            <a:off x="7521779" y="2008283"/>
            <a:ext cx="2841432" cy="2841432"/>
          </a:xfrm>
          <a:prstGeom prst="donut">
            <a:avLst>
              <a:gd name="adj" fmla="val 2588"/>
            </a:avLst>
          </a:prstGeom>
          <a:gradFill>
            <a:gsLst>
              <a:gs pos="0">
                <a:srgbClr val="948C89">
                  <a:alpha val="27000"/>
                </a:srgbClr>
              </a:gs>
              <a:gs pos="31000">
                <a:srgbClr val="FFFFFF"/>
              </a:gs>
              <a:gs pos="66000">
                <a:srgbClr val="FFFFFF"/>
              </a:gs>
              <a:gs pos="100000">
                <a:srgbClr val="948C89">
                  <a:alpha val="27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42496" y="0"/>
            <a:ext cx="3252186" cy="6858000"/>
          </a:xfrm>
          <a:prstGeom prst="rect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721816" y="2208320"/>
            <a:ext cx="2441359" cy="2441359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374944" y="-1748697"/>
            <a:ext cx="2500783" cy="4318114"/>
            <a:chOff x="-374944" y="-1748697"/>
            <a:chExt cx="2500783" cy="4318114"/>
          </a:xfrm>
        </p:grpSpPr>
        <p:sp>
          <p:nvSpPr>
            <p:cNvPr id="8" name="矩形: 圆角 7"/>
            <p:cNvSpPr/>
            <p:nvPr/>
          </p:nvSpPr>
          <p:spPr>
            <a:xfrm rot="19056966">
              <a:off x="-374944" y="-1649268"/>
              <a:ext cx="207479" cy="2824914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: 圆角 1"/>
            <p:cNvSpPr/>
            <p:nvPr/>
          </p:nvSpPr>
          <p:spPr>
            <a:xfrm rot="19056966">
              <a:off x="445790" y="-7239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: 圆角 9"/>
            <p:cNvSpPr/>
            <p:nvPr/>
          </p:nvSpPr>
          <p:spPr>
            <a:xfrm rot="19056966">
              <a:off x="573338" y="-1080956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: 圆角 10"/>
            <p:cNvSpPr/>
            <p:nvPr/>
          </p:nvSpPr>
          <p:spPr>
            <a:xfrm rot="19056966">
              <a:off x="1188799" y="-96087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: 圆角 12"/>
            <p:cNvSpPr/>
            <p:nvPr/>
          </p:nvSpPr>
          <p:spPr>
            <a:xfrm rot="19056966">
              <a:off x="1013473" y="-174869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 rot="19056966">
              <a:off x="-313993" y="-27982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 rot="19056966">
              <a:off x="1931808" y="-1320908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074733" y="3264179"/>
            <a:ext cx="2314173" cy="545468"/>
            <a:chOff x="3287954" y="4054588"/>
            <a:chExt cx="1668330" cy="400110"/>
          </a:xfrm>
        </p:grpSpPr>
        <p:sp>
          <p:nvSpPr>
            <p:cNvPr id="36" name="矩形 35"/>
            <p:cNvSpPr/>
            <p:nvPr/>
          </p:nvSpPr>
          <p:spPr>
            <a:xfrm>
              <a:off x="3287954" y="4055401"/>
              <a:ext cx="1668330" cy="302311"/>
            </a:xfrm>
            <a:prstGeom prst="rect">
              <a:avLst/>
            </a:prstGeom>
            <a:solidFill>
              <a:srgbClr val="9D9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 flipH="1">
              <a:off x="3297087" y="4054588"/>
              <a:ext cx="1650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木子正兴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-224465" y="-674213"/>
            <a:ext cx="7210843" cy="7800527"/>
            <a:chOff x="-224465" y="-674213"/>
            <a:chExt cx="7210843" cy="7800527"/>
          </a:xfrm>
        </p:grpSpPr>
        <p:sp>
          <p:nvSpPr>
            <p:cNvPr id="39" name="椭圆 38"/>
            <p:cNvSpPr/>
            <p:nvPr/>
          </p:nvSpPr>
          <p:spPr>
            <a:xfrm>
              <a:off x="159129" y="2008283"/>
              <a:ext cx="1639229" cy="1639229"/>
            </a:xfrm>
            <a:prstGeom prst="ellipse">
              <a:avLst/>
            </a:prstGeom>
            <a:solidFill>
              <a:srgbClr val="D7CFCD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347149" y="-674213"/>
              <a:ext cx="1639229" cy="1639229"/>
            </a:xfrm>
            <a:prstGeom prst="ellipse">
              <a:avLst/>
            </a:prstGeom>
            <a:solidFill>
              <a:srgbClr val="D7CFC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-224465" y="6434241"/>
              <a:ext cx="692073" cy="692073"/>
            </a:xfrm>
            <a:prstGeom prst="ellipse">
              <a:avLst/>
            </a:prstGeom>
            <a:solidFill>
              <a:srgbClr val="D7CFCD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753943" y="1796074"/>
            <a:ext cx="69557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9D9AAB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+mn-lt"/>
              </a:rPr>
              <a:t>如何制作词云图？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4DF13B-2606-6751-DB18-E1BC72A533EC}"/>
              </a:ext>
            </a:extLst>
          </p:cNvPr>
          <p:cNvSpPr txBox="1"/>
          <p:nvPr/>
        </p:nvSpPr>
        <p:spPr>
          <a:xfrm>
            <a:off x="1127949" y="3757669"/>
            <a:ext cx="6193794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一个正在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AI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领域摸索、爱学习、爱分享的</a:t>
            </a:r>
            <a:r>
              <a:rPr lang="zh-CN" altLang="en-US" sz="1400" dirty="0">
                <a:solidFill>
                  <a:srgbClr val="E7E6E6">
                    <a:lumMod val="50000"/>
                  </a:srgbClr>
                </a:solidFill>
                <a:latin typeface="Arial"/>
                <a:ea typeface="微软雅黑"/>
                <a:cs typeface="+mn-ea"/>
                <a:sym typeface="+mn-lt"/>
              </a:rPr>
              <a:t>前端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工程师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rgbClr val="E7E6E6">
                    <a:lumMod val="50000"/>
                  </a:srgbClr>
                </a:solidFill>
                <a:latin typeface="Arial"/>
                <a:ea typeface="微软雅黑"/>
                <a:cs typeface="+mn-ea"/>
                <a:sym typeface="+mn-lt"/>
              </a:rPr>
              <a:t>主页：</a:t>
            </a:r>
            <a:r>
              <a:rPr lang="en-US" altLang="zh-CN" sz="1400" dirty="0">
                <a:solidFill>
                  <a:srgbClr val="E7E6E6">
                    <a:lumMod val="50000"/>
                  </a:srgbClr>
                </a:solidFill>
                <a:latin typeface="Arial"/>
                <a:ea typeface="微软雅黑"/>
                <a:cs typeface="+mn-ea"/>
                <a:sym typeface="+mn-lt"/>
                <a:hlinkClick r:id="rId2"/>
              </a:rPr>
              <a:t>https://www.lizhengxing.com</a:t>
            </a:r>
            <a:endParaRPr lang="en-US" altLang="zh-CN" sz="1400" dirty="0">
              <a:solidFill>
                <a:srgbClr val="E7E6E6">
                  <a:lumMod val="50000"/>
                </a:srgbClr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rgbClr val="E7E6E6">
                    <a:lumMod val="50000"/>
                  </a:srgbClr>
                </a:solidFill>
                <a:latin typeface="Arial"/>
                <a:ea typeface="微软雅黑"/>
                <a:cs typeface="+mn-ea"/>
                <a:sym typeface="+mn-lt"/>
              </a:rPr>
              <a:t>微信公众号</a:t>
            </a:r>
            <a:endParaRPr lang="en-US" altLang="zh-CN" sz="1400" dirty="0">
              <a:solidFill>
                <a:srgbClr val="E7E6E6">
                  <a:lumMod val="50000"/>
                </a:srgbClr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B72794F-A020-2E91-E04D-756B7C1FD5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7982"/>
            <a:ext cx="6986378" cy="20838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2D37F8-7575-BE16-57F1-C6EE26401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46" y="2253867"/>
            <a:ext cx="2441359" cy="23502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234232" y="124119"/>
                <a:ext cx="2031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研究数据分析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3208116" y="1884889"/>
            <a:ext cx="5775767" cy="4539060"/>
            <a:chOff x="2905246" y="2046934"/>
            <a:chExt cx="5775767" cy="4539060"/>
          </a:xfrm>
        </p:grpSpPr>
        <p:sp>
          <p:nvSpPr>
            <p:cNvPr id="22" name="椭圆 21"/>
            <p:cNvSpPr/>
            <p:nvPr/>
          </p:nvSpPr>
          <p:spPr>
            <a:xfrm>
              <a:off x="2905246" y="5509549"/>
              <a:ext cx="5775767" cy="1076445"/>
            </a:xfrm>
            <a:prstGeom prst="ellipse">
              <a:avLst/>
            </a:prstGeom>
            <a:solidFill>
              <a:srgbClr val="9D9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634614" y="5615940"/>
              <a:ext cx="2317030" cy="4318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箭头: 上 23"/>
            <p:cNvSpPr/>
            <p:nvPr/>
          </p:nvSpPr>
          <p:spPr>
            <a:xfrm>
              <a:off x="5550060" y="2046934"/>
              <a:ext cx="486137" cy="3784921"/>
            </a:xfrm>
            <a:prstGeom prst="upArrow">
              <a:avLst/>
            </a:prstGeom>
            <a:solidFill>
              <a:srgbClr val="9D9AAB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箭头: 上 24"/>
            <p:cNvSpPr/>
            <p:nvPr/>
          </p:nvSpPr>
          <p:spPr>
            <a:xfrm>
              <a:off x="5912736" y="4155310"/>
              <a:ext cx="486137" cy="1676545"/>
            </a:xfrm>
            <a:prstGeom prst="upArrow">
              <a:avLst/>
            </a:prstGeom>
            <a:solidFill>
              <a:srgbClr val="D7CFCD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箭头: 上 26"/>
            <p:cNvSpPr/>
            <p:nvPr/>
          </p:nvSpPr>
          <p:spPr>
            <a:xfrm>
              <a:off x="5187384" y="4155310"/>
              <a:ext cx="486137" cy="1676545"/>
            </a:xfrm>
            <a:prstGeom prst="upArrow">
              <a:avLst/>
            </a:prstGeom>
            <a:solidFill>
              <a:srgbClr val="D7CFCD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125927" y="3655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9D9AAB"/>
                </a:solidFill>
                <a:cs typeface="+mn-ea"/>
                <a:sym typeface="+mn-lt"/>
              </a:rPr>
              <a:t>数据分析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098468" y="4018821"/>
            <a:ext cx="31246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281865" y="18593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9D9AAB"/>
                </a:solidFill>
                <a:cs typeface="+mn-ea"/>
                <a:sym typeface="+mn-lt"/>
              </a:rPr>
              <a:t>数据分析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254406" y="2222884"/>
            <a:ext cx="31246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969612" y="18593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9D9AAB"/>
                </a:solidFill>
                <a:cs typeface="+mn-ea"/>
                <a:sym typeface="+mn-lt"/>
              </a:rPr>
              <a:t>数据分析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942153" y="2222884"/>
            <a:ext cx="31246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105067" y="3655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9D9AAB"/>
                </a:solidFill>
                <a:cs typeface="+mn-ea"/>
                <a:sym typeface="+mn-lt"/>
              </a:rPr>
              <a:t>数据分析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077608" y="4018821"/>
            <a:ext cx="31246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234232" y="124119"/>
                <a:ext cx="24079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研究方法及内容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2"/>
          <a:stretch>
            <a:fillRect/>
          </a:stretch>
        </p:blipFill>
        <p:spPr>
          <a:xfrm>
            <a:off x="1008887" y="1882208"/>
            <a:ext cx="2901976" cy="228737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7" b="29310"/>
          <a:stretch>
            <a:fillRect/>
          </a:stretch>
        </p:blipFill>
        <p:spPr>
          <a:xfrm>
            <a:off x="8398746" y="1882208"/>
            <a:ext cx="2925689" cy="228737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35" b="35451"/>
          <a:stretch>
            <a:fillRect/>
          </a:stretch>
        </p:blipFill>
        <p:spPr>
          <a:xfrm>
            <a:off x="4691960" y="1882208"/>
            <a:ext cx="2925689" cy="228737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08886" y="4402426"/>
            <a:ext cx="290197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71744" y="4402426"/>
            <a:ext cx="290197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534602" y="4402426"/>
            <a:ext cx="290197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74944" y="-1748697"/>
            <a:ext cx="2500783" cy="4318114"/>
            <a:chOff x="-374944" y="-1748697"/>
            <a:chExt cx="2500783" cy="4318114"/>
          </a:xfrm>
        </p:grpSpPr>
        <p:sp>
          <p:nvSpPr>
            <p:cNvPr id="3" name="矩形: 圆角 2"/>
            <p:cNvSpPr/>
            <p:nvPr/>
          </p:nvSpPr>
          <p:spPr>
            <a:xfrm rot="19056966">
              <a:off x="-374944" y="-1649268"/>
              <a:ext cx="207479" cy="2824914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 rot="19056966">
              <a:off x="445790" y="-7239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 rot="19056966">
              <a:off x="573338" y="-1080956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19056966">
              <a:off x="1188799" y="-96087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 rot="19056966">
              <a:off x="1013473" y="-174869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 rot="19056966">
              <a:off x="-313993" y="-27982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 rot="19056966">
              <a:off x="1931808" y="-1320908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942496" y="0"/>
            <a:ext cx="3252186" cy="6858000"/>
          </a:xfrm>
          <a:prstGeom prst="rect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449526" y="2198325"/>
            <a:ext cx="1218383" cy="1038425"/>
            <a:chOff x="4003103" y="1620496"/>
            <a:chExt cx="1218383" cy="1038425"/>
          </a:xfrm>
        </p:grpSpPr>
        <p:sp>
          <p:nvSpPr>
            <p:cNvPr id="11" name="文本框 10"/>
            <p:cNvSpPr txBox="1"/>
            <p:nvPr/>
          </p:nvSpPr>
          <p:spPr>
            <a:xfrm>
              <a:off x="4003103" y="1620496"/>
              <a:ext cx="9541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rgbClr val="948C89"/>
                  </a:solidFill>
                  <a:cs typeface="+mn-ea"/>
                  <a:sym typeface="+mn-lt"/>
                </a:rPr>
                <a:t>03</a:t>
              </a:r>
              <a:endParaRPr lang="zh-CN" altLang="en-US" sz="5400" b="1" dirty="0">
                <a:solidFill>
                  <a:srgbClr val="948C89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023722" y="2289589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48C89"/>
                  </a:solidFill>
                  <a:cs typeface="+mn-ea"/>
                  <a:sym typeface="+mn-lt"/>
                </a:rPr>
                <a:t>Part three</a:t>
              </a:r>
              <a:endParaRPr lang="zh-CN" altLang="en-US" dirty="0">
                <a:solidFill>
                  <a:srgbClr val="948C89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00741" y="3205973"/>
            <a:ext cx="4314001" cy="984885"/>
            <a:chOff x="5494532" y="695627"/>
            <a:chExt cx="4314001" cy="984885"/>
          </a:xfrm>
        </p:grpSpPr>
        <p:sp>
          <p:nvSpPr>
            <p:cNvPr id="14" name="文本框 13"/>
            <p:cNvSpPr txBox="1"/>
            <p:nvPr/>
          </p:nvSpPr>
          <p:spPr>
            <a:xfrm>
              <a:off x="5494532" y="695627"/>
              <a:ext cx="43140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9D9AAB"/>
                  </a:solidFill>
                  <a:cs typeface="+mn-ea"/>
                  <a:sym typeface="+mn-lt"/>
                </a:rPr>
                <a:t>研究成果与分析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943657" y="1403513"/>
              <a:ext cx="2938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9D9AAB"/>
                  </a:solidFill>
                  <a:cs typeface="+mn-ea"/>
                  <a:sym typeface="+mn-lt"/>
                </a:rPr>
                <a:t>Background and significance of the topic</a:t>
              </a:r>
              <a:endParaRPr lang="zh-CN" altLang="en-US" sz="1200" dirty="0">
                <a:solidFill>
                  <a:srgbClr val="9D9AA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-122017" y="-778609"/>
            <a:ext cx="8157726" cy="7800527"/>
            <a:chOff x="-224465" y="-674213"/>
            <a:chExt cx="8157726" cy="7800527"/>
          </a:xfrm>
        </p:grpSpPr>
        <p:sp>
          <p:nvSpPr>
            <p:cNvPr id="22" name="椭圆 21"/>
            <p:cNvSpPr/>
            <p:nvPr/>
          </p:nvSpPr>
          <p:spPr>
            <a:xfrm>
              <a:off x="159129" y="2008283"/>
              <a:ext cx="1639229" cy="1639229"/>
            </a:xfrm>
            <a:prstGeom prst="ellipse">
              <a:avLst/>
            </a:prstGeom>
            <a:solidFill>
              <a:srgbClr val="D7CFCD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786850" y="2267536"/>
              <a:ext cx="3146411" cy="3146411"/>
            </a:xfrm>
            <a:prstGeom prst="ellipse">
              <a:avLst/>
            </a:prstGeom>
            <a:solidFill>
              <a:srgbClr val="D7CFCD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347149" y="-674213"/>
              <a:ext cx="1639229" cy="1639229"/>
            </a:xfrm>
            <a:prstGeom prst="ellipse">
              <a:avLst/>
            </a:prstGeom>
            <a:solidFill>
              <a:srgbClr val="D7CFC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-224465" y="6434241"/>
              <a:ext cx="692073" cy="692073"/>
            </a:xfrm>
            <a:prstGeom prst="ellipse">
              <a:avLst/>
            </a:prstGeom>
            <a:solidFill>
              <a:srgbClr val="D7CFCD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606939" y="1773693"/>
            <a:ext cx="5934946" cy="4005669"/>
            <a:chOff x="820436" y="1873406"/>
            <a:chExt cx="5339791" cy="3603981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67"/>
            <a:stretch>
              <a:fillRect/>
            </a:stretch>
          </p:blipFill>
          <p:spPr>
            <a:xfrm>
              <a:off x="3490332" y="3668751"/>
              <a:ext cx="2669895" cy="180863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862" b="34057"/>
            <a:stretch>
              <a:fillRect/>
            </a:stretch>
          </p:blipFill>
          <p:spPr>
            <a:xfrm>
              <a:off x="820437" y="1873406"/>
              <a:ext cx="2669895" cy="1795345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3490332" y="1873406"/>
              <a:ext cx="2669895" cy="1795345"/>
            </a:xfrm>
            <a:prstGeom prst="rect">
              <a:avLst/>
            </a:prstGeom>
            <a:solidFill>
              <a:srgbClr val="9D9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20436" y="3668751"/>
              <a:ext cx="2669895" cy="1795345"/>
            </a:xfrm>
            <a:prstGeom prst="rect">
              <a:avLst/>
            </a:prstGeom>
            <a:solidFill>
              <a:srgbClr val="E6E1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53675" y="2102894"/>
            <a:ext cx="2619109" cy="1615827"/>
            <a:chOff x="3653675" y="2102894"/>
            <a:chExt cx="2619109" cy="1615827"/>
          </a:xfrm>
        </p:grpSpPr>
        <p:sp>
          <p:nvSpPr>
            <p:cNvPr id="5" name="文本框 4"/>
            <p:cNvSpPr txBox="1"/>
            <p:nvPr/>
          </p:nvSpPr>
          <p:spPr>
            <a:xfrm>
              <a:off x="3653675" y="210289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国外研究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53676" y="2441448"/>
              <a:ext cx="2619108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cs typeface="+mn-ea"/>
                  <a:sym typeface="+mn-lt"/>
                </a:rPr>
                <a:t>您的内容打在这里，或者通过复制您的文本并悬着只保留文本。您的内容打在这里，或者通过复制您的文本并悬着只保留文本。您的内容打在这里，或者通过复制您的文本并悬着只保留文本。</a:t>
              </a:r>
            </a:p>
            <a:p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81120" y="3987788"/>
            <a:ext cx="2619109" cy="1615827"/>
            <a:chOff x="3653675" y="2102894"/>
            <a:chExt cx="2619109" cy="1615827"/>
          </a:xfrm>
        </p:grpSpPr>
        <p:sp>
          <p:nvSpPr>
            <p:cNvPr id="23" name="文本框 22"/>
            <p:cNvSpPr txBox="1"/>
            <p:nvPr/>
          </p:nvSpPr>
          <p:spPr>
            <a:xfrm>
              <a:off x="3653675" y="210289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国外研究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53676" y="2441448"/>
              <a:ext cx="2619108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cs typeface="+mn-ea"/>
                  <a:sym typeface="+mn-lt"/>
                </a:rPr>
                <a:t>您的内容打在这里，或者通过复制您的文本并悬着只保留文本。您的内容打在这里，或者通过复制您的文本并悬着只保留文本。您的内容打在这里，或者通过复制您的文本并悬着只保留文本。</a:t>
              </a:r>
            </a:p>
            <a:p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7060952" y="17583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选题背景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060952" y="2250997"/>
            <a:ext cx="4643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060952" y="3733264"/>
            <a:ext cx="4643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-224465" y="-674213"/>
            <a:ext cx="7210843" cy="7800527"/>
            <a:chOff x="-224465" y="-674213"/>
            <a:chExt cx="7210843" cy="7800527"/>
          </a:xfrm>
        </p:grpSpPr>
        <p:sp>
          <p:nvSpPr>
            <p:cNvPr id="31" name="椭圆 30"/>
            <p:cNvSpPr/>
            <p:nvPr/>
          </p:nvSpPr>
          <p:spPr>
            <a:xfrm>
              <a:off x="159129" y="2008283"/>
              <a:ext cx="1639229" cy="1639229"/>
            </a:xfrm>
            <a:prstGeom prst="ellipse">
              <a:avLst/>
            </a:prstGeom>
            <a:solidFill>
              <a:srgbClr val="D7CFCD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728456" y="2479152"/>
              <a:ext cx="3146411" cy="3146411"/>
            </a:xfrm>
            <a:prstGeom prst="ellipse">
              <a:avLst/>
            </a:prstGeom>
            <a:solidFill>
              <a:srgbClr val="D7CFCD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347149" y="-674213"/>
              <a:ext cx="1639229" cy="1639229"/>
            </a:xfrm>
            <a:prstGeom prst="ellipse">
              <a:avLst/>
            </a:prstGeom>
            <a:solidFill>
              <a:srgbClr val="D7CFC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-224465" y="6434241"/>
              <a:ext cx="692073" cy="692073"/>
            </a:xfrm>
            <a:prstGeom prst="ellipse">
              <a:avLst/>
            </a:prstGeom>
            <a:solidFill>
              <a:srgbClr val="D7CFCD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39" name="文本框 8"/>
              <p:cNvSpPr txBox="1"/>
              <p:nvPr/>
            </p:nvSpPr>
            <p:spPr>
              <a:xfrm>
                <a:off x="234232" y="124119"/>
                <a:ext cx="2339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研究成果与分析</a:t>
                </a:r>
              </a:p>
            </p:txBody>
          </p:sp>
          <p:sp>
            <p:nvSpPr>
              <p:cNvPr id="40" name="文本框 9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6710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234232" y="124119"/>
                <a:ext cx="2339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研究成果与分析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1225112" y="1468493"/>
            <a:ext cx="8147560" cy="4822739"/>
            <a:chOff x="701237" y="1344668"/>
            <a:chExt cx="8147560" cy="4822739"/>
          </a:xfrm>
        </p:grpSpPr>
        <p:grpSp>
          <p:nvGrpSpPr>
            <p:cNvPr id="68" name="组合 67"/>
            <p:cNvGrpSpPr/>
            <p:nvPr/>
          </p:nvGrpSpPr>
          <p:grpSpPr>
            <a:xfrm>
              <a:off x="701237" y="1344668"/>
              <a:ext cx="1571649" cy="4514702"/>
              <a:chOff x="806012" y="1373243"/>
              <a:chExt cx="1571649" cy="4514702"/>
            </a:xfrm>
          </p:grpSpPr>
          <p:sp>
            <p:nvSpPr>
              <p:cNvPr id="32" name="任意多边形: 形状 31"/>
              <p:cNvSpPr/>
              <p:nvPr/>
            </p:nvSpPr>
            <p:spPr>
              <a:xfrm rot="5400000">
                <a:off x="954501" y="1661265"/>
                <a:ext cx="948724" cy="1245697"/>
              </a:xfrm>
              <a:custGeom>
                <a:avLst/>
                <a:gdLst>
                  <a:gd name="connsiteX0" fmla="*/ 0 w 1005872"/>
                  <a:gd name="connsiteY0" fmla="*/ 1259506 h 1762442"/>
                  <a:gd name="connsiteX1" fmla="*/ 39523 w 1005872"/>
                  <a:gd name="connsiteY1" fmla="*/ 1063741 h 1762442"/>
                  <a:gd name="connsiteX2" fmla="*/ 70933 w 1005872"/>
                  <a:gd name="connsiteY2" fmla="*/ 1005872 h 1762442"/>
                  <a:gd name="connsiteX3" fmla="*/ 62867 w 1005872"/>
                  <a:gd name="connsiteY3" fmla="*/ 1005872 h 1762442"/>
                  <a:gd name="connsiteX4" fmla="*/ 502936 w 1005872"/>
                  <a:gd name="connsiteY4" fmla="*/ 0 h 1762442"/>
                  <a:gd name="connsiteX5" fmla="*/ 943005 w 1005872"/>
                  <a:gd name="connsiteY5" fmla="*/ 1005872 h 1762442"/>
                  <a:gd name="connsiteX6" fmla="*/ 934939 w 1005872"/>
                  <a:gd name="connsiteY6" fmla="*/ 1005872 h 1762442"/>
                  <a:gd name="connsiteX7" fmla="*/ 966349 w 1005872"/>
                  <a:gd name="connsiteY7" fmla="*/ 1063741 h 1762442"/>
                  <a:gd name="connsiteX8" fmla="*/ 1005872 w 1005872"/>
                  <a:gd name="connsiteY8" fmla="*/ 1259506 h 1762442"/>
                  <a:gd name="connsiteX9" fmla="*/ 502936 w 1005872"/>
                  <a:gd name="connsiteY9" fmla="*/ 1762442 h 1762442"/>
                  <a:gd name="connsiteX10" fmla="*/ 0 w 1005872"/>
                  <a:gd name="connsiteY10" fmla="*/ 1259506 h 1762442"/>
                  <a:gd name="connsiteX0-1" fmla="*/ 0 w 1005872"/>
                  <a:gd name="connsiteY0-2" fmla="*/ 1259506 h 1762442"/>
                  <a:gd name="connsiteX1-3" fmla="*/ 39523 w 1005872"/>
                  <a:gd name="connsiteY1-4" fmla="*/ 1063741 h 1762442"/>
                  <a:gd name="connsiteX2-5" fmla="*/ 70933 w 1005872"/>
                  <a:gd name="connsiteY2-6" fmla="*/ 1005872 h 1762442"/>
                  <a:gd name="connsiteX3-7" fmla="*/ 62867 w 1005872"/>
                  <a:gd name="connsiteY3-8" fmla="*/ 1005872 h 1762442"/>
                  <a:gd name="connsiteX4-9" fmla="*/ 502936 w 1005872"/>
                  <a:gd name="connsiteY4-10" fmla="*/ 0 h 1762442"/>
                  <a:gd name="connsiteX5-11" fmla="*/ 943005 w 1005872"/>
                  <a:gd name="connsiteY5-12" fmla="*/ 1005872 h 1762442"/>
                  <a:gd name="connsiteX6-13" fmla="*/ 934939 w 1005872"/>
                  <a:gd name="connsiteY6-14" fmla="*/ 1005872 h 1762442"/>
                  <a:gd name="connsiteX7-15" fmla="*/ 966349 w 1005872"/>
                  <a:gd name="connsiteY7-16" fmla="*/ 1063741 h 1762442"/>
                  <a:gd name="connsiteX8-17" fmla="*/ 1005872 w 1005872"/>
                  <a:gd name="connsiteY8-18" fmla="*/ 1259506 h 1762442"/>
                  <a:gd name="connsiteX9-19" fmla="*/ 502936 w 1005872"/>
                  <a:gd name="connsiteY9-20" fmla="*/ 1762442 h 1762442"/>
                  <a:gd name="connsiteX10-21" fmla="*/ 0 w 1005872"/>
                  <a:gd name="connsiteY10-22" fmla="*/ 1259506 h 1762442"/>
                  <a:gd name="connsiteX0-23" fmla="*/ 0 w 1005872"/>
                  <a:gd name="connsiteY0-24" fmla="*/ 1259585 h 1762521"/>
                  <a:gd name="connsiteX1-25" fmla="*/ 39523 w 1005872"/>
                  <a:gd name="connsiteY1-26" fmla="*/ 1063820 h 1762521"/>
                  <a:gd name="connsiteX2-27" fmla="*/ 70933 w 1005872"/>
                  <a:gd name="connsiteY2-28" fmla="*/ 1005951 h 1762521"/>
                  <a:gd name="connsiteX3-29" fmla="*/ 62867 w 1005872"/>
                  <a:gd name="connsiteY3-30" fmla="*/ 1005951 h 1762521"/>
                  <a:gd name="connsiteX4-31" fmla="*/ 502936 w 1005872"/>
                  <a:gd name="connsiteY4-32" fmla="*/ 79 h 1762521"/>
                  <a:gd name="connsiteX5-33" fmla="*/ 943005 w 1005872"/>
                  <a:gd name="connsiteY5-34" fmla="*/ 1005951 h 1762521"/>
                  <a:gd name="connsiteX6-35" fmla="*/ 934939 w 1005872"/>
                  <a:gd name="connsiteY6-36" fmla="*/ 1005951 h 1762521"/>
                  <a:gd name="connsiteX7-37" fmla="*/ 966349 w 1005872"/>
                  <a:gd name="connsiteY7-38" fmla="*/ 1063820 h 1762521"/>
                  <a:gd name="connsiteX8-39" fmla="*/ 1005872 w 1005872"/>
                  <a:gd name="connsiteY8-40" fmla="*/ 1259585 h 1762521"/>
                  <a:gd name="connsiteX9-41" fmla="*/ 502936 w 1005872"/>
                  <a:gd name="connsiteY9-42" fmla="*/ 1762521 h 1762521"/>
                  <a:gd name="connsiteX10-43" fmla="*/ 0 w 1005872"/>
                  <a:gd name="connsiteY10-44" fmla="*/ 1259585 h 1762521"/>
                  <a:gd name="connsiteX0-45" fmla="*/ 0 w 1005872"/>
                  <a:gd name="connsiteY0-46" fmla="*/ 1078633 h 1581569"/>
                  <a:gd name="connsiteX1-47" fmla="*/ 39523 w 1005872"/>
                  <a:gd name="connsiteY1-48" fmla="*/ 882868 h 1581569"/>
                  <a:gd name="connsiteX2-49" fmla="*/ 70933 w 1005872"/>
                  <a:gd name="connsiteY2-50" fmla="*/ 824999 h 1581569"/>
                  <a:gd name="connsiteX3-51" fmla="*/ 62867 w 1005872"/>
                  <a:gd name="connsiteY3-52" fmla="*/ 824999 h 1581569"/>
                  <a:gd name="connsiteX4-53" fmla="*/ 493414 w 1005872"/>
                  <a:gd name="connsiteY4-54" fmla="*/ 102 h 1581569"/>
                  <a:gd name="connsiteX5-55" fmla="*/ 943005 w 1005872"/>
                  <a:gd name="connsiteY5-56" fmla="*/ 824999 h 1581569"/>
                  <a:gd name="connsiteX6-57" fmla="*/ 934939 w 1005872"/>
                  <a:gd name="connsiteY6-58" fmla="*/ 824999 h 1581569"/>
                  <a:gd name="connsiteX7-59" fmla="*/ 966349 w 1005872"/>
                  <a:gd name="connsiteY7-60" fmla="*/ 882868 h 1581569"/>
                  <a:gd name="connsiteX8-61" fmla="*/ 1005872 w 1005872"/>
                  <a:gd name="connsiteY8-62" fmla="*/ 1078633 h 1581569"/>
                  <a:gd name="connsiteX9-63" fmla="*/ 502936 w 1005872"/>
                  <a:gd name="connsiteY9-64" fmla="*/ 1581569 h 1581569"/>
                  <a:gd name="connsiteX10-65" fmla="*/ 0 w 1005872"/>
                  <a:gd name="connsiteY10-66" fmla="*/ 1078633 h 1581569"/>
                  <a:gd name="connsiteX0-67" fmla="*/ 0 w 1005872"/>
                  <a:gd name="connsiteY0-68" fmla="*/ 813046 h 1315982"/>
                  <a:gd name="connsiteX1-69" fmla="*/ 39523 w 1005872"/>
                  <a:gd name="connsiteY1-70" fmla="*/ 617281 h 1315982"/>
                  <a:gd name="connsiteX2-71" fmla="*/ 70933 w 1005872"/>
                  <a:gd name="connsiteY2-72" fmla="*/ 559412 h 1315982"/>
                  <a:gd name="connsiteX3-73" fmla="*/ 62867 w 1005872"/>
                  <a:gd name="connsiteY3-74" fmla="*/ 559412 h 1315982"/>
                  <a:gd name="connsiteX4-75" fmla="*/ 474733 w 1005872"/>
                  <a:gd name="connsiteY4-76" fmla="*/ 167 h 1315982"/>
                  <a:gd name="connsiteX5-77" fmla="*/ 943005 w 1005872"/>
                  <a:gd name="connsiteY5-78" fmla="*/ 559412 h 1315982"/>
                  <a:gd name="connsiteX6-79" fmla="*/ 934939 w 1005872"/>
                  <a:gd name="connsiteY6-80" fmla="*/ 559412 h 1315982"/>
                  <a:gd name="connsiteX7-81" fmla="*/ 966349 w 1005872"/>
                  <a:gd name="connsiteY7-82" fmla="*/ 617281 h 1315982"/>
                  <a:gd name="connsiteX8-83" fmla="*/ 1005872 w 1005872"/>
                  <a:gd name="connsiteY8-84" fmla="*/ 813046 h 1315982"/>
                  <a:gd name="connsiteX9-85" fmla="*/ 502936 w 1005872"/>
                  <a:gd name="connsiteY9-86" fmla="*/ 1315982 h 1315982"/>
                  <a:gd name="connsiteX10-87" fmla="*/ 0 w 1005872"/>
                  <a:gd name="connsiteY10-88" fmla="*/ 813046 h 1315982"/>
                  <a:gd name="connsiteX0-89" fmla="*/ 0 w 1005872"/>
                  <a:gd name="connsiteY0-90" fmla="*/ 812880 h 1315816"/>
                  <a:gd name="connsiteX1-91" fmla="*/ 39523 w 1005872"/>
                  <a:gd name="connsiteY1-92" fmla="*/ 617115 h 1315816"/>
                  <a:gd name="connsiteX2-93" fmla="*/ 70933 w 1005872"/>
                  <a:gd name="connsiteY2-94" fmla="*/ 559246 h 1315816"/>
                  <a:gd name="connsiteX3-95" fmla="*/ 62867 w 1005872"/>
                  <a:gd name="connsiteY3-96" fmla="*/ 559246 h 1315816"/>
                  <a:gd name="connsiteX4-97" fmla="*/ 474733 w 1005872"/>
                  <a:gd name="connsiteY4-98" fmla="*/ 1 h 1315816"/>
                  <a:gd name="connsiteX5-99" fmla="*/ 943005 w 1005872"/>
                  <a:gd name="connsiteY5-100" fmla="*/ 559246 h 1315816"/>
                  <a:gd name="connsiteX6-101" fmla="*/ 934939 w 1005872"/>
                  <a:gd name="connsiteY6-102" fmla="*/ 559246 h 1315816"/>
                  <a:gd name="connsiteX7-103" fmla="*/ 966349 w 1005872"/>
                  <a:gd name="connsiteY7-104" fmla="*/ 617115 h 1315816"/>
                  <a:gd name="connsiteX8-105" fmla="*/ 1005872 w 1005872"/>
                  <a:gd name="connsiteY8-106" fmla="*/ 812880 h 1315816"/>
                  <a:gd name="connsiteX9-107" fmla="*/ 502936 w 1005872"/>
                  <a:gd name="connsiteY9-108" fmla="*/ 1315816 h 1315816"/>
                  <a:gd name="connsiteX10-109" fmla="*/ 0 w 1005872"/>
                  <a:gd name="connsiteY10-110" fmla="*/ 812880 h 1315816"/>
                  <a:gd name="connsiteX0-111" fmla="*/ 0 w 1005872"/>
                  <a:gd name="connsiteY0-112" fmla="*/ 833314 h 1336250"/>
                  <a:gd name="connsiteX1-113" fmla="*/ 39523 w 1005872"/>
                  <a:gd name="connsiteY1-114" fmla="*/ 637549 h 1336250"/>
                  <a:gd name="connsiteX2-115" fmla="*/ 70933 w 1005872"/>
                  <a:gd name="connsiteY2-116" fmla="*/ 579680 h 1336250"/>
                  <a:gd name="connsiteX3-117" fmla="*/ 62867 w 1005872"/>
                  <a:gd name="connsiteY3-118" fmla="*/ 579680 h 1336250"/>
                  <a:gd name="connsiteX4-119" fmla="*/ 493414 w 1005872"/>
                  <a:gd name="connsiteY4-120" fmla="*/ 0 h 1336250"/>
                  <a:gd name="connsiteX5-121" fmla="*/ 943005 w 1005872"/>
                  <a:gd name="connsiteY5-122" fmla="*/ 579680 h 1336250"/>
                  <a:gd name="connsiteX6-123" fmla="*/ 934939 w 1005872"/>
                  <a:gd name="connsiteY6-124" fmla="*/ 579680 h 1336250"/>
                  <a:gd name="connsiteX7-125" fmla="*/ 966349 w 1005872"/>
                  <a:gd name="connsiteY7-126" fmla="*/ 637549 h 1336250"/>
                  <a:gd name="connsiteX8-127" fmla="*/ 1005872 w 1005872"/>
                  <a:gd name="connsiteY8-128" fmla="*/ 833314 h 1336250"/>
                  <a:gd name="connsiteX9-129" fmla="*/ 502936 w 1005872"/>
                  <a:gd name="connsiteY9-130" fmla="*/ 1336250 h 1336250"/>
                  <a:gd name="connsiteX10-131" fmla="*/ 0 w 1005872"/>
                  <a:gd name="connsiteY10-132" fmla="*/ 833314 h 13362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1005872" h="1336250">
                    <a:moveTo>
                      <a:pt x="0" y="833314"/>
                    </a:moveTo>
                    <a:cubicBezTo>
                      <a:pt x="0" y="763873"/>
                      <a:pt x="14073" y="697719"/>
                      <a:pt x="39523" y="637549"/>
                    </a:cubicBezTo>
                    <a:lnTo>
                      <a:pt x="70933" y="579680"/>
                    </a:lnTo>
                    <a:lnTo>
                      <a:pt x="62867" y="579680"/>
                    </a:lnTo>
                    <a:cubicBezTo>
                      <a:pt x="134867" y="412035"/>
                      <a:pt x="440500" y="692"/>
                      <a:pt x="493414" y="0"/>
                    </a:cubicBezTo>
                    <a:cubicBezTo>
                      <a:pt x="546328" y="-692"/>
                      <a:pt x="871005" y="412035"/>
                      <a:pt x="943005" y="579680"/>
                    </a:cubicBezTo>
                    <a:lnTo>
                      <a:pt x="934939" y="579680"/>
                    </a:lnTo>
                    <a:lnTo>
                      <a:pt x="966349" y="637549"/>
                    </a:lnTo>
                    <a:cubicBezTo>
                      <a:pt x="991799" y="697719"/>
                      <a:pt x="1005872" y="763873"/>
                      <a:pt x="1005872" y="833314"/>
                    </a:cubicBezTo>
                    <a:cubicBezTo>
                      <a:pt x="1005872" y="1111078"/>
                      <a:pt x="780700" y="1336250"/>
                      <a:pt x="502936" y="1336250"/>
                    </a:cubicBezTo>
                    <a:cubicBezTo>
                      <a:pt x="225172" y="1336250"/>
                      <a:pt x="0" y="1111078"/>
                      <a:pt x="0" y="833314"/>
                    </a:cubicBezTo>
                    <a:close/>
                  </a:path>
                </a:pathLst>
              </a:custGeom>
              <a:solidFill>
                <a:srgbClr val="9D9A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 rot="5400000">
                <a:off x="954500" y="3007746"/>
                <a:ext cx="948724" cy="1245697"/>
              </a:xfrm>
              <a:custGeom>
                <a:avLst/>
                <a:gdLst>
                  <a:gd name="connsiteX0" fmla="*/ 0 w 1005872"/>
                  <a:gd name="connsiteY0" fmla="*/ 1259506 h 1762442"/>
                  <a:gd name="connsiteX1" fmla="*/ 39523 w 1005872"/>
                  <a:gd name="connsiteY1" fmla="*/ 1063741 h 1762442"/>
                  <a:gd name="connsiteX2" fmla="*/ 70933 w 1005872"/>
                  <a:gd name="connsiteY2" fmla="*/ 1005872 h 1762442"/>
                  <a:gd name="connsiteX3" fmla="*/ 62867 w 1005872"/>
                  <a:gd name="connsiteY3" fmla="*/ 1005872 h 1762442"/>
                  <a:gd name="connsiteX4" fmla="*/ 502936 w 1005872"/>
                  <a:gd name="connsiteY4" fmla="*/ 0 h 1762442"/>
                  <a:gd name="connsiteX5" fmla="*/ 943005 w 1005872"/>
                  <a:gd name="connsiteY5" fmla="*/ 1005872 h 1762442"/>
                  <a:gd name="connsiteX6" fmla="*/ 934939 w 1005872"/>
                  <a:gd name="connsiteY6" fmla="*/ 1005872 h 1762442"/>
                  <a:gd name="connsiteX7" fmla="*/ 966349 w 1005872"/>
                  <a:gd name="connsiteY7" fmla="*/ 1063741 h 1762442"/>
                  <a:gd name="connsiteX8" fmla="*/ 1005872 w 1005872"/>
                  <a:gd name="connsiteY8" fmla="*/ 1259506 h 1762442"/>
                  <a:gd name="connsiteX9" fmla="*/ 502936 w 1005872"/>
                  <a:gd name="connsiteY9" fmla="*/ 1762442 h 1762442"/>
                  <a:gd name="connsiteX10" fmla="*/ 0 w 1005872"/>
                  <a:gd name="connsiteY10" fmla="*/ 1259506 h 1762442"/>
                  <a:gd name="connsiteX0-1" fmla="*/ 0 w 1005872"/>
                  <a:gd name="connsiteY0-2" fmla="*/ 1259506 h 1762442"/>
                  <a:gd name="connsiteX1-3" fmla="*/ 39523 w 1005872"/>
                  <a:gd name="connsiteY1-4" fmla="*/ 1063741 h 1762442"/>
                  <a:gd name="connsiteX2-5" fmla="*/ 70933 w 1005872"/>
                  <a:gd name="connsiteY2-6" fmla="*/ 1005872 h 1762442"/>
                  <a:gd name="connsiteX3-7" fmla="*/ 62867 w 1005872"/>
                  <a:gd name="connsiteY3-8" fmla="*/ 1005872 h 1762442"/>
                  <a:gd name="connsiteX4-9" fmla="*/ 502936 w 1005872"/>
                  <a:gd name="connsiteY4-10" fmla="*/ 0 h 1762442"/>
                  <a:gd name="connsiteX5-11" fmla="*/ 943005 w 1005872"/>
                  <a:gd name="connsiteY5-12" fmla="*/ 1005872 h 1762442"/>
                  <a:gd name="connsiteX6-13" fmla="*/ 934939 w 1005872"/>
                  <a:gd name="connsiteY6-14" fmla="*/ 1005872 h 1762442"/>
                  <a:gd name="connsiteX7-15" fmla="*/ 966349 w 1005872"/>
                  <a:gd name="connsiteY7-16" fmla="*/ 1063741 h 1762442"/>
                  <a:gd name="connsiteX8-17" fmla="*/ 1005872 w 1005872"/>
                  <a:gd name="connsiteY8-18" fmla="*/ 1259506 h 1762442"/>
                  <a:gd name="connsiteX9-19" fmla="*/ 502936 w 1005872"/>
                  <a:gd name="connsiteY9-20" fmla="*/ 1762442 h 1762442"/>
                  <a:gd name="connsiteX10-21" fmla="*/ 0 w 1005872"/>
                  <a:gd name="connsiteY10-22" fmla="*/ 1259506 h 1762442"/>
                  <a:gd name="connsiteX0-23" fmla="*/ 0 w 1005872"/>
                  <a:gd name="connsiteY0-24" fmla="*/ 1259585 h 1762521"/>
                  <a:gd name="connsiteX1-25" fmla="*/ 39523 w 1005872"/>
                  <a:gd name="connsiteY1-26" fmla="*/ 1063820 h 1762521"/>
                  <a:gd name="connsiteX2-27" fmla="*/ 70933 w 1005872"/>
                  <a:gd name="connsiteY2-28" fmla="*/ 1005951 h 1762521"/>
                  <a:gd name="connsiteX3-29" fmla="*/ 62867 w 1005872"/>
                  <a:gd name="connsiteY3-30" fmla="*/ 1005951 h 1762521"/>
                  <a:gd name="connsiteX4-31" fmla="*/ 502936 w 1005872"/>
                  <a:gd name="connsiteY4-32" fmla="*/ 79 h 1762521"/>
                  <a:gd name="connsiteX5-33" fmla="*/ 943005 w 1005872"/>
                  <a:gd name="connsiteY5-34" fmla="*/ 1005951 h 1762521"/>
                  <a:gd name="connsiteX6-35" fmla="*/ 934939 w 1005872"/>
                  <a:gd name="connsiteY6-36" fmla="*/ 1005951 h 1762521"/>
                  <a:gd name="connsiteX7-37" fmla="*/ 966349 w 1005872"/>
                  <a:gd name="connsiteY7-38" fmla="*/ 1063820 h 1762521"/>
                  <a:gd name="connsiteX8-39" fmla="*/ 1005872 w 1005872"/>
                  <a:gd name="connsiteY8-40" fmla="*/ 1259585 h 1762521"/>
                  <a:gd name="connsiteX9-41" fmla="*/ 502936 w 1005872"/>
                  <a:gd name="connsiteY9-42" fmla="*/ 1762521 h 1762521"/>
                  <a:gd name="connsiteX10-43" fmla="*/ 0 w 1005872"/>
                  <a:gd name="connsiteY10-44" fmla="*/ 1259585 h 1762521"/>
                  <a:gd name="connsiteX0-45" fmla="*/ 0 w 1005872"/>
                  <a:gd name="connsiteY0-46" fmla="*/ 1078633 h 1581569"/>
                  <a:gd name="connsiteX1-47" fmla="*/ 39523 w 1005872"/>
                  <a:gd name="connsiteY1-48" fmla="*/ 882868 h 1581569"/>
                  <a:gd name="connsiteX2-49" fmla="*/ 70933 w 1005872"/>
                  <a:gd name="connsiteY2-50" fmla="*/ 824999 h 1581569"/>
                  <a:gd name="connsiteX3-51" fmla="*/ 62867 w 1005872"/>
                  <a:gd name="connsiteY3-52" fmla="*/ 824999 h 1581569"/>
                  <a:gd name="connsiteX4-53" fmla="*/ 493414 w 1005872"/>
                  <a:gd name="connsiteY4-54" fmla="*/ 102 h 1581569"/>
                  <a:gd name="connsiteX5-55" fmla="*/ 943005 w 1005872"/>
                  <a:gd name="connsiteY5-56" fmla="*/ 824999 h 1581569"/>
                  <a:gd name="connsiteX6-57" fmla="*/ 934939 w 1005872"/>
                  <a:gd name="connsiteY6-58" fmla="*/ 824999 h 1581569"/>
                  <a:gd name="connsiteX7-59" fmla="*/ 966349 w 1005872"/>
                  <a:gd name="connsiteY7-60" fmla="*/ 882868 h 1581569"/>
                  <a:gd name="connsiteX8-61" fmla="*/ 1005872 w 1005872"/>
                  <a:gd name="connsiteY8-62" fmla="*/ 1078633 h 1581569"/>
                  <a:gd name="connsiteX9-63" fmla="*/ 502936 w 1005872"/>
                  <a:gd name="connsiteY9-64" fmla="*/ 1581569 h 1581569"/>
                  <a:gd name="connsiteX10-65" fmla="*/ 0 w 1005872"/>
                  <a:gd name="connsiteY10-66" fmla="*/ 1078633 h 1581569"/>
                  <a:gd name="connsiteX0-67" fmla="*/ 0 w 1005872"/>
                  <a:gd name="connsiteY0-68" fmla="*/ 813046 h 1315982"/>
                  <a:gd name="connsiteX1-69" fmla="*/ 39523 w 1005872"/>
                  <a:gd name="connsiteY1-70" fmla="*/ 617281 h 1315982"/>
                  <a:gd name="connsiteX2-71" fmla="*/ 70933 w 1005872"/>
                  <a:gd name="connsiteY2-72" fmla="*/ 559412 h 1315982"/>
                  <a:gd name="connsiteX3-73" fmla="*/ 62867 w 1005872"/>
                  <a:gd name="connsiteY3-74" fmla="*/ 559412 h 1315982"/>
                  <a:gd name="connsiteX4-75" fmla="*/ 474733 w 1005872"/>
                  <a:gd name="connsiteY4-76" fmla="*/ 167 h 1315982"/>
                  <a:gd name="connsiteX5-77" fmla="*/ 943005 w 1005872"/>
                  <a:gd name="connsiteY5-78" fmla="*/ 559412 h 1315982"/>
                  <a:gd name="connsiteX6-79" fmla="*/ 934939 w 1005872"/>
                  <a:gd name="connsiteY6-80" fmla="*/ 559412 h 1315982"/>
                  <a:gd name="connsiteX7-81" fmla="*/ 966349 w 1005872"/>
                  <a:gd name="connsiteY7-82" fmla="*/ 617281 h 1315982"/>
                  <a:gd name="connsiteX8-83" fmla="*/ 1005872 w 1005872"/>
                  <a:gd name="connsiteY8-84" fmla="*/ 813046 h 1315982"/>
                  <a:gd name="connsiteX9-85" fmla="*/ 502936 w 1005872"/>
                  <a:gd name="connsiteY9-86" fmla="*/ 1315982 h 1315982"/>
                  <a:gd name="connsiteX10-87" fmla="*/ 0 w 1005872"/>
                  <a:gd name="connsiteY10-88" fmla="*/ 813046 h 1315982"/>
                  <a:gd name="connsiteX0-89" fmla="*/ 0 w 1005872"/>
                  <a:gd name="connsiteY0-90" fmla="*/ 812880 h 1315816"/>
                  <a:gd name="connsiteX1-91" fmla="*/ 39523 w 1005872"/>
                  <a:gd name="connsiteY1-92" fmla="*/ 617115 h 1315816"/>
                  <a:gd name="connsiteX2-93" fmla="*/ 70933 w 1005872"/>
                  <a:gd name="connsiteY2-94" fmla="*/ 559246 h 1315816"/>
                  <a:gd name="connsiteX3-95" fmla="*/ 62867 w 1005872"/>
                  <a:gd name="connsiteY3-96" fmla="*/ 559246 h 1315816"/>
                  <a:gd name="connsiteX4-97" fmla="*/ 474733 w 1005872"/>
                  <a:gd name="connsiteY4-98" fmla="*/ 1 h 1315816"/>
                  <a:gd name="connsiteX5-99" fmla="*/ 943005 w 1005872"/>
                  <a:gd name="connsiteY5-100" fmla="*/ 559246 h 1315816"/>
                  <a:gd name="connsiteX6-101" fmla="*/ 934939 w 1005872"/>
                  <a:gd name="connsiteY6-102" fmla="*/ 559246 h 1315816"/>
                  <a:gd name="connsiteX7-103" fmla="*/ 966349 w 1005872"/>
                  <a:gd name="connsiteY7-104" fmla="*/ 617115 h 1315816"/>
                  <a:gd name="connsiteX8-105" fmla="*/ 1005872 w 1005872"/>
                  <a:gd name="connsiteY8-106" fmla="*/ 812880 h 1315816"/>
                  <a:gd name="connsiteX9-107" fmla="*/ 502936 w 1005872"/>
                  <a:gd name="connsiteY9-108" fmla="*/ 1315816 h 1315816"/>
                  <a:gd name="connsiteX10-109" fmla="*/ 0 w 1005872"/>
                  <a:gd name="connsiteY10-110" fmla="*/ 812880 h 1315816"/>
                  <a:gd name="connsiteX0-111" fmla="*/ 0 w 1005872"/>
                  <a:gd name="connsiteY0-112" fmla="*/ 833314 h 1336250"/>
                  <a:gd name="connsiteX1-113" fmla="*/ 39523 w 1005872"/>
                  <a:gd name="connsiteY1-114" fmla="*/ 637549 h 1336250"/>
                  <a:gd name="connsiteX2-115" fmla="*/ 70933 w 1005872"/>
                  <a:gd name="connsiteY2-116" fmla="*/ 579680 h 1336250"/>
                  <a:gd name="connsiteX3-117" fmla="*/ 62867 w 1005872"/>
                  <a:gd name="connsiteY3-118" fmla="*/ 579680 h 1336250"/>
                  <a:gd name="connsiteX4-119" fmla="*/ 493414 w 1005872"/>
                  <a:gd name="connsiteY4-120" fmla="*/ 0 h 1336250"/>
                  <a:gd name="connsiteX5-121" fmla="*/ 943005 w 1005872"/>
                  <a:gd name="connsiteY5-122" fmla="*/ 579680 h 1336250"/>
                  <a:gd name="connsiteX6-123" fmla="*/ 934939 w 1005872"/>
                  <a:gd name="connsiteY6-124" fmla="*/ 579680 h 1336250"/>
                  <a:gd name="connsiteX7-125" fmla="*/ 966349 w 1005872"/>
                  <a:gd name="connsiteY7-126" fmla="*/ 637549 h 1336250"/>
                  <a:gd name="connsiteX8-127" fmla="*/ 1005872 w 1005872"/>
                  <a:gd name="connsiteY8-128" fmla="*/ 833314 h 1336250"/>
                  <a:gd name="connsiteX9-129" fmla="*/ 502936 w 1005872"/>
                  <a:gd name="connsiteY9-130" fmla="*/ 1336250 h 1336250"/>
                  <a:gd name="connsiteX10-131" fmla="*/ 0 w 1005872"/>
                  <a:gd name="connsiteY10-132" fmla="*/ 833314 h 13362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1005872" h="1336250">
                    <a:moveTo>
                      <a:pt x="0" y="833314"/>
                    </a:moveTo>
                    <a:cubicBezTo>
                      <a:pt x="0" y="763873"/>
                      <a:pt x="14073" y="697719"/>
                      <a:pt x="39523" y="637549"/>
                    </a:cubicBezTo>
                    <a:lnTo>
                      <a:pt x="70933" y="579680"/>
                    </a:lnTo>
                    <a:lnTo>
                      <a:pt x="62867" y="579680"/>
                    </a:lnTo>
                    <a:cubicBezTo>
                      <a:pt x="134867" y="412035"/>
                      <a:pt x="440500" y="692"/>
                      <a:pt x="493414" y="0"/>
                    </a:cubicBezTo>
                    <a:cubicBezTo>
                      <a:pt x="546328" y="-692"/>
                      <a:pt x="871005" y="412035"/>
                      <a:pt x="943005" y="579680"/>
                    </a:cubicBezTo>
                    <a:lnTo>
                      <a:pt x="934939" y="579680"/>
                    </a:lnTo>
                    <a:lnTo>
                      <a:pt x="966349" y="637549"/>
                    </a:lnTo>
                    <a:cubicBezTo>
                      <a:pt x="991799" y="697719"/>
                      <a:pt x="1005872" y="763873"/>
                      <a:pt x="1005872" y="833314"/>
                    </a:cubicBezTo>
                    <a:cubicBezTo>
                      <a:pt x="1005872" y="1111078"/>
                      <a:pt x="780700" y="1336250"/>
                      <a:pt x="502936" y="1336250"/>
                    </a:cubicBezTo>
                    <a:cubicBezTo>
                      <a:pt x="225172" y="1336250"/>
                      <a:pt x="0" y="1111078"/>
                      <a:pt x="0" y="833314"/>
                    </a:cubicBezTo>
                    <a:close/>
                  </a:path>
                </a:pathLst>
              </a:custGeom>
              <a:solidFill>
                <a:srgbClr val="9D9A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 rot="5400000">
                <a:off x="954499" y="4295509"/>
                <a:ext cx="948724" cy="1245697"/>
              </a:xfrm>
              <a:custGeom>
                <a:avLst/>
                <a:gdLst>
                  <a:gd name="connsiteX0" fmla="*/ 0 w 1005872"/>
                  <a:gd name="connsiteY0" fmla="*/ 1259506 h 1762442"/>
                  <a:gd name="connsiteX1" fmla="*/ 39523 w 1005872"/>
                  <a:gd name="connsiteY1" fmla="*/ 1063741 h 1762442"/>
                  <a:gd name="connsiteX2" fmla="*/ 70933 w 1005872"/>
                  <a:gd name="connsiteY2" fmla="*/ 1005872 h 1762442"/>
                  <a:gd name="connsiteX3" fmla="*/ 62867 w 1005872"/>
                  <a:gd name="connsiteY3" fmla="*/ 1005872 h 1762442"/>
                  <a:gd name="connsiteX4" fmla="*/ 502936 w 1005872"/>
                  <a:gd name="connsiteY4" fmla="*/ 0 h 1762442"/>
                  <a:gd name="connsiteX5" fmla="*/ 943005 w 1005872"/>
                  <a:gd name="connsiteY5" fmla="*/ 1005872 h 1762442"/>
                  <a:gd name="connsiteX6" fmla="*/ 934939 w 1005872"/>
                  <a:gd name="connsiteY6" fmla="*/ 1005872 h 1762442"/>
                  <a:gd name="connsiteX7" fmla="*/ 966349 w 1005872"/>
                  <a:gd name="connsiteY7" fmla="*/ 1063741 h 1762442"/>
                  <a:gd name="connsiteX8" fmla="*/ 1005872 w 1005872"/>
                  <a:gd name="connsiteY8" fmla="*/ 1259506 h 1762442"/>
                  <a:gd name="connsiteX9" fmla="*/ 502936 w 1005872"/>
                  <a:gd name="connsiteY9" fmla="*/ 1762442 h 1762442"/>
                  <a:gd name="connsiteX10" fmla="*/ 0 w 1005872"/>
                  <a:gd name="connsiteY10" fmla="*/ 1259506 h 1762442"/>
                  <a:gd name="connsiteX0-1" fmla="*/ 0 w 1005872"/>
                  <a:gd name="connsiteY0-2" fmla="*/ 1259506 h 1762442"/>
                  <a:gd name="connsiteX1-3" fmla="*/ 39523 w 1005872"/>
                  <a:gd name="connsiteY1-4" fmla="*/ 1063741 h 1762442"/>
                  <a:gd name="connsiteX2-5" fmla="*/ 70933 w 1005872"/>
                  <a:gd name="connsiteY2-6" fmla="*/ 1005872 h 1762442"/>
                  <a:gd name="connsiteX3-7" fmla="*/ 62867 w 1005872"/>
                  <a:gd name="connsiteY3-8" fmla="*/ 1005872 h 1762442"/>
                  <a:gd name="connsiteX4-9" fmla="*/ 502936 w 1005872"/>
                  <a:gd name="connsiteY4-10" fmla="*/ 0 h 1762442"/>
                  <a:gd name="connsiteX5-11" fmla="*/ 943005 w 1005872"/>
                  <a:gd name="connsiteY5-12" fmla="*/ 1005872 h 1762442"/>
                  <a:gd name="connsiteX6-13" fmla="*/ 934939 w 1005872"/>
                  <a:gd name="connsiteY6-14" fmla="*/ 1005872 h 1762442"/>
                  <a:gd name="connsiteX7-15" fmla="*/ 966349 w 1005872"/>
                  <a:gd name="connsiteY7-16" fmla="*/ 1063741 h 1762442"/>
                  <a:gd name="connsiteX8-17" fmla="*/ 1005872 w 1005872"/>
                  <a:gd name="connsiteY8-18" fmla="*/ 1259506 h 1762442"/>
                  <a:gd name="connsiteX9-19" fmla="*/ 502936 w 1005872"/>
                  <a:gd name="connsiteY9-20" fmla="*/ 1762442 h 1762442"/>
                  <a:gd name="connsiteX10-21" fmla="*/ 0 w 1005872"/>
                  <a:gd name="connsiteY10-22" fmla="*/ 1259506 h 1762442"/>
                  <a:gd name="connsiteX0-23" fmla="*/ 0 w 1005872"/>
                  <a:gd name="connsiteY0-24" fmla="*/ 1259585 h 1762521"/>
                  <a:gd name="connsiteX1-25" fmla="*/ 39523 w 1005872"/>
                  <a:gd name="connsiteY1-26" fmla="*/ 1063820 h 1762521"/>
                  <a:gd name="connsiteX2-27" fmla="*/ 70933 w 1005872"/>
                  <a:gd name="connsiteY2-28" fmla="*/ 1005951 h 1762521"/>
                  <a:gd name="connsiteX3-29" fmla="*/ 62867 w 1005872"/>
                  <a:gd name="connsiteY3-30" fmla="*/ 1005951 h 1762521"/>
                  <a:gd name="connsiteX4-31" fmla="*/ 502936 w 1005872"/>
                  <a:gd name="connsiteY4-32" fmla="*/ 79 h 1762521"/>
                  <a:gd name="connsiteX5-33" fmla="*/ 943005 w 1005872"/>
                  <a:gd name="connsiteY5-34" fmla="*/ 1005951 h 1762521"/>
                  <a:gd name="connsiteX6-35" fmla="*/ 934939 w 1005872"/>
                  <a:gd name="connsiteY6-36" fmla="*/ 1005951 h 1762521"/>
                  <a:gd name="connsiteX7-37" fmla="*/ 966349 w 1005872"/>
                  <a:gd name="connsiteY7-38" fmla="*/ 1063820 h 1762521"/>
                  <a:gd name="connsiteX8-39" fmla="*/ 1005872 w 1005872"/>
                  <a:gd name="connsiteY8-40" fmla="*/ 1259585 h 1762521"/>
                  <a:gd name="connsiteX9-41" fmla="*/ 502936 w 1005872"/>
                  <a:gd name="connsiteY9-42" fmla="*/ 1762521 h 1762521"/>
                  <a:gd name="connsiteX10-43" fmla="*/ 0 w 1005872"/>
                  <a:gd name="connsiteY10-44" fmla="*/ 1259585 h 1762521"/>
                  <a:gd name="connsiteX0-45" fmla="*/ 0 w 1005872"/>
                  <a:gd name="connsiteY0-46" fmla="*/ 1078633 h 1581569"/>
                  <a:gd name="connsiteX1-47" fmla="*/ 39523 w 1005872"/>
                  <a:gd name="connsiteY1-48" fmla="*/ 882868 h 1581569"/>
                  <a:gd name="connsiteX2-49" fmla="*/ 70933 w 1005872"/>
                  <a:gd name="connsiteY2-50" fmla="*/ 824999 h 1581569"/>
                  <a:gd name="connsiteX3-51" fmla="*/ 62867 w 1005872"/>
                  <a:gd name="connsiteY3-52" fmla="*/ 824999 h 1581569"/>
                  <a:gd name="connsiteX4-53" fmla="*/ 493414 w 1005872"/>
                  <a:gd name="connsiteY4-54" fmla="*/ 102 h 1581569"/>
                  <a:gd name="connsiteX5-55" fmla="*/ 943005 w 1005872"/>
                  <a:gd name="connsiteY5-56" fmla="*/ 824999 h 1581569"/>
                  <a:gd name="connsiteX6-57" fmla="*/ 934939 w 1005872"/>
                  <a:gd name="connsiteY6-58" fmla="*/ 824999 h 1581569"/>
                  <a:gd name="connsiteX7-59" fmla="*/ 966349 w 1005872"/>
                  <a:gd name="connsiteY7-60" fmla="*/ 882868 h 1581569"/>
                  <a:gd name="connsiteX8-61" fmla="*/ 1005872 w 1005872"/>
                  <a:gd name="connsiteY8-62" fmla="*/ 1078633 h 1581569"/>
                  <a:gd name="connsiteX9-63" fmla="*/ 502936 w 1005872"/>
                  <a:gd name="connsiteY9-64" fmla="*/ 1581569 h 1581569"/>
                  <a:gd name="connsiteX10-65" fmla="*/ 0 w 1005872"/>
                  <a:gd name="connsiteY10-66" fmla="*/ 1078633 h 1581569"/>
                  <a:gd name="connsiteX0-67" fmla="*/ 0 w 1005872"/>
                  <a:gd name="connsiteY0-68" fmla="*/ 813046 h 1315982"/>
                  <a:gd name="connsiteX1-69" fmla="*/ 39523 w 1005872"/>
                  <a:gd name="connsiteY1-70" fmla="*/ 617281 h 1315982"/>
                  <a:gd name="connsiteX2-71" fmla="*/ 70933 w 1005872"/>
                  <a:gd name="connsiteY2-72" fmla="*/ 559412 h 1315982"/>
                  <a:gd name="connsiteX3-73" fmla="*/ 62867 w 1005872"/>
                  <a:gd name="connsiteY3-74" fmla="*/ 559412 h 1315982"/>
                  <a:gd name="connsiteX4-75" fmla="*/ 474733 w 1005872"/>
                  <a:gd name="connsiteY4-76" fmla="*/ 167 h 1315982"/>
                  <a:gd name="connsiteX5-77" fmla="*/ 943005 w 1005872"/>
                  <a:gd name="connsiteY5-78" fmla="*/ 559412 h 1315982"/>
                  <a:gd name="connsiteX6-79" fmla="*/ 934939 w 1005872"/>
                  <a:gd name="connsiteY6-80" fmla="*/ 559412 h 1315982"/>
                  <a:gd name="connsiteX7-81" fmla="*/ 966349 w 1005872"/>
                  <a:gd name="connsiteY7-82" fmla="*/ 617281 h 1315982"/>
                  <a:gd name="connsiteX8-83" fmla="*/ 1005872 w 1005872"/>
                  <a:gd name="connsiteY8-84" fmla="*/ 813046 h 1315982"/>
                  <a:gd name="connsiteX9-85" fmla="*/ 502936 w 1005872"/>
                  <a:gd name="connsiteY9-86" fmla="*/ 1315982 h 1315982"/>
                  <a:gd name="connsiteX10-87" fmla="*/ 0 w 1005872"/>
                  <a:gd name="connsiteY10-88" fmla="*/ 813046 h 1315982"/>
                  <a:gd name="connsiteX0-89" fmla="*/ 0 w 1005872"/>
                  <a:gd name="connsiteY0-90" fmla="*/ 812880 h 1315816"/>
                  <a:gd name="connsiteX1-91" fmla="*/ 39523 w 1005872"/>
                  <a:gd name="connsiteY1-92" fmla="*/ 617115 h 1315816"/>
                  <a:gd name="connsiteX2-93" fmla="*/ 70933 w 1005872"/>
                  <a:gd name="connsiteY2-94" fmla="*/ 559246 h 1315816"/>
                  <a:gd name="connsiteX3-95" fmla="*/ 62867 w 1005872"/>
                  <a:gd name="connsiteY3-96" fmla="*/ 559246 h 1315816"/>
                  <a:gd name="connsiteX4-97" fmla="*/ 474733 w 1005872"/>
                  <a:gd name="connsiteY4-98" fmla="*/ 1 h 1315816"/>
                  <a:gd name="connsiteX5-99" fmla="*/ 943005 w 1005872"/>
                  <a:gd name="connsiteY5-100" fmla="*/ 559246 h 1315816"/>
                  <a:gd name="connsiteX6-101" fmla="*/ 934939 w 1005872"/>
                  <a:gd name="connsiteY6-102" fmla="*/ 559246 h 1315816"/>
                  <a:gd name="connsiteX7-103" fmla="*/ 966349 w 1005872"/>
                  <a:gd name="connsiteY7-104" fmla="*/ 617115 h 1315816"/>
                  <a:gd name="connsiteX8-105" fmla="*/ 1005872 w 1005872"/>
                  <a:gd name="connsiteY8-106" fmla="*/ 812880 h 1315816"/>
                  <a:gd name="connsiteX9-107" fmla="*/ 502936 w 1005872"/>
                  <a:gd name="connsiteY9-108" fmla="*/ 1315816 h 1315816"/>
                  <a:gd name="connsiteX10-109" fmla="*/ 0 w 1005872"/>
                  <a:gd name="connsiteY10-110" fmla="*/ 812880 h 1315816"/>
                  <a:gd name="connsiteX0-111" fmla="*/ 0 w 1005872"/>
                  <a:gd name="connsiteY0-112" fmla="*/ 833314 h 1336250"/>
                  <a:gd name="connsiteX1-113" fmla="*/ 39523 w 1005872"/>
                  <a:gd name="connsiteY1-114" fmla="*/ 637549 h 1336250"/>
                  <a:gd name="connsiteX2-115" fmla="*/ 70933 w 1005872"/>
                  <a:gd name="connsiteY2-116" fmla="*/ 579680 h 1336250"/>
                  <a:gd name="connsiteX3-117" fmla="*/ 62867 w 1005872"/>
                  <a:gd name="connsiteY3-118" fmla="*/ 579680 h 1336250"/>
                  <a:gd name="connsiteX4-119" fmla="*/ 493414 w 1005872"/>
                  <a:gd name="connsiteY4-120" fmla="*/ 0 h 1336250"/>
                  <a:gd name="connsiteX5-121" fmla="*/ 943005 w 1005872"/>
                  <a:gd name="connsiteY5-122" fmla="*/ 579680 h 1336250"/>
                  <a:gd name="connsiteX6-123" fmla="*/ 934939 w 1005872"/>
                  <a:gd name="connsiteY6-124" fmla="*/ 579680 h 1336250"/>
                  <a:gd name="connsiteX7-125" fmla="*/ 966349 w 1005872"/>
                  <a:gd name="connsiteY7-126" fmla="*/ 637549 h 1336250"/>
                  <a:gd name="connsiteX8-127" fmla="*/ 1005872 w 1005872"/>
                  <a:gd name="connsiteY8-128" fmla="*/ 833314 h 1336250"/>
                  <a:gd name="connsiteX9-129" fmla="*/ 502936 w 1005872"/>
                  <a:gd name="connsiteY9-130" fmla="*/ 1336250 h 1336250"/>
                  <a:gd name="connsiteX10-131" fmla="*/ 0 w 1005872"/>
                  <a:gd name="connsiteY10-132" fmla="*/ 833314 h 13362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1005872" h="1336250">
                    <a:moveTo>
                      <a:pt x="0" y="833314"/>
                    </a:moveTo>
                    <a:cubicBezTo>
                      <a:pt x="0" y="763873"/>
                      <a:pt x="14073" y="697719"/>
                      <a:pt x="39523" y="637549"/>
                    </a:cubicBezTo>
                    <a:lnTo>
                      <a:pt x="70933" y="579680"/>
                    </a:lnTo>
                    <a:lnTo>
                      <a:pt x="62867" y="579680"/>
                    </a:lnTo>
                    <a:cubicBezTo>
                      <a:pt x="134867" y="412035"/>
                      <a:pt x="440500" y="692"/>
                      <a:pt x="493414" y="0"/>
                    </a:cubicBezTo>
                    <a:cubicBezTo>
                      <a:pt x="546328" y="-692"/>
                      <a:pt x="871005" y="412035"/>
                      <a:pt x="943005" y="579680"/>
                    </a:cubicBezTo>
                    <a:lnTo>
                      <a:pt x="934939" y="579680"/>
                    </a:lnTo>
                    <a:lnTo>
                      <a:pt x="966349" y="637549"/>
                    </a:lnTo>
                    <a:cubicBezTo>
                      <a:pt x="991799" y="697719"/>
                      <a:pt x="1005872" y="763873"/>
                      <a:pt x="1005872" y="833314"/>
                    </a:cubicBezTo>
                    <a:cubicBezTo>
                      <a:pt x="1005872" y="1111078"/>
                      <a:pt x="780700" y="1336250"/>
                      <a:pt x="502936" y="1336250"/>
                    </a:cubicBezTo>
                    <a:cubicBezTo>
                      <a:pt x="225172" y="1336250"/>
                      <a:pt x="0" y="1111078"/>
                      <a:pt x="0" y="833314"/>
                    </a:cubicBezTo>
                    <a:close/>
                  </a:path>
                </a:pathLst>
              </a:custGeom>
              <a:solidFill>
                <a:srgbClr val="9D9A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051710" y="2102367"/>
                <a:ext cx="309970" cy="309970"/>
              </a:xfrm>
              <a:prstGeom prst="ellipse">
                <a:avLst/>
              </a:prstGeom>
              <a:solidFill>
                <a:srgbClr val="C2C0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65" name="组合 64"/>
              <p:cNvGrpSpPr/>
              <p:nvPr/>
            </p:nvGrpSpPr>
            <p:grpSpPr>
              <a:xfrm>
                <a:off x="2178156" y="1373243"/>
                <a:ext cx="57077" cy="4514702"/>
                <a:chOff x="2903351" y="1942070"/>
                <a:chExt cx="57077" cy="4514702"/>
              </a:xfrm>
            </p:grpSpPr>
            <p:sp>
              <p:nvSpPr>
                <p:cNvPr id="37" name="椭圆 36"/>
                <p:cNvSpPr/>
                <p:nvPr/>
              </p:nvSpPr>
              <p:spPr>
                <a:xfrm>
                  <a:off x="2903351" y="210762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2903351" y="227318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2903351" y="243873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2903351" y="276984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2903351" y="293540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2903351" y="194207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903351" y="260429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2903351" y="326651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2903351" y="343206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2903351" y="359762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2903351" y="392873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2903351" y="409428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2903351" y="310095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2903351" y="376317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2903351" y="441304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2903351" y="457859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2903351" y="474415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2903351" y="507526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2903351" y="524081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2903351" y="424748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2903351" y="490970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2903351" y="557192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2903351" y="573748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2903351" y="590303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2903351" y="623414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椭圆 61"/>
                <p:cNvSpPr/>
                <p:nvPr/>
              </p:nvSpPr>
              <p:spPr>
                <a:xfrm>
                  <a:off x="2903351" y="6399695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椭圆 62"/>
                <p:cNvSpPr/>
                <p:nvPr/>
              </p:nvSpPr>
              <p:spPr>
                <a:xfrm>
                  <a:off x="2903351" y="540637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2903351" y="6068590"/>
                  <a:ext cx="57077" cy="57077"/>
                </a:xfrm>
                <a:prstGeom prst="ellipse">
                  <a:avLst/>
                </a:prstGeom>
                <a:solidFill>
                  <a:srgbClr val="C2C0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6" name="椭圆 65"/>
              <p:cNvSpPr/>
              <p:nvPr/>
            </p:nvSpPr>
            <p:spPr>
              <a:xfrm>
                <a:off x="2051710" y="3446048"/>
                <a:ext cx="309970" cy="309970"/>
              </a:xfrm>
              <a:prstGeom prst="ellipse">
                <a:avLst/>
              </a:prstGeom>
              <a:solidFill>
                <a:srgbClr val="C2C0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2067691" y="4739635"/>
                <a:ext cx="309970" cy="309970"/>
              </a:xfrm>
              <a:prstGeom prst="ellipse">
                <a:avLst/>
              </a:prstGeom>
              <a:solidFill>
                <a:srgbClr val="C2C0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2383348" y="1647862"/>
              <a:ext cx="6465449" cy="1723549"/>
              <a:chOff x="2383348" y="1768356"/>
              <a:chExt cx="6465449" cy="1723549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2383348" y="1768356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单击输入标题</a:t>
                </a: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383348" y="2106910"/>
                <a:ext cx="6465449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    </a: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2383348" y="3045860"/>
              <a:ext cx="6465449" cy="1723549"/>
              <a:chOff x="2383348" y="1768356"/>
              <a:chExt cx="6465449" cy="1723549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2383348" y="1768356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单击输入标题</a:t>
                </a: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383348" y="2106910"/>
                <a:ext cx="6465449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    </a: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383348" y="4443858"/>
              <a:ext cx="6465449" cy="1723549"/>
              <a:chOff x="2383348" y="1768356"/>
              <a:chExt cx="6465449" cy="1723549"/>
            </a:xfrm>
          </p:grpSpPr>
          <p:sp>
            <p:nvSpPr>
              <p:cNvPr id="76" name="文本框 75"/>
              <p:cNvSpPr txBox="1"/>
              <p:nvPr/>
            </p:nvSpPr>
            <p:spPr>
              <a:xfrm>
                <a:off x="2383348" y="1768356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单击输入标题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383348" y="2106910"/>
                <a:ext cx="6465449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    </a: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  <a:p>
                <a:endPara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82" name="图片 8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39" y="2206278"/>
            <a:ext cx="390178" cy="408467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33" y="3526504"/>
            <a:ext cx="298730" cy="396274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75" y="4849593"/>
            <a:ext cx="648046" cy="442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234232" y="124119"/>
                <a:ext cx="2339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研究成果与分析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1955800" y="1121142"/>
            <a:ext cx="8128000" cy="5357880"/>
            <a:chOff x="2032000" y="750059"/>
            <a:chExt cx="8128000" cy="5357880"/>
          </a:xfrm>
        </p:grpSpPr>
        <p:sp>
          <p:nvSpPr>
            <p:cNvPr id="41" name="矩形 40"/>
            <p:cNvSpPr/>
            <p:nvPr/>
          </p:nvSpPr>
          <p:spPr>
            <a:xfrm>
              <a:off x="2032000" y="1355219"/>
              <a:ext cx="8128000" cy="1033200"/>
            </a:xfrm>
            <a:prstGeom prst="rect">
              <a:avLst/>
            </a:prstGeom>
            <a:ln w="25400">
              <a:solidFill>
                <a:srgbClr val="9D9AAB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2438400" y="750059"/>
              <a:ext cx="5689600" cy="1210320"/>
            </a:xfrm>
            <a:custGeom>
              <a:avLst/>
              <a:gdLst>
                <a:gd name="connsiteX0" fmla="*/ 0 w 5689600"/>
                <a:gd name="connsiteY0" fmla="*/ 201724 h 1210320"/>
                <a:gd name="connsiteX1" fmla="*/ 201724 w 5689600"/>
                <a:gd name="connsiteY1" fmla="*/ 0 h 1210320"/>
                <a:gd name="connsiteX2" fmla="*/ 5487876 w 5689600"/>
                <a:gd name="connsiteY2" fmla="*/ 0 h 1210320"/>
                <a:gd name="connsiteX3" fmla="*/ 5689600 w 5689600"/>
                <a:gd name="connsiteY3" fmla="*/ 201724 h 1210320"/>
                <a:gd name="connsiteX4" fmla="*/ 5689600 w 5689600"/>
                <a:gd name="connsiteY4" fmla="*/ 1008596 h 1210320"/>
                <a:gd name="connsiteX5" fmla="*/ 5487876 w 5689600"/>
                <a:gd name="connsiteY5" fmla="*/ 1210320 h 1210320"/>
                <a:gd name="connsiteX6" fmla="*/ 201724 w 5689600"/>
                <a:gd name="connsiteY6" fmla="*/ 1210320 h 1210320"/>
                <a:gd name="connsiteX7" fmla="*/ 0 w 5689600"/>
                <a:gd name="connsiteY7" fmla="*/ 1008596 h 1210320"/>
                <a:gd name="connsiteX8" fmla="*/ 0 w 5689600"/>
                <a:gd name="connsiteY8" fmla="*/ 201724 h 121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9600" h="1210320">
                  <a:moveTo>
                    <a:pt x="0" y="201724"/>
                  </a:moveTo>
                  <a:cubicBezTo>
                    <a:pt x="0" y="90315"/>
                    <a:pt x="90315" y="0"/>
                    <a:pt x="201724" y="0"/>
                  </a:cubicBezTo>
                  <a:lnTo>
                    <a:pt x="5487876" y="0"/>
                  </a:lnTo>
                  <a:cubicBezTo>
                    <a:pt x="5599285" y="0"/>
                    <a:pt x="5689600" y="90315"/>
                    <a:pt x="5689600" y="201724"/>
                  </a:cubicBezTo>
                  <a:lnTo>
                    <a:pt x="5689600" y="1008596"/>
                  </a:lnTo>
                  <a:cubicBezTo>
                    <a:pt x="5689600" y="1120005"/>
                    <a:pt x="5599285" y="1210320"/>
                    <a:pt x="5487876" y="1210320"/>
                  </a:cubicBezTo>
                  <a:lnTo>
                    <a:pt x="201724" y="1210320"/>
                  </a:lnTo>
                  <a:cubicBezTo>
                    <a:pt x="90315" y="1210320"/>
                    <a:pt x="0" y="1120005"/>
                    <a:pt x="0" y="1008596"/>
                  </a:cubicBezTo>
                  <a:lnTo>
                    <a:pt x="0" y="201724"/>
                  </a:lnTo>
                  <a:close/>
                </a:path>
              </a:pathLst>
            </a:custGeom>
            <a:solidFill>
              <a:srgbClr val="9D9AAB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136" tIns="59083" rIns="274136" bIns="59083" numCol="1" spcCol="1270" anchor="ctr" anchorCtr="0">
              <a:noAutofit/>
            </a:bodyPr>
            <a:lstStyle/>
            <a:p>
              <a:pPr marL="0" lvl="0" indent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100" kern="1200" dirty="0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032000" y="3214979"/>
              <a:ext cx="8128000" cy="1033200"/>
            </a:xfrm>
            <a:prstGeom prst="rect">
              <a:avLst/>
            </a:prstGeom>
            <a:ln w="25400">
              <a:solidFill>
                <a:srgbClr val="948C8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2438400" y="2609819"/>
              <a:ext cx="5689600" cy="1210320"/>
            </a:xfrm>
            <a:custGeom>
              <a:avLst/>
              <a:gdLst>
                <a:gd name="connsiteX0" fmla="*/ 0 w 5689600"/>
                <a:gd name="connsiteY0" fmla="*/ 201724 h 1210320"/>
                <a:gd name="connsiteX1" fmla="*/ 201724 w 5689600"/>
                <a:gd name="connsiteY1" fmla="*/ 0 h 1210320"/>
                <a:gd name="connsiteX2" fmla="*/ 5487876 w 5689600"/>
                <a:gd name="connsiteY2" fmla="*/ 0 h 1210320"/>
                <a:gd name="connsiteX3" fmla="*/ 5689600 w 5689600"/>
                <a:gd name="connsiteY3" fmla="*/ 201724 h 1210320"/>
                <a:gd name="connsiteX4" fmla="*/ 5689600 w 5689600"/>
                <a:gd name="connsiteY4" fmla="*/ 1008596 h 1210320"/>
                <a:gd name="connsiteX5" fmla="*/ 5487876 w 5689600"/>
                <a:gd name="connsiteY5" fmla="*/ 1210320 h 1210320"/>
                <a:gd name="connsiteX6" fmla="*/ 201724 w 5689600"/>
                <a:gd name="connsiteY6" fmla="*/ 1210320 h 1210320"/>
                <a:gd name="connsiteX7" fmla="*/ 0 w 5689600"/>
                <a:gd name="connsiteY7" fmla="*/ 1008596 h 1210320"/>
                <a:gd name="connsiteX8" fmla="*/ 0 w 5689600"/>
                <a:gd name="connsiteY8" fmla="*/ 201724 h 121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9600" h="1210320">
                  <a:moveTo>
                    <a:pt x="0" y="201724"/>
                  </a:moveTo>
                  <a:cubicBezTo>
                    <a:pt x="0" y="90315"/>
                    <a:pt x="90315" y="0"/>
                    <a:pt x="201724" y="0"/>
                  </a:cubicBezTo>
                  <a:lnTo>
                    <a:pt x="5487876" y="0"/>
                  </a:lnTo>
                  <a:cubicBezTo>
                    <a:pt x="5599285" y="0"/>
                    <a:pt x="5689600" y="90315"/>
                    <a:pt x="5689600" y="201724"/>
                  </a:cubicBezTo>
                  <a:lnTo>
                    <a:pt x="5689600" y="1008596"/>
                  </a:lnTo>
                  <a:cubicBezTo>
                    <a:pt x="5689600" y="1120005"/>
                    <a:pt x="5599285" y="1210320"/>
                    <a:pt x="5487876" y="1210320"/>
                  </a:cubicBezTo>
                  <a:lnTo>
                    <a:pt x="201724" y="1210320"/>
                  </a:lnTo>
                  <a:cubicBezTo>
                    <a:pt x="90315" y="1210320"/>
                    <a:pt x="0" y="1120005"/>
                    <a:pt x="0" y="1008596"/>
                  </a:cubicBezTo>
                  <a:lnTo>
                    <a:pt x="0" y="201724"/>
                  </a:lnTo>
                  <a:close/>
                </a:path>
              </a:pathLst>
            </a:custGeom>
            <a:solidFill>
              <a:srgbClr val="948C8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136" tIns="59083" rIns="274136" bIns="59083" numCol="1" spcCol="1270" anchor="ctr" anchorCtr="0">
              <a:noAutofit/>
            </a:bodyPr>
            <a:lstStyle/>
            <a:p>
              <a:pPr marL="0" lvl="0" indent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100" kern="1200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032000" y="5074739"/>
              <a:ext cx="8128000" cy="1033200"/>
            </a:xfrm>
            <a:prstGeom prst="rect">
              <a:avLst/>
            </a:prstGeom>
            <a:ln w="25400">
              <a:solidFill>
                <a:srgbClr val="D7CFCD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2438400" y="4469579"/>
              <a:ext cx="5689600" cy="1210320"/>
            </a:xfrm>
            <a:custGeom>
              <a:avLst/>
              <a:gdLst>
                <a:gd name="connsiteX0" fmla="*/ 0 w 5689600"/>
                <a:gd name="connsiteY0" fmla="*/ 201724 h 1210320"/>
                <a:gd name="connsiteX1" fmla="*/ 201724 w 5689600"/>
                <a:gd name="connsiteY1" fmla="*/ 0 h 1210320"/>
                <a:gd name="connsiteX2" fmla="*/ 5487876 w 5689600"/>
                <a:gd name="connsiteY2" fmla="*/ 0 h 1210320"/>
                <a:gd name="connsiteX3" fmla="*/ 5689600 w 5689600"/>
                <a:gd name="connsiteY3" fmla="*/ 201724 h 1210320"/>
                <a:gd name="connsiteX4" fmla="*/ 5689600 w 5689600"/>
                <a:gd name="connsiteY4" fmla="*/ 1008596 h 1210320"/>
                <a:gd name="connsiteX5" fmla="*/ 5487876 w 5689600"/>
                <a:gd name="connsiteY5" fmla="*/ 1210320 h 1210320"/>
                <a:gd name="connsiteX6" fmla="*/ 201724 w 5689600"/>
                <a:gd name="connsiteY6" fmla="*/ 1210320 h 1210320"/>
                <a:gd name="connsiteX7" fmla="*/ 0 w 5689600"/>
                <a:gd name="connsiteY7" fmla="*/ 1008596 h 1210320"/>
                <a:gd name="connsiteX8" fmla="*/ 0 w 5689600"/>
                <a:gd name="connsiteY8" fmla="*/ 201724 h 121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9600" h="1210320">
                  <a:moveTo>
                    <a:pt x="0" y="201724"/>
                  </a:moveTo>
                  <a:cubicBezTo>
                    <a:pt x="0" y="90315"/>
                    <a:pt x="90315" y="0"/>
                    <a:pt x="201724" y="0"/>
                  </a:cubicBezTo>
                  <a:lnTo>
                    <a:pt x="5487876" y="0"/>
                  </a:lnTo>
                  <a:cubicBezTo>
                    <a:pt x="5599285" y="0"/>
                    <a:pt x="5689600" y="90315"/>
                    <a:pt x="5689600" y="201724"/>
                  </a:cubicBezTo>
                  <a:lnTo>
                    <a:pt x="5689600" y="1008596"/>
                  </a:lnTo>
                  <a:cubicBezTo>
                    <a:pt x="5689600" y="1120005"/>
                    <a:pt x="5599285" y="1210320"/>
                    <a:pt x="5487876" y="1210320"/>
                  </a:cubicBezTo>
                  <a:lnTo>
                    <a:pt x="201724" y="1210320"/>
                  </a:lnTo>
                  <a:cubicBezTo>
                    <a:pt x="90315" y="1210320"/>
                    <a:pt x="0" y="1120005"/>
                    <a:pt x="0" y="1008596"/>
                  </a:cubicBezTo>
                  <a:lnTo>
                    <a:pt x="0" y="201724"/>
                  </a:lnTo>
                  <a:close/>
                </a:path>
              </a:pathLst>
            </a:custGeom>
            <a:solidFill>
              <a:srgbClr val="D7CFCD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136" tIns="59083" rIns="274136" bIns="59083" numCol="1" spcCol="1270" anchor="ctr" anchorCtr="0">
              <a:noAutofit/>
            </a:bodyPr>
            <a:lstStyle/>
            <a:p>
              <a:pPr marL="0" lvl="0" indent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100" kern="1200" dirty="0">
                <a:cs typeface="+mn-ea"/>
                <a:sym typeface="+mn-lt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2621315" y="1296536"/>
            <a:ext cx="50844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562183" y="3158022"/>
            <a:ext cx="50844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621315" y="4952028"/>
            <a:ext cx="50844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74944" y="-1748697"/>
            <a:ext cx="2500783" cy="4318114"/>
            <a:chOff x="-374944" y="-1748697"/>
            <a:chExt cx="2500783" cy="4318114"/>
          </a:xfrm>
        </p:grpSpPr>
        <p:sp>
          <p:nvSpPr>
            <p:cNvPr id="3" name="矩形: 圆角 2"/>
            <p:cNvSpPr/>
            <p:nvPr/>
          </p:nvSpPr>
          <p:spPr>
            <a:xfrm rot="19056966">
              <a:off x="-374944" y="-1649268"/>
              <a:ext cx="207479" cy="2824914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 rot="19056966">
              <a:off x="445790" y="-7239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 rot="19056966">
              <a:off x="573338" y="-1080956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19056966">
              <a:off x="1188799" y="-96087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 rot="19056966">
              <a:off x="1013473" y="-174869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 rot="19056966">
              <a:off x="-313993" y="-27982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 rot="19056966">
              <a:off x="1931808" y="-1320908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942496" y="0"/>
            <a:ext cx="3252186" cy="6858000"/>
          </a:xfrm>
          <a:prstGeom prst="rect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74665" y="2115982"/>
            <a:ext cx="1639229" cy="1639229"/>
          </a:xfrm>
          <a:prstGeom prst="ellipse">
            <a:avLst/>
          </a:prstGeom>
          <a:solidFill>
            <a:srgbClr val="D7CFCD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247094" y="2196698"/>
            <a:ext cx="3146411" cy="3146411"/>
          </a:xfrm>
          <a:prstGeom prst="ellipse">
            <a:avLst/>
          </a:prstGeom>
          <a:solidFill>
            <a:srgbClr val="D7CFC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362685" y="-566514"/>
            <a:ext cx="1639229" cy="1639229"/>
          </a:xfrm>
          <a:prstGeom prst="ellipse">
            <a:avLst/>
          </a:prstGeom>
          <a:solidFill>
            <a:srgbClr val="D7CFCD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-208929" y="6541940"/>
            <a:ext cx="692073" cy="692073"/>
          </a:xfrm>
          <a:prstGeom prst="ellipse">
            <a:avLst/>
          </a:prstGeom>
          <a:solidFill>
            <a:srgbClr val="D7CFCD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335215" y="2198325"/>
            <a:ext cx="1069524" cy="1038425"/>
            <a:chOff x="4023722" y="1620496"/>
            <a:chExt cx="1069524" cy="1038425"/>
          </a:xfrm>
        </p:grpSpPr>
        <p:sp>
          <p:nvSpPr>
            <p:cNvPr id="11" name="文本框 10"/>
            <p:cNvSpPr txBox="1"/>
            <p:nvPr/>
          </p:nvSpPr>
          <p:spPr>
            <a:xfrm>
              <a:off x="4079303" y="1620496"/>
              <a:ext cx="9541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rgbClr val="948C89"/>
                  </a:solidFill>
                  <a:cs typeface="+mn-ea"/>
                  <a:sym typeface="+mn-lt"/>
                </a:rPr>
                <a:t>04</a:t>
              </a:r>
              <a:endParaRPr lang="zh-CN" altLang="en-US" sz="5400" b="1" dirty="0">
                <a:solidFill>
                  <a:srgbClr val="948C89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023722" y="2289589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48C89"/>
                  </a:solidFill>
                  <a:cs typeface="+mn-ea"/>
                  <a:sym typeface="+mn-lt"/>
                </a:rPr>
                <a:t>Part four</a:t>
              </a:r>
              <a:endParaRPr lang="zh-CN" altLang="en-US" dirty="0">
                <a:solidFill>
                  <a:srgbClr val="948C89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02882" y="3205973"/>
            <a:ext cx="3134191" cy="984885"/>
            <a:chOff x="5896673" y="695627"/>
            <a:chExt cx="3134191" cy="984885"/>
          </a:xfrm>
        </p:grpSpPr>
        <p:sp>
          <p:nvSpPr>
            <p:cNvPr id="14" name="文本框 13"/>
            <p:cNvSpPr txBox="1"/>
            <p:nvPr/>
          </p:nvSpPr>
          <p:spPr>
            <a:xfrm>
              <a:off x="5896673" y="695627"/>
              <a:ext cx="31341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9D9AAB"/>
                  </a:solidFill>
                  <a:cs typeface="+mn-ea"/>
                  <a:sym typeface="+mn-lt"/>
                </a:rPr>
                <a:t>总结与展望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943657" y="1403513"/>
              <a:ext cx="2938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9D9AAB"/>
                  </a:solidFill>
                  <a:cs typeface="+mn-ea"/>
                  <a:sym typeface="+mn-lt"/>
                </a:rPr>
                <a:t>Background and significance of the topic</a:t>
              </a:r>
              <a:endParaRPr lang="zh-CN" altLang="en-US" sz="1200" dirty="0">
                <a:solidFill>
                  <a:srgbClr val="9D9AAB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234232" y="124119"/>
                <a:ext cx="1723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总结与展望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矩形 21"/>
          <p:cNvSpPr/>
          <p:nvPr/>
        </p:nvSpPr>
        <p:spPr>
          <a:xfrm>
            <a:off x="0" y="2404325"/>
            <a:ext cx="12192000" cy="2952750"/>
          </a:xfrm>
          <a:prstGeom prst="rect">
            <a:avLst/>
          </a:prstGeom>
          <a:solidFill>
            <a:srgbClr val="9D9AAB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376959" y="1845525"/>
            <a:ext cx="9438082" cy="1117600"/>
            <a:chOff x="1201562" y="1845525"/>
            <a:chExt cx="9438082" cy="1117600"/>
          </a:xfrm>
        </p:grpSpPr>
        <p:sp>
          <p:nvSpPr>
            <p:cNvPr id="23" name="椭圆 22"/>
            <p:cNvSpPr/>
            <p:nvPr/>
          </p:nvSpPr>
          <p:spPr>
            <a:xfrm>
              <a:off x="1201562" y="1845525"/>
              <a:ext cx="1117600" cy="111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75056" y="1845525"/>
              <a:ext cx="1117600" cy="111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9522044" y="1845525"/>
              <a:ext cx="1117600" cy="111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6748550" y="1845525"/>
              <a:ext cx="1117600" cy="111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574232" y="3315882"/>
            <a:ext cx="26825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478674" y="3282937"/>
            <a:ext cx="26825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383116" y="3282937"/>
            <a:ext cx="26825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287558" y="3282937"/>
            <a:ext cx="26825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66" y="2237042"/>
            <a:ext cx="760430" cy="42715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417" y="2237042"/>
            <a:ext cx="420660" cy="43895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215" y="2132657"/>
            <a:ext cx="685074" cy="543335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8" y="2001975"/>
            <a:ext cx="554964" cy="8046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234232" y="124119"/>
                <a:ext cx="1723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总结与展望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2"/>
          <a:stretch>
            <a:fillRect/>
          </a:stretch>
        </p:blipFill>
        <p:spPr>
          <a:xfrm>
            <a:off x="1008887" y="1691708"/>
            <a:ext cx="2901976" cy="228737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7" b="29310"/>
          <a:stretch>
            <a:fillRect/>
          </a:stretch>
        </p:blipFill>
        <p:spPr>
          <a:xfrm>
            <a:off x="8398746" y="1691708"/>
            <a:ext cx="2925689" cy="228737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35" b="35451"/>
          <a:stretch>
            <a:fillRect/>
          </a:stretch>
        </p:blipFill>
        <p:spPr>
          <a:xfrm>
            <a:off x="4691960" y="1691708"/>
            <a:ext cx="2925689" cy="2287374"/>
          </a:xfrm>
          <a:prstGeom prst="rect">
            <a:avLst/>
          </a:prstGeom>
        </p:spPr>
      </p:pic>
      <p:sp>
        <p:nvSpPr>
          <p:cNvPr id="32" name="文本框 14"/>
          <p:cNvSpPr txBox="1"/>
          <p:nvPr/>
        </p:nvSpPr>
        <p:spPr>
          <a:xfrm>
            <a:off x="1008886" y="4211926"/>
            <a:ext cx="290197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16"/>
          <p:cNvSpPr txBox="1"/>
          <p:nvPr/>
        </p:nvSpPr>
        <p:spPr>
          <a:xfrm>
            <a:off x="4771744" y="4211926"/>
            <a:ext cx="290197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17"/>
          <p:cNvSpPr txBox="1"/>
          <p:nvPr/>
        </p:nvSpPr>
        <p:spPr>
          <a:xfrm>
            <a:off x="8534602" y="4211926"/>
            <a:ext cx="290197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9074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234232" y="124119"/>
                <a:ext cx="1723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总结与展望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8" name="任意多边形: 形状 27"/>
          <p:cNvSpPr/>
          <p:nvPr/>
        </p:nvSpPr>
        <p:spPr>
          <a:xfrm>
            <a:off x="8074063" y="2154798"/>
            <a:ext cx="4125657" cy="2548403"/>
          </a:xfrm>
          <a:custGeom>
            <a:avLst/>
            <a:gdLst>
              <a:gd name="connsiteX0" fmla="*/ 1044223 w 3381024"/>
              <a:gd name="connsiteY0" fmla="*/ 0 h 2088446"/>
              <a:gd name="connsiteX1" fmla="*/ 1044243 w 3381024"/>
              <a:gd name="connsiteY1" fmla="*/ 1 h 2088446"/>
              <a:gd name="connsiteX2" fmla="*/ 3381024 w 3381024"/>
              <a:gd name="connsiteY2" fmla="*/ 1 h 2088446"/>
              <a:gd name="connsiteX3" fmla="*/ 3381024 w 3381024"/>
              <a:gd name="connsiteY3" fmla="*/ 2088446 h 2088446"/>
              <a:gd name="connsiteX4" fmla="*/ 1044223 w 3381024"/>
              <a:gd name="connsiteY4" fmla="*/ 2088446 h 2088446"/>
              <a:gd name="connsiteX5" fmla="*/ 0 w 3381024"/>
              <a:gd name="connsiteY5" fmla="*/ 1044223 h 2088446"/>
              <a:gd name="connsiteX6" fmla="*/ 1044223 w 3381024"/>
              <a:gd name="connsiteY6" fmla="*/ 0 h 208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024" h="2088446">
                <a:moveTo>
                  <a:pt x="1044223" y="0"/>
                </a:moveTo>
                <a:lnTo>
                  <a:pt x="1044243" y="1"/>
                </a:lnTo>
                <a:lnTo>
                  <a:pt x="3381024" y="1"/>
                </a:lnTo>
                <a:lnTo>
                  <a:pt x="3381024" y="2088446"/>
                </a:lnTo>
                <a:lnTo>
                  <a:pt x="1044223" y="2088446"/>
                </a:lnTo>
                <a:cubicBezTo>
                  <a:pt x="467515" y="2088446"/>
                  <a:pt x="0" y="1620931"/>
                  <a:pt x="0" y="1044223"/>
                </a:cubicBezTo>
                <a:cubicBezTo>
                  <a:pt x="0" y="467515"/>
                  <a:pt x="467515" y="0"/>
                  <a:pt x="1044223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9D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23334" y="2154798"/>
            <a:ext cx="6989208" cy="3320321"/>
            <a:chOff x="360982" y="2610880"/>
            <a:chExt cx="6989208" cy="3320321"/>
          </a:xfrm>
        </p:grpSpPr>
        <p:sp>
          <p:nvSpPr>
            <p:cNvPr id="33" name="文本框 32"/>
            <p:cNvSpPr txBox="1"/>
            <p:nvPr/>
          </p:nvSpPr>
          <p:spPr>
            <a:xfrm>
              <a:off x="1084855" y="2610880"/>
              <a:ext cx="626533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  </a:r>
            </a:p>
            <a:p>
              <a:endPara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084855" y="4115319"/>
              <a:ext cx="626533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  </a:r>
            </a:p>
            <a:p>
              <a:endPara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60982" y="2752356"/>
              <a:ext cx="640644" cy="640644"/>
            </a:xfrm>
            <a:prstGeom prst="ellipse">
              <a:avLst/>
            </a:prstGeom>
            <a:solidFill>
              <a:srgbClr val="9D9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402597" y="4160022"/>
              <a:ext cx="640644" cy="640644"/>
            </a:xfrm>
            <a:prstGeom prst="ellipse">
              <a:avLst/>
            </a:prstGeom>
            <a:solidFill>
              <a:srgbClr val="9D9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99" y="3788923"/>
            <a:ext cx="255744" cy="470677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33" y="2412362"/>
            <a:ext cx="390178" cy="4084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平行四边形 2"/>
            <p:cNvSpPr/>
            <p:nvPr/>
          </p:nvSpPr>
          <p:spPr>
            <a:xfrm>
              <a:off x="-3366" y="0"/>
              <a:ext cx="4533163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23081" y="92220"/>
              <a:ext cx="4126451" cy="654912"/>
              <a:chOff x="234232" y="124119"/>
              <a:chExt cx="4126451" cy="654912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234232" y="124119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词云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34232" y="517421"/>
                <a:ext cx="41264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木子正兴，一个正在</a:t>
                </a:r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AI</a:t>
                </a:r>
                <a:r>
                  <a:rPr lang="zh-CN" altLang="en-US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领域摸索、爱学习、爱分享的前端工程师</a:t>
                </a: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-224465" y="-674213"/>
            <a:ext cx="7210843" cy="7800527"/>
            <a:chOff x="-224465" y="-674213"/>
            <a:chExt cx="7210843" cy="7800527"/>
          </a:xfrm>
        </p:grpSpPr>
        <p:sp>
          <p:nvSpPr>
            <p:cNvPr id="31" name="椭圆 30"/>
            <p:cNvSpPr/>
            <p:nvPr/>
          </p:nvSpPr>
          <p:spPr>
            <a:xfrm>
              <a:off x="159129" y="2008283"/>
              <a:ext cx="1639229" cy="1639229"/>
            </a:xfrm>
            <a:prstGeom prst="ellipse">
              <a:avLst/>
            </a:prstGeom>
            <a:solidFill>
              <a:srgbClr val="D7CFCD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728456" y="2479152"/>
              <a:ext cx="3146411" cy="3146411"/>
            </a:xfrm>
            <a:prstGeom prst="ellipse">
              <a:avLst/>
            </a:prstGeom>
            <a:solidFill>
              <a:srgbClr val="D7CFCD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347149" y="-674213"/>
              <a:ext cx="1639229" cy="1639229"/>
            </a:xfrm>
            <a:prstGeom prst="ellipse">
              <a:avLst/>
            </a:prstGeom>
            <a:solidFill>
              <a:srgbClr val="D7CFC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-224465" y="6434241"/>
              <a:ext cx="692073" cy="692073"/>
            </a:xfrm>
            <a:prstGeom prst="ellipse">
              <a:avLst/>
            </a:prstGeom>
            <a:solidFill>
              <a:srgbClr val="D7CFCD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1082A7-F4FA-F198-717B-6335ECCC1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30" y="1101598"/>
            <a:ext cx="5715000" cy="254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D65355-BFCF-E8FA-5272-7FE3164FC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30" y="3854548"/>
            <a:ext cx="5715000" cy="290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0AEA191-2E27-9703-26D6-B52FC85B9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871" y="1347976"/>
            <a:ext cx="571500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: 空心 32"/>
          <p:cNvSpPr/>
          <p:nvPr/>
        </p:nvSpPr>
        <p:spPr>
          <a:xfrm>
            <a:off x="7521779" y="2008283"/>
            <a:ext cx="2841432" cy="2841432"/>
          </a:xfrm>
          <a:prstGeom prst="donut">
            <a:avLst>
              <a:gd name="adj" fmla="val 2588"/>
            </a:avLst>
          </a:prstGeom>
          <a:gradFill>
            <a:gsLst>
              <a:gs pos="0">
                <a:srgbClr val="948C89">
                  <a:alpha val="27000"/>
                </a:srgbClr>
              </a:gs>
              <a:gs pos="31000">
                <a:srgbClr val="FFFFFF"/>
              </a:gs>
              <a:gs pos="66000">
                <a:srgbClr val="FFFFFF"/>
              </a:gs>
              <a:gs pos="100000">
                <a:srgbClr val="948C89">
                  <a:alpha val="27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374944" y="-1748697"/>
            <a:ext cx="2500783" cy="4318114"/>
            <a:chOff x="-374944" y="-1748697"/>
            <a:chExt cx="2500783" cy="4318114"/>
          </a:xfrm>
        </p:grpSpPr>
        <p:sp>
          <p:nvSpPr>
            <p:cNvPr id="3" name="矩形: 圆角 2"/>
            <p:cNvSpPr/>
            <p:nvPr/>
          </p:nvSpPr>
          <p:spPr>
            <a:xfrm rot="19056966">
              <a:off x="-374944" y="-1649268"/>
              <a:ext cx="207479" cy="2824914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 rot="19056966">
              <a:off x="445790" y="-7239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 rot="19056966">
              <a:off x="573338" y="-1080956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19056966">
              <a:off x="1188799" y="-96087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 rot="19056966">
              <a:off x="1013473" y="-174869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 rot="19056966">
              <a:off x="-313993" y="-27982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 rot="19056966">
              <a:off x="1931808" y="-1320908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942496" y="0"/>
            <a:ext cx="3252186" cy="6858000"/>
          </a:xfrm>
          <a:prstGeom prst="rect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208929" y="-566514"/>
            <a:ext cx="7602434" cy="7800527"/>
            <a:chOff x="-224465" y="-674213"/>
            <a:chExt cx="7602434" cy="7800527"/>
          </a:xfrm>
        </p:grpSpPr>
        <p:sp>
          <p:nvSpPr>
            <p:cNvPr id="22" name="椭圆 21"/>
            <p:cNvSpPr/>
            <p:nvPr/>
          </p:nvSpPr>
          <p:spPr>
            <a:xfrm>
              <a:off x="159129" y="2008283"/>
              <a:ext cx="1639229" cy="1639229"/>
            </a:xfrm>
            <a:prstGeom prst="ellipse">
              <a:avLst/>
            </a:prstGeom>
            <a:solidFill>
              <a:srgbClr val="D7CFCD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231558" y="2088999"/>
              <a:ext cx="3146411" cy="3146411"/>
            </a:xfrm>
            <a:prstGeom prst="ellipse">
              <a:avLst/>
            </a:prstGeom>
            <a:solidFill>
              <a:srgbClr val="D7CFCD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347149" y="-674213"/>
              <a:ext cx="1639229" cy="1639229"/>
            </a:xfrm>
            <a:prstGeom prst="ellipse">
              <a:avLst/>
            </a:prstGeom>
            <a:solidFill>
              <a:srgbClr val="D7CFC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-224465" y="6434241"/>
              <a:ext cx="692073" cy="692073"/>
            </a:xfrm>
            <a:prstGeom prst="ellipse">
              <a:avLst/>
            </a:prstGeom>
            <a:solidFill>
              <a:srgbClr val="D7CFCD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463116" y="2509249"/>
            <a:ext cx="3400825" cy="1291432"/>
            <a:chOff x="5934262" y="419858"/>
            <a:chExt cx="3400825" cy="1291432"/>
          </a:xfrm>
        </p:grpSpPr>
        <p:sp>
          <p:nvSpPr>
            <p:cNvPr id="30" name="文本框 29"/>
            <p:cNvSpPr txBox="1"/>
            <p:nvPr/>
          </p:nvSpPr>
          <p:spPr>
            <a:xfrm>
              <a:off x="5780374" y="419858"/>
              <a:ext cx="35702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6000">
                  <a:solidFill>
                    <a:srgbClr val="9D9AAB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+mn-ea"/>
                </a:defRPr>
              </a:lvl1pPr>
            </a:lstStyle>
            <a:p>
              <a:r>
                <a:rPr lang="zh-CN" altLang="en-US" dirty="0">
                  <a:sym typeface="+mn-lt"/>
                </a:rPr>
                <a:t>感谢聆听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936400" y="1403513"/>
              <a:ext cx="33986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9D9AAB"/>
                  </a:solidFill>
                  <a:cs typeface="+mn-ea"/>
                  <a:sym typeface="+mn-lt"/>
                </a:rPr>
                <a:t>Background and significance of the topic</a:t>
              </a:r>
              <a:endParaRPr lang="zh-CN" altLang="en-US" sz="1400" dirty="0">
                <a:solidFill>
                  <a:srgbClr val="9D9AAB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椭圆 33"/>
          <p:cNvSpPr/>
          <p:nvPr/>
        </p:nvSpPr>
        <p:spPr>
          <a:xfrm>
            <a:off x="7721816" y="2208320"/>
            <a:ext cx="2441359" cy="2441359"/>
          </a:xfrm>
          <a:prstGeom prst="ellipse">
            <a:avLst/>
          </a:prstGeom>
          <a:solidFill>
            <a:schemeClr val="bg1"/>
          </a:solidFill>
          <a:ln w="25400">
            <a:solidFill>
              <a:srgbClr val="9D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082" y="2352310"/>
            <a:ext cx="2153378" cy="21533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F541FC7-9F19-25FA-352E-A792D5420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81" y="1321491"/>
            <a:ext cx="57150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28">
            <a:extLst>
              <a:ext uri="{FF2B5EF4-FFF2-40B4-BE49-F238E27FC236}">
                <a16:creationId xmlns:a16="http://schemas.microsoft.com/office/drawing/2014/main" id="{3E1081A1-3A28-AF7A-235A-0BB77681B651}"/>
              </a:ext>
            </a:extLst>
          </p:cNvPr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7" name="矩形 1">
              <a:extLst>
                <a:ext uri="{FF2B5EF4-FFF2-40B4-BE49-F238E27FC236}">
                  <a16:creationId xmlns:a16="http://schemas.microsoft.com/office/drawing/2014/main" id="{448FBDC4-2AD7-A3FC-D33F-A4A49B864108}"/>
                </a:ext>
              </a:extLst>
            </p:cNvPr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平行四边形 2">
              <a:extLst>
                <a:ext uri="{FF2B5EF4-FFF2-40B4-BE49-F238E27FC236}">
                  <a16:creationId xmlns:a16="http://schemas.microsoft.com/office/drawing/2014/main" id="{D9F69D0E-F2F2-E8A1-A909-3EED54315B37}"/>
                </a:ext>
              </a:extLst>
            </p:cNvPr>
            <p:cNvSpPr/>
            <p:nvPr/>
          </p:nvSpPr>
          <p:spPr>
            <a:xfrm>
              <a:off x="-3366" y="0"/>
              <a:ext cx="4533163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7">
              <a:extLst>
                <a:ext uri="{FF2B5EF4-FFF2-40B4-BE49-F238E27FC236}">
                  <a16:creationId xmlns:a16="http://schemas.microsoft.com/office/drawing/2014/main" id="{262A0742-6C0E-2432-0BA8-A5F19114538F}"/>
                </a:ext>
              </a:extLst>
            </p:cNvPr>
            <p:cNvGrpSpPr/>
            <p:nvPr/>
          </p:nvGrpSpPr>
          <p:grpSpPr>
            <a:xfrm>
              <a:off x="223081" y="113582"/>
              <a:ext cx="4126451" cy="633550"/>
              <a:chOff x="234232" y="145481"/>
              <a:chExt cx="4126451" cy="633550"/>
            </a:xfrm>
          </p:grpSpPr>
          <p:sp>
            <p:nvSpPr>
              <p:cNvPr id="12" name="文本框 5">
                <a:extLst>
                  <a:ext uri="{FF2B5EF4-FFF2-40B4-BE49-F238E27FC236}">
                    <a16:creationId xmlns:a16="http://schemas.microsoft.com/office/drawing/2014/main" id="{61E915C0-3A91-2A55-0417-1A369A1212DB}"/>
                  </a:ext>
                </a:extLst>
              </p:cNvPr>
              <p:cNvSpPr txBox="1"/>
              <p:nvPr/>
            </p:nvSpPr>
            <p:spPr>
              <a:xfrm>
                <a:off x="234232" y="145481"/>
                <a:ext cx="29546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用什么制作词云图？</a:t>
                </a:r>
              </a:p>
            </p:txBody>
          </p:sp>
          <p:sp>
            <p:nvSpPr>
              <p:cNvPr id="13" name="文本框 6">
                <a:extLst>
                  <a:ext uri="{FF2B5EF4-FFF2-40B4-BE49-F238E27FC236}">
                    <a16:creationId xmlns:a16="http://schemas.microsoft.com/office/drawing/2014/main" id="{88340926-E053-70DF-6D87-0328CA34E4DA}"/>
                  </a:ext>
                </a:extLst>
              </p:cNvPr>
              <p:cNvSpPr txBox="1"/>
              <p:nvPr/>
            </p:nvSpPr>
            <p:spPr>
              <a:xfrm>
                <a:off x="234232" y="517421"/>
                <a:ext cx="41264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木子正兴，一个正在</a:t>
                </a:r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AI</a:t>
                </a:r>
                <a:r>
                  <a:rPr lang="zh-CN" altLang="en-US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领域摸索、爱学习、爱分享的前端工程师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EE0A8F4-DE09-AA72-A3A2-83D15F0BA3FD}"/>
              </a:ext>
            </a:extLst>
          </p:cNvPr>
          <p:cNvSpPr txBox="1"/>
          <p:nvPr/>
        </p:nvSpPr>
        <p:spPr>
          <a:xfrm>
            <a:off x="6427304" y="1842052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i="0" dirty="0">
                <a:solidFill>
                  <a:srgbClr val="24292E"/>
                </a:solidFill>
                <a:effectLst/>
                <a:latin typeface="Helvetica Neue"/>
              </a:rPr>
              <a:t>Python</a:t>
            </a:r>
            <a:r>
              <a:rPr lang="zh-CN" altLang="en-US" sz="3600" b="1" i="0" dirty="0">
                <a:solidFill>
                  <a:srgbClr val="24292E"/>
                </a:solidFill>
                <a:effectLst/>
                <a:latin typeface="Helvetica Neue"/>
              </a:rPr>
              <a:t>、</a:t>
            </a:r>
            <a:r>
              <a:rPr lang="en-US" altLang="zh-CN" sz="3600" b="1" i="0" dirty="0" err="1">
                <a:solidFill>
                  <a:srgbClr val="24292E"/>
                </a:solidFill>
                <a:effectLst/>
                <a:latin typeface="Helvetica Neue"/>
              </a:rPr>
              <a:t>wordcloud</a:t>
            </a:r>
            <a:endParaRPr lang="en-US" altLang="zh-CN" sz="3600" b="1" i="0" dirty="0">
              <a:solidFill>
                <a:srgbClr val="24292E"/>
              </a:solidFill>
              <a:effectLst/>
              <a:latin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1AB00C-1ECA-9BFF-2F0F-DA0B97635B40}"/>
              </a:ext>
            </a:extLst>
          </p:cNvPr>
          <p:cNvSpPr txBox="1"/>
          <p:nvPr/>
        </p:nvSpPr>
        <p:spPr>
          <a:xfrm>
            <a:off x="6427304" y="3060101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24292E"/>
                </a:solidFill>
                <a:effectLst/>
                <a:latin typeface="Helvetica Neue"/>
              </a:rPr>
              <a:t>左图就是用小说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Helvetica Neue"/>
              </a:rPr>
              <a:t>《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Helvetica Neue"/>
              </a:rPr>
              <a:t>斗破苍穹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Helvetica Neue"/>
              </a:rPr>
              <a:t>》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Helvetica Neue"/>
              </a:rPr>
              <a:t>中两个章节的内容，</a:t>
            </a:r>
            <a:endParaRPr lang="en-US" altLang="zh-CN" b="0" i="0" dirty="0">
              <a:solidFill>
                <a:srgbClr val="24292E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24292E"/>
                </a:solidFill>
                <a:effectLst/>
                <a:latin typeface="Helvetica Neue"/>
              </a:rPr>
              <a:t>生成的词云图😄。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217207" y="-1043534"/>
            <a:ext cx="7210843" cy="7800527"/>
            <a:chOff x="-224465" y="-674213"/>
            <a:chExt cx="7210843" cy="7800527"/>
          </a:xfrm>
        </p:grpSpPr>
        <p:sp>
          <p:nvSpPr>
            <p:cNvPr id="28" name="椭圆 27"/>
            <p:cNvSpPr/>
            <p:nvPr/>
          </p:nvSpPr>
          <p:spPr>
            <a:xfrm>
              <a:off x="159129" y="2008283"/>
              <a:ext cx="1639229" cy="1639229"/>
            </a:xfrm>
            <a:prstGeom prst="ellipse">
              <a:avLst/>
            </a:prstGeom>
            <a:solidFill>
              <a:srgbClr val="D7CFCD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28456" y="2479152"/>
              <a:ext cx="3146411" cy="3146411"/>
            </a:xfrm>
            <a:prstGeom prst="ellipse">
              <a:avLst/>
            </a:prstGeom>
            <a:solidFill>
              <a:srgbClr val="D7CFCD">
                <a:alpha val="1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347149" y="-674213"/>
              <a:ext cx="1639229" cy="1639229"/>
            </a:xfrm>
            <a:prstGeom prst="ellipse">
              <a:avLst/>
            </a:prstGeom>
            <a:solidFill>
              <a:srgbClr val="D7CFC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-224465" y="6434241"/>
              <a:ext cx="692073" cy="692073"/>
            </a:xfrm>
            <a:prstGeom prst="ellipse">
              <a:avLst/>
            </a:prstGeom>
            <a:solidFill>
              <a:srgbClr val="D7CFCD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2" name="组合 28">
            <a:extLst>
              <a:ext uri="{FF2B5EF4-FFF2-40B4-BE49-F238E27FC236}">
                <a16:creationId xmlns:a16="http://schemas.microsoft.com/office/drawing/2014/main" id="{B8ED2C99-00E3-6864-8D36-330B884B8714}"/>
              </a:ext>
            </a:extLst>
          </p:cNvPr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12" name="矩形 1">
              <a:extLst>
                <a:ext uri="{FF2B5EF4-FFF2-40B4-BE49-F238E27FC236}">
                  <a16:creationId xmlns:a16="http://schemas.microsoft.com/office/drawing/2014/main" id="{BC0EAADC-5DC6-5737-787A-5162F1DC044E}"/>
                </a:ext>
              </a:extLst>
            </p:cNvPr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平行四边形 2">
              <a:extLst>
                <a:ext uri="{FF2B5EF4-FFF2-40B4-BE49-F238E27FC236}">
                  <a16:creationId xmlns:a16="http://schemas.microsoft.com/office/drawing/2014/main" id="{5B17D16C-0A9D-73D8-E5D9-BDB4D628BFFC}"/>
                </a:ext>
              </a:extLst>
            </p:cNvPr>
            <p:cNvSpPr/>
            <p:nvPr/>
          </p:nvSpPr>
          <p:spPr>
            <a:xfrm>
              <a:off x="-3366" y="0"/>
              <a:ext cx="4533163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4" name="组合 7">
              <a:extLst>
                <a:ext uri="{FF2B5EF4-FFF2-40B4-BE49-F238E27FC236}">
                  <a16:creationId xmlns:a16="http://schemas.microsoft.com/office/drawing/2014/main" id="{90870847-0D53-A0EF-6918-BA84FFEAE83D}"/>
                </a:ext>
              </a:extLst>
            </p:cNvPr>
            <p:cNvGrpSpPr/>
            <p:nvPr/>
          </p:nvGrpSpPr>
          <p:grpSpPr>
            <a:xfrm>
              <a:off x="223081" y="113582"/>
              <a:ext cx="4126451" cy="633550"/>
              <a:chOff x="234232" y="145481"/>
              <a:chExt cx="4126451" cy="633550"/>
            </a:xfrm>
          </p:grpSpPr>
          <p:sp>
            <p:nvSpPr>
              <p:cNvPr id="17" name="文本框 5">
                <a:extLst>
                  <a:ext uri="{FF2B5EF4-FFF2-40B4-BE49-F238E27FC236}">
                    <a16:creationId xmlns:a16="http://schemas.microsoft.com/office/drawing/2014/main" id="{5FBFBE75-96A6-C4FD-91F4-94F6D1A738A9}"/>
                  </a:ext>
                </a:extLst>
              </p:cNvPr>
              <p:cNvSpPr txBox="1"/>
              <p:nvPr/>
            </p:nvSpPr>
            <p:spPr>
              <a:xfrm>
                <a:off x="234232" y="145481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实战</a:t>
                </a:r>
              </a:p>
            </p:txBody>
          </p:sp>
          <p:sp>
            <p:nvSpPr>
              <p:cNvPr id="33" name="文本框 6">
                <a:extLst>
                  <a:ext uri="{FF2B5EF4-FFF2-40B4-BE49-F238E27FC236}">
                    <a16:creationId xmlns:a16="http://schemas.microsoft.com/office/drawing/2014/main" id="{41C0FCC3-3E65-C689-99EA-8B0952AD2C68}"/>
                  </a:ext>
                </a:extLst>
              </p:cNvPr>
              <p:cNvSpPr txBox="1"/>
              <p:nvPr/>
            </p:nvSpPr>
            <p:spPr>
              <a:xfrm>
                <a:off x="234232" y="517421"/>
                <a:ext cx="41264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木子正兴，一个正在</a:t>
                </a:r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AI</a:t>
                </a:r>
                <a:r>
                  <a:rPr lang="zh-CN" altLang="en-US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领域摸索、爱学习、爱分享的前端工程师</a:t>
                </a: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3252186" cy="6858000"/>
          </a:xfrm>
          <a:prstGeom prst="rect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37053" y="904686"/>
            <a:ext cx="806604" cy="806604"/>
          </a:xfrm>
          <a:prstGeom prst="ellipse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37053" y="923267"/>
            <a:ext cx="7173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943657" y="941848"/>
            <a:ext cx="2938625" cy="738664"/>
            <a:chOff x="5943657" y="941848"/>
            <a:chExt cx="2938625" cy="738664"/>
          </a:xfrm>
        </p:grpSpPr>
        <p:sp>
          <p:nvSpPr>
            <p:cNvPr id="15" name="文本框 14"/>
            <p:cNvSpPr txBox="1"/>
            <p:nvPr/>
          </p:nvSpPr>
          <p:spPr>
            <a:xfrm>
              <a:off x="5943657" y="941848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9D9AAB"/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943657" y="1403513"/>
              <a:ext cx="2938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9D9AAB"/>
                  </a:solidFill>
                  <a:cs typeface="+mn-ea"/>
                  <a:sym typeface="+mn-lt"/>
                </a:rPr>
                <a:t>Background and significance of the topic</a:t>
              </a:r>
              <a:endParaRPr lang="zh-CN" altLang="en-US" sz="1200" dirty="0">
                <a:solidFill>
                  <a:srgbClr val="9D9AAB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>
            <a:off x="6219980" y="2306307"/>
            <a:ext cx="806604" cy="806604"/>
          </a:xfrm>
          <a:prstGeom prst="ellipse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19980" y="2324888"/>
            <a:ext cx="7173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6584" y="2343469"/>
            <a:ext cx="277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9D9AAB"/>
                </a:solidFill>
                <a:cs typeface="+mn-ea"/>
                <a:sym typeface="+mn-lt"/>
              </a:rPr>
              <a:t>研究方法及内容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026584" y="2805134"/>
            <a:ext cx="2938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9D9AAB"/>
                </a:solidFill>
                <a:cs typeface="+mn-ea"/>
                <a:sym typeface="+mn-lt"/>
              </a:rPr>
              <a:t>Background and significance of the topic</a:t>
            </a:r>
            <a:endParaRPr lang="zh-CN" altLang="en-US" sz="1200" dirty="0">
              <a:solidFill>
                <a:srgbClr val="9D9AAB"/>
              </a:solidFill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219980" y="3707928"/>
            <a:ext cx="806604" cy="806604"/>
          </a:xfrm>
          <a:prstGeom prst="ellipse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219980" y="3726509"/>
            <a:ext cx="7173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26584" y="374509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9D9AAB"/>
                </a:solidFill>
                <a:cs typeface="+mn-ea"/>
                <a:sym typeface="+mn-lt"/>
              </a:rPr>
              <a:t>研究成果与分析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026584" y="4206755"/>
            <a:ext cx="2938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9D9AAB"/>
                </a:solidFill>
                <a:cs typeface="+mn-ea"/>
                <a:sym typeface="+mn-lt"/>
              </a:rPr>
              <a:t>Background and significance of the topic</a:t>
            </a:r>
            <a:endParaRPr lang="zh-CN" altLang="en-US" sz="1200" dirty="0">
              <a:solidFill>
                <a:srgbClr val="9D9AAB"/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137053" y="5109548"/>
            <a:ext cx="806604" cy="806604"/>
          </a:xfrm>
          <a:prstGeom prst="ellipse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137053" y="5128129"/>
            <a:ext cx="7173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943657" y="514671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9D9AAB"/>
                </a:solidFill>
                <a:cs typeface="+mn-ea"/>
                <a:sym typeface="+mn-lt"/>
              </a:rPr>
              <a:t>总结与展望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943657" y="5608375"/>
            <a:ext cx="2938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9D9AAB"/>
                </a:solidFill>
                <a:cs typeface="+mn-ea"/>
                <a:sym typeface="+mn-lt"/>
              </a:rPr>
              <a:t>Background and significance of the topic</a:t>
            </a:r>
            <a:endParaRPr lang="zh-CN" altLang="en-US" sz="1200" dirty="0">
              <a:solidFill>
                <a:srgbClr val="9D9AAB"/>
              </a:solidFill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076111" y="2208320"/>
            <a:ext cx="2441359" cy="2441359"/>
          </a:xfrm>
          <a:prstGeom prst="ellipse">
            <a:avLst/>
          </a:prstGeom>
          <a:solidFill>
            <a:schemeClr val="bg1"/>
          </a:solidFill>
          <a:ln w="25400">
            <a:solidFill>
              <a:srgbClr val="9D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dirty="0">
                <a:solidFill>
                  <a:srgbClr val="9D9AAB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678490" y="3775937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9D9AAB"/>
                </a:solidFill>
                <a:cs typeface="+mn-ea"/>
                <a:sym typeface="+mn-lt"/>
              </a:rPr>
              <a:t>catalogue</a:t>
            </a:r>
            <a:endParaRPr lang="zh-CN" altLang="en-US" sz="2000" dirty="0">
              <a:solidFill>
                <a:srgbClr val="9D9AAB"/>
              </a:solidFill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301659" y="1895143"/>
            <a:ext cx="1639229" cy="1639229"/>
          </a:xfrm>
          <a:prstGeom prst="ellipse">
            <a:avLst/>
          </a:prstGeom>
          <a:solidFill>
            <a:srgbClr val="D7CFC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978550" y="2278028"/>
            <a:ext cx="3146411" cy="3146411"/>
          </a:xfrm>
          <a:prstGeom prst="ellipse">
            <a:avLst/>
          </a:prstGeom>
          <a:solidFill>
            <a:srgbClr val="D7CFC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9489679" y="-787353"/>
            <a:ext cx="1639229" cy="1639229"/>
          </a:xfrm>
          <a:prstGeom prst="ellipse">
            <a:avLst/>
          </a:prstGeom>
          <a:solidFill>
            <a:srgbClr val="D7CFCD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1845963" y="6376857"/>
            <a:ext cx="692073" cy="692073"/>
          </a:xfrm>
          <a:prstGeom prst="ellipse">
            <a:avLst/>
          </a:prstGeom>
          <a:solidFill>
            <a:srgbClr val="D7CFCD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8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74944" y="-1748697"/>
            <a:ext cx="2500783" cy="4318114"/>
            <a:chOff x="-374944" y="-1748697"/>
            <a:chExt cx="2500783" cy="4318114"/>
          </a:xfrm>
        </p:grpSpPr>
        <p:sp>
          <p:nvSpPr>
            <p:cNvPr id="3" name="矩形: 圆角 2"/>
            <p:cNvSpPr/>
            <p:nvPr/>
          </p:nvSpPr>
          <p:spPr>
            <a:xfrm rot="19056966">
              <a:off x="-374944" y="-1649268"/>
              <a:ext cx="207479" cy="2824914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 rot="19056966">
              <a:off x="445790" y="-7239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 rot="19056966">
              <a:off x="573338" y="-1080956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19056966">
              <a:off x="1188799" y="-96087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 rot="19056966">
              <a:off x="1013473" y="-174869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 rot="19056966">
              <a:off x="-313993" y="-27982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 rot="19056966">
              <a:off x="1931808" y="-1320908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942496" y="0"/>
            <a:ext cx="3252186" cy="6858000"/>
          </a:xfrm>
          <a:prstGeom prst="rect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449526" y="2198325"/>
            <a:ext cx="1077319" cy="1038425"/>
            <a:chOff x="4003103" y="1620496"/>
            <a:chExt cx="1077319" cy="1038425"/>
          </a:xfrm>
        </p:grpSpPr>
        <p:sp>
          <p:nvSpPr>
            <p:cNvPr id="11" name="文本框 10"/>
            <p:cNvSpPr txBox="1"/>
            <p:nvPr/>
          </p:nvSpPr>
          <p:spPr>
            <a:xfrm>
              <a:off x="4003103" y="1620496"/>
              <a:ext cx="9541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rgbClr val="948C89"/>
                  </a:solidFill>
                  <a:cs typeface="+mn-ea"/>
                  <a:sym typeface="+mn-lt"/>
                </a:rPr>
                <a:t>01</a:t>
              </a:r>
              <a:endParaRPr lang="zh-CN" altLang="en-US" sz="5400" b="1" dirty="0">
                <a:solidFill>
                  <a:srgbClr val="948C89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023722" y="228958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48C89"/>
                  </a:solidFill>
                  <a:cs typeface="+mn-ea"/>
                  <a:sym typeface="+mn-lt"/>
                </a:rPr>
                <a:t>Part one</a:t>
              </a:r>
              <a:endParaRPr lang="zh-CN" altLang="en-US" dirty="0">
                <a:solidFill>
                  <a:srgbClr val="948C89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00741" y="3205973"/>
            <a:ext cx="4314001" cy="984885"/>
            <a:chOff x="5494532" y="695627"/>
            <a:chExt cx="4314001" cy="984885"/>
          </a:xfrm>
        </p:grpSpPr>
        <p:sp>
          <p:nvSpPr>
            <p:cNvPr id="14" name="文本框 13"/>
            <p:cNvSpPr txBox="1"/>
            <p:nvPr/>
          </p:nvSpPr>
          <p:spPr>
            <a:xfrm>
              <a:off x="5494532" y="695627"/>
              <a:ext cx="43140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9D9AAB"/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943657" y="1403513"/>
              <a:ext cx="2938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9D9AAB"/>
                  </a:solidFill>
                  <a:cs typeface="+mn-ea"/>
                  <a:sym typeface="+mn-lt"/>
                </a:rPr>
                <a:t>Background and significance of the topic</a:t>
              </a:r>
              <a:endParaRPr lang="zh-CN" altLang="en-US" sz="1200" dirty="0">
                <a:solidFill>
                  <a:srgbClr val="9D9AA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-224465" y="-674213"/>
            <a:ext cx="7210843" cy="7800527"/>
            <a:chOff x="-224465" y="-674213"/>
            <a:chExt cx="7210843" cy="7800527"/>
          </a:xfrm>
        </p:grpSpPr>
        <p:sp>
          <p:nvSpPr>
            <p:cNvPr id="22" name="椭圆 21"/>
            <p:cNvSpPr/>
            <p:nvPr/>
          </p:nvSpPr>
          <p:spPr>
            <a:xfrm>
              <a:off x="159129" y="2008283"/>
              <a:ext cx="1639229" cy="1639229"/>
            </a:xfrm>
            <a:prstGeom prst="ellipse">
              <a:avLst/>
            </a:prstGeom>
            <a:solidFill>
              <a:srgbClr val="D7CFCD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728456" y="2479152"/>
              <a:ext cx="3146411" cy="3146411"/>
            </a:xfrm>
            <a:prstGeom prst="ellipse">
              <a:avLst/>
            </a:prstGeom>
            <a:solidFill>
              <a:srgbClr val="D7CFCD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347149" y="-674213"/>
              <a:ext cx="1639229" cy="1639229"/>
            </a:xfrm>
            <a:prstGeom prst="ellipse">
              <a:avLst/>
            </a:prstGeom>
            <a:solidFill>
              <a:srgbClr val="D7CFC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-224465" y="6434241"/>
              <a:ext cx="692073" cy="692073"/>
            </a:xfrm>
            <a:prstGeom prst="ellipse">
              <a:avLst/>
            </a:prstGeom>
            <a:solidFill>
              <a:srgbClr val="D7CFCD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955800" y="1121142"/>
            <a:ext cx="8128000" cy="5357880"/>
            <a:chOff x="2032000" y="750059"/>
            <a:chExt cx="8128000" cy="5357880"/>
          </a:xfrm>
        </p:grpSpPr>
        <p:sp>
          <p:nvSpPr>
            <p:cNvPr id="41" name="矩形 40"/>
            <p:cNvSpPr/>
            <p:nvPr/>
          </p:nvSpPr>
          <p:spPr>
            <a:xfrm>
              <a:off x="2032000" y="1355219"/>
              <a:ext cx="8128000" cy="1033200"/>
            </a:xfrm>
            <a:prstGeom prst="rect">
              <a:avLst/>
            </a:prstGeom>
            <a:ln w="25400">
              <a:solidFill>
                <a:srgbClr val="9D9AAB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2438400" y="750059"/>
              <a:ext cx="5689600" cy="1210320"/>
            </a:xfrm>
            <a:custGeom>
              <a:avLst/>
              <a:gdLst>
                <a:gd name="connsiteX0" fmla="*/ 0 w 5689600"/>
                <a:gd name="connsiteY0" fmla="*/ 201724 h 1210320"/>
                <a:gd name="connsiteX1" fmla="*/ 201724 w 5689600"/>
                <a:gd name="connsiteY1" fmla="*/ 0 h 1210320"/>
                <a:gd name="connsiteX2" fmla="*/ 5487876 w 5689600"/>
                <a:gd name="connsiteY2" fmla="*/ 0 h 1210320"/>
                <a:gd name="connsiteX3" fmla="*/ 5689600 w 5689600"/>
                <a:gd name="connsiteY3" fmla="*/ 201724 h 1210320"/>
                <a:gd name="connsiteX4" fmla="*/ 5689600 w 5689600"/>
                <a:gd name="connsiteY4" fmla="*/ 1008596 h 1210320"/>
                <a:gd name="connsiteX5" fmla="*/ 5487876 w 5689600"/>
                <a:gd name="connsiteY5" fmla="*/ 1210320 h 1210320"/>
                <a:gd name="connsiteX6" fmla="*/ 201724 w 5689600"/>
                <a:gd name="connsiteY6" fmla="*/ 1210320 h 1210320"/>
                <a:gd name="connsiteX7" fmla="*/ 0 w 5689600"/>
                <a:gd name="connsiteY7" fmla="*/ 1008596 h 1210320"/>
                <a:gd name="connsiteX8" fmla="*/ 0 w 5689600"/>
                <a:gd name="connsiteY8" fmla="*/ 201724 h 121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9600" h="1210320">
                  <a:moveTo>
                    <a:pt x="0" y="201724"/>
                  </a:moveTo>
                  <a:cubicBezTo>
                    <a:pt x="0" y="90315"/>
                    <a:pt x="90315" y="0"/>
                    <a:pt x="201724" y="0"/>
                  </a:cubicBezTo>
                  <a:lnTo>
                    <a:pt x="5487876" y="0"/>
                  </a:lnTo>
                  <a:cubicBezTo>
                    <a:pt x="5599285" y="0"/>
                    <a:pt x="5689600" y="90315"/>
                    <a:pt x="5689600" y="201724"/>
                  </a:cubicBezTo>
                  <a:lnTo>
                    <a:pt x="5689600" y="1008596"/>
                  </a:lnTo>
                  <a:cubicBezTo>
                    <a:pt x="5689600" y="1120005"/>
                    <a:pt x="5599285" y="1210320"/>
                    <a:pt x="5487876" y="1210320"/>
                  </a:cubicBezTo>
                  <a:lnTo>
                    <a:pt x="201724" y="1210320"/>
                  </a:lnTo>
                  <a:cubicBezTo>
                    <a:pt x="90315" y="1210320"/>
                    <a:pt x="0" y="1120005"/>
                    <a:pt x="0" y="1008596"/>
                  </a:cubicBezTo>
                  <a:lnTo>
                    <a:pt x="0" y="201724"/>
                  </a:lnTo>
                  <a:close/>
                </a:path>
              </a:pathLst>
            </a:custGeom>
            <a:solidFill>
              <a:srgbClr val="9D9AAB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136" tIns="59083" rIns="274136" bIns="59083" numCol="1" spcCol="1270" anchor="ctr" anchorCtr="0">
              <a:noAutofit/>
            </a:bodyPr>
            <a:lstStyle/>
            <a:p>
              <a:pPr marL="0" lvl="0" indent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100" kern="1200" dirty="0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032000" y="3214979"/>
              <a:ext cx="8128000" cy="1033200"/>
            </a:xfrm>
            <a:prstGeom prst="rect">
              <a:avLst/>
            </a:prstGeom>
            <a:ln w="25400">
              <a:solidFill>
                <a:srgbClr val="948C8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2438400" y="2609819"/>
              <a:ext cx="5689600" cy="1210320"/>
            </a:xfrm>
            <a:custGeom>
              <a:avLst/>
              <a:gdLst>
                <a:gd name="connsiteX0" fmla="*/ 0 w 5689600"/>
                <a:gd name="connsiteY0" fmla="*/ 201724 h 1210320"/>
                <a:gd name="connsiteX1" fmla="*/ 201724 w 5689600"/>
                <a:gd name="connsiteY1" fmla="*/ 0 h 1210320"/>
                <a:gd name="connsiteX2" fmla="*/ 5487876 w 5689600"/>
                <a:gd name="connsiteY2" fmla="*/ 0 h 1210320"/>
                <a:gd name="connsiteX3" fmla="*/ 5689600 w 5689600"/>
                <a:gd name="connsiteY3" fmla="*/ 201724 h 1210320"/>
                <a:gd name="connsiteX4" fmla="*/ 5689600 w 5689600"/>
                <a:gd name="connsiteY4" fmla="*/ 1008596 h 1210320"/>
                <a:gd name="connsiteX5" fmla="*/ 5487876 w 5689600"/>
                <a:gd name="connsiteY5" fmla="*/ 1210320 h 1210320"/>
                <a:gd name="connsiteX6" fmla="*/ 201724 w 5689600"/>
                <a:gd name="connsiteY6" fmla="*/ 1210320 h 1210320"/>
                <a:gd name="connsiteX7" fmla="*/ 0 w 5689600"/>
                <a:gd name="connsiteY7" fmla="*/ 1008596 h 1210320"/>
                <a:gd name="connsiteX8" fmla="*/ 0 w 5689600"/>
                <a:gd name="connsiteY8" fmla="*/ 201724 h 121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9600" h="1210320">
                  <a:moveTo>
                    <a:pt x="0" y="201724"/>
                  </a:moveTo>
                  <a:cubicBezTo>
                    <a:pt x="0" y="90315"/>
                    <a:pt x="90315" y="0"/>
                    <a:pt x="201724" y="0"/>
                  </a:cubicBezTo>
                  <a:lnTo>
                    <a:pt x="5487876" y="0"/>
                  </a:lnTo>
                  <a:cubicBezTo>
                    <a:pt x="5599285" y="0"/>
                    <a:pt x="5689600" y="90315"/>
                    <a:pt x="5689600" y="201724"/>
                  </a:cubicBezTo>
                  <a:lnTo>
                    <a:pt x="5689600" y="1008596"/>
                  </a:lnTo>
                  <a:cubicBezTo>
                    <a:pt x="5689600" y="1120005"/>
                    <a:pt x="5599285" y="1210320"/>
                    <a:pt x="5487876" y="1210320"/>
                  </a:cubicBezTo>
                  <a:lnTo>
                    <a:pt x="201724" y="1210320"/>
                  </a:lnTo>
                  <a:cubicBezTo>
                    <a:pt x="90315" y="1210320"/>
                    <a:pt x="0" y="1120005"/>
                    <a:pt x="0" y="1008596"/>
                  </a:cubicBezTo>
                  <a:lnTo>
                    <a:pt x="0" y="201724"/>
                  </a:lnTo>
                  <a:close/>
                </a:path>
              </a:pathLst>
            </a:custGeom>
            <a:solidFill>
              <a:srgbClr val="948C8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136" tIns="59083" rIns="274136" bIns="59083" numCol="1" spcCol="1270" anchor="ctr" anchorCtr="0">
              <a:noAutofit/>
            </a:bodyPr>
            <a:lstStyle/>
            <a:p>
              <a:pPr marL="0" lvl="0" indent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100" kern="1200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032000" y="5074739"/>
              <a:ext cx="8128000" cy="1033200"/>
            </a:xfrm>
            <a:prstGeom prst="rect">
              <a:avLst/>
            </a:prstGeom>
            <a:ln w="25400">
              <a:solidFill>
                <a:srgbClr val="D7CFCD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2438400" y="4469579"/>
              <a:ext cx="5689600" cy="1210320"/>
            </a:xfrm>
            <a:custGeom>
              <a:avLst/>
              <a:gdLst>
                <a:gd name="connsiteX0" fmla="*/ 0 w 5689600"/>
                <a:gd name="connsiteY0" fmla="*/ 201724 h 1210320"/>
                <a:gd name="connsiteX1" fmla="*/ 201724 w 5689600"/>
                <a:gd name="connsiteY1" fmla="*/ 0 h 1210320"/>
                <a:gd name="connsiteX2" fmla="*/ 5487876 w 5689600"/>
                <a:gd name="connsiteY2" fmla="*/ 0 h 1210320"/>
                <a:gd name="connsiteX3" fmla="*/ 5689600 w 5689600"/>
                <a:gd name="connsiteY3" fmla="*/ 201724 h 1210320"/>
                <a:gd name="connsiteX4" fmla="*/ 5689600 w 5689600"/>
                <a:gd name="connsiteY4" fmla="*/ 1008596 h 1210320"/>
                <a:gd name="connsiteX5" fmla="*/ 5487876 w 5689600"/>
                <a:gd name="connsiteY5" fmla="*/ 1210320 h 1210320"/>
                <a:gd name="connsiteX6" fmla="*/ 201724 w 5689600"/>
                <a:gd name="connsiteY6" fmla="*/ 1210320 h 1210320"/>
                <a:gd name="connsiteX7" fmla="*/ 0 w 5689600"/>
                <a:gd name="connsiteY7" fmla="*/ 1008596 h 1210320"/>
                <a:gd name="connsiteX8" fmla="*/ 0 w 5689600"/>
                <a:gd name="connsiteY8" fmla="*/ 201724 h 121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9600" h="1210320">
                  <a:moveTo>
                    <a:pt x="0" y="201724"/>
                  </a:moveTo>
                  <a:cubicBezTo>
                    <a:pt x="0" y="90315"/>
                    <a:pt x="90315" y="0"/>
                    <a:pt x="201724" y="0"/>
                  </a:cubicBezTo>
                  <a:lnTo>
                    <a:pt x="5487876" y="0"/>
                  </a:lnTo>
                  <a:cubicBezTo>
                    <a:pt x="5599285" y="0"/>
                    <a:pt x="5689600" y="90315"/>
                    <a:pt x="5689600" y="201724"/>
                  </a:cubicBezTo>
                  <a:lnTo>
                    <a:pt x="5689600" y="1008596"/>
                  </a:lnTo>
                  <a:cubicBezTo>
                    <a:pt x="5689600" y="1120005"/>
                    <a:pt x="5599285" y="1210320"/>
                    <a:pt x="5487876" y="1210320"/>
                  </a:cubicBezTo>
                  <a:lnTo>
                    <a:pt x="201724" y="1210320"/>
                  </a:lnTo>
                  <a:cubicBezTo>
                    <a:pt x="90315" y="1210320"/>
                    <a:pt x="0" y="1120005"/>
                    <a:pt x="0" y="1008596"/>
                  </a:cubicBezTo>
                  <a:lnTo>
                    <a:pt x="0" y="201724"/>
                  </a:lnTo>
                  <a:close/>
                </a:path>
              </a:pathLst>
            </a:custGeom>
            <a:solidFill>
              <a:srgbClr val="D7CFCD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136" tIns="59083" rIns="274136" bIns="59083" numCol="1" spcCol="1270" anchor="ctr" anchorCtr="0">
              <a:noAutofit/>
            </a:bodyPr>
            <a:lstStyle/>
            <a:p>
              <a:pPr marL="0" lvl="0" indent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100" kern="1200" dirty="0">
                <a:cs typeface="+mn-ea"/>
                <a:sym typeface="+mn-lt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2621315" y="1296536"/>
            <a:ext cx="50844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562183" y="3158022"/>
            <a:ext cx="50844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621315" y="4952028"/>
            <a:ext cx="50844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</a: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19" name="矩形 18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22" name="文本框 8"/>
              <p:cNvSpPr txBox="1"/>
              <p:nvPr/>
            </p:nvSpPr>
            <p:spPr>
              <a:xfrm>
                <a:off x="234232" y="124119"/>
                <a:ext cx="2339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选题背景与意义</a:t>
                </a:r>
              </a:p>
            </p:txBody>
          </p:sp>
          <p:sp>
            <p:nvSpPr>
              <p:cNvPr id="23" name="文本框 9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607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74944" y="-1748697"/>
            <a:ext cx="2500783" cy="4318114"/>
            <a:chOff x="-374944" y="-1748697"/>
            <a:chExt cx="2500783" cy="4318114"/>
          </a:xfrm>
        </p:grpSpPr>
        <p:sp>
          <p:nvSpPr>
            <p:cNvPr id="3" name="矩形: 圆角 2"/>
            <p:cNvSpPr/>
            <p:nvPr/>
          </p:nvSpPr>
          <p:spPr>
            <a:xfrm rot="19056966">
              <a:off x="-374944" y="-1649268"/>
              <a:ext cx="207479" cy="2824914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 rot="19056966">
              <a:off x="445790" y="-7239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 rot="19056966">
              <a:off x="573338" y="-1080956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19056966">
              <a:off x="1188799" y="-960879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 rot="19056966">
              <a:off x="1013473" y="-174869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 rot="19056966">
              <a:off x="-313993" y="-279827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 rot="19056966">
              <a:off x="1931808" y="-1320908"/>
              <a:ext cx="194031" cy="2641816"/>
            </a:xfrm>
            <a:prstGeom prst="roundRect">
              <a:avLst/>
            </a:prstGeom>
            <a:solidFill>
              <a:srgbClr val="D7C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942496" y="0"/>
            <a:ext cx="3252186" cy="6858000"/>
          </a:xfrm>
          <a:prstGeom prst="rect">
            <a:avLst/>
          </a:prstGeom>
          <a:solidFill>
            <a:srgbClr val="9D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449526" y="2198325"/>
            <a:ext cx="1051670" cy="1038425"/>
            <a:chOff x="4003103" y="1620496"/>
            <a:chExt cx="1051670" cy="1038425"/>
          </a:xfrm>
        </p:grpSpPr>
        <p:sp>
          <p:nvSpPr>
            <p:cNvPr id="11" name="文本框 10"/>
            <p:cNvSpPr txBox="1"/>
            <p:nvPr/>
          </p:nvSpPr>
          <p:spPr>
            <a:xfrm>
              <a:off x="4003103" y="1620496"/>
              <a:ext cx="9541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rgbClr val="948C89"/>
                  </a:solidFill>
                  <a:cs typeface="+mn-ea"/>
                  <a:sym typeface="+mn-lt"/>
                </a:rPr>
                <a:t>02</a:t>
              </a:r>
              <a:endParaRPr lang="zh-CN" altLang="en-US" sz="5400" b="1" dirty="0">
                <a:solidFill>
                  <a:srgbClr val="948C89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023722" y="2289589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48C89"/>
                  </a:solidFill>
                  <a:cs typeface="+mn-ea"/>
                  <a:sym typeface="+mn-lt"/>
                </a:rPr>
                <a:t>Part two</a:t>
              </a:r>
              <a:endParaRPr lang="zh-CN" altLang="en-US" dirty="0">
                <a:solidFill>
                  <a:srgbClr val="948C89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00741" y="3205973"/>
            <a:ext cx="4314001" cy="984885"/>
            <a:chOff x="5494532" y="695627"/>
            <a:chExt cx="4314001" cy="984885"/>
          </a:xfrm>
        </p:grpSpPr>
        <p:sp>
          <p:nvSpPr>
            <p:cNvPr id="14" name="文本框 13"/>
            <p:cNvSpPr txBox="1"/>
            <p:nvPr/>
          </p:nvSpPr>
          <p:spPr>
            <a:xfrm>
              <a:off x="5494532" y="695627"/>
              <a:ext cx="43140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9D9AAB"/>
                  </a:solidFill>
                  <a:cs typeface="+mn-ea"/>
                  <a:sym typeface="+mn-lt"/>
                </a:rPr>
                <a:t>研究方法及内容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943657" y="1403513"/>
              <a:ext cx="2938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9D9AAB"/>
                  </a:solidFill>
                  <a:cs typeface="+mn-ea"/>
                  <a:sym typeface="+mn-lt"/>
                </a:rPr>
                <a:t>Background and significance of the topic</a:t>
              </a:r>
              <a:endParaRPr lang="zh-CN" altLang="en-US" sz="1200" dirty="0">
                <a:solidFill>
                  <a:srgbClr val="9D9AA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-216978" y="-681051"/>
            <a:ext cx="7602434" cy="7800527"/>
            <a:chOff x="-224465" y="-674213"/>
            <a:chExt cx="7602434" cy="7800527"/>
          </a:xfrm>
        </p:grpSpPr>
        <p:sp>
          <p:nvSpPr>
            <p:cNvPr id="22" name="椭圆 21"/>
            <p:cNvSpPr/>
            <p:nvPr/>
          </p:nvSpPr>
          <p:spPr>
            <a:xfrm>
              <a:off x="159129" y="2008283"/>
              <a:ext cx="1639229" cy="1639229"/>
            </a:xfrm>
            <a:prstGeom prst="ellipse">
              <a:avLst/>
            </a:prstGeom>
            <a:solidFill>
              <a:srgbClr val="D7CFCD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231558" y="2088999"/>
              <a:ext cx="3146411" cy="3146411"/>
            </a:xfrm>
            <a:prstGeom prst="ellipse">
              <a:avLst/>
            </a:prstGeom>
            <a:solidFill>
              <a:srgbClr val="D7CFCD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347149" y="-674213"/>
              <a:ext cx="1639229" cy="1639229"/>
            </a:xfrm>
            <a:prstGeom prst="ellipse">
              <a:avLst/>
            </a:prstGeom>
            <a:solidFill>
              <a:srgbClr val="D7CFC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-224465" y="6434241"/>
              <a:ext cx="692073" cy="692073"/>
            </a:xfrm>
            <a:prstGeom prst="ellipse">
              <a:avLst/>
            </a:prstGeom>
            <a:solidFill>
              <a:srgbClr val="D7CFCD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24465" y="-674213"/>
            <a:ext cx="7210843" cy="7800527"/>
            <a:chOff x="-224465" y="-674213"/>
            <a:chExt cx="7210843" cy="7800527"/>
          </a:xfrm>
        </p:grpSpPr>
        <p:sp>
          <p:nvSpPr>
            <p:cNvPr id="3" name="椭圆 2"/>
            <p:cNvSpPr/>
            <p:nvPr/>
          </p:nvSpPr>
          <p:spPr>
            <a:xfrm>
              <a:off x="159129" y="2008283"/>
              <a:ext cx="1639229" cy="1639229"/>
            </a:xfrm>
            <a:prstGeom prst="ellipse">
              <a:avLst/>
            </a:prstGeom>
            <a:solidFill>
              <a:srgbClr val="9D9AA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728456" y="2479152"/>
              <a:ext cx="3146411" cy="3146411"/>
            </a:xfrm>
            <a:prstGeom prst="ellipse">
              <a:avLst/>
            </a:prstGeom>
            <a:solidFill>
              <a:srgbClr val="D7CFCD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347149" y="-674213"/>
              <a:ext cx="1639229" cy="1639229"/>
            </a:xfrm>
            <a:prstGeom prst="ellipse">
              <a:avLst/>
            </a:prstGeom>
            <a:solidFill>
              <a:srgbClr val="D7CFC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-224465" y="6434241"/>
              <a:ext cx="692073" cy="692073"/>
            </a:xfrm>
            <a:prstGeom prst="ellipse">
              <a:avLst/>
            </a:prstGeom>
            <a:solidFill>
              <a:srgbClr val="D7CFCD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-3366" y="0"/>
            <a:ext cx="12195366" cy="747132"/>
            <a:chOff x="-3366" y="0"/>
            <a:chExt cx="12195366" cy="747132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747132"/>
            </a:xfrm>
            <a:prstGeom prst="rect">
              <a:avLst/>
            </a:prstGeom>
            <a:solidFill>
              <a:srgbClr val="D7CFC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平行四边形 2"/>
            <p:cNvSpPr/>
            <p:nvPr/>
          </p:nvSpPr>
          <p:spPr>
            <a:xfrm>
              <a:off x="-3366" y="0"/>
              <a:ext cx="3248371" cy="747132"/>
            </a:xfrm>
            <a:custGeom>
              <a:avLst/>
              <a:gdLst>
                <a:gd name="connsiteX0" fmla="*/ 0 w 5742878"/>
                <a:gd name="connsiteY0" fmla="*/ 747132 h 747132"/>
                <a:gd name="connsiteX1" fmla="*/ 186783 w 5742878"/>
                <a:gd name="connsiteY1" fmla="*/ 0 h 747132"/>
                <a:gd name="connsiteX2" fmla="*/ 5742878 w 5742878"/>
                <a:gd name="connsiteY2" fmla="*/ 0 h 747132"/>
                <a:gd name="connsiteX3" fmla="*/ 5556095 w 5742878"/>
                <a:gd name="connsiteY3" fmla="*/ 747132 h 747132"/>
                <a:gd name="connsiteX4" fmla="*/ 0 w 5742878"/>
                <a:gd name="connsiteY4" fmla="*/ 747132 h 747132"/>
                <a:gd name="connsiteX0-1" fmla="*/ 0 w 5742878"/>
                <a:gd name="connsiteY0-2" fmla="*/ 747132 h 747132"/>
                <a:gd name="connsiteX1-3" fmla="*/ 8363 w 5742878"/>
                <a:gd name="connsiteY1-4" fmla="*/ 0 h 747132"/>
                <a:gd name="connsiteX2-5" fmla="*/ 5742878 w 5742878"/>
                <a:gd name="connsiteY2-6" fmla="*/ 0 h 747132"/>
                <a:gd name="connsiteX3-7" fmla="*/ 5556095 w 5742878"/>
                <a:gd name="connsiteY3-8" fmla="*/ 747132 h 747132"/>
                <a:gd name="connsiteX4-9" fmla="*/ 0 w 5742878"/>
                <a:gd name="connsiteY4-10" fmla="*/ 747132 h 747132"/>
                <a:gd name="connsiteX0-11" fmla="*/ 14213 w 5757091"/>
                <a:gd name="connsiteY0-12" fmla="*/ 747132 h 747132"/>
                <a:gd name="connsiteX1-13" fmla="*/ 273 w 5757091"/>
                <a:gd name="connsiteY1-14" fmla="*/ 33454 h 747132"/>
                <a:gd name="connsiteX2-15" fmla="*/ 5757091 w 5757091"/>
                <a:gd name="connsiteY2-16" fmla="*/ 0 h 747132"/>
                <a:gd name="connsiteX3-17" fmla="*/ 5570308 w 5757091"/>
                <a:gd name="connsiteY3-18" fmla="*/ 747132 h 747132"/>
                <a:gd name="connsiteX4-19" fmla="*/ 14213 w 5757091"/>
                <a:gd name="connsiteY4-20" fmla="*/ 747132 h 747132"/>
                <a:gd name="connsiteX0-21" fmla="*/ 3366 w 5746244"/>
                <a:gd name="connsiteY0-22" fmla="*/ 747132 h 747132"/>
                <a:gd name="connsiteX1-23" fmla="*/ 578 w 5746244"/>
                <a:gd name="connsiteY1-24" fmla="*/ 1 h 747132"/>
                <a:gd name="connsiteX2-25" fmla="*/ 5746244 w 5746244"/>
                <a:gd name="connsiteY2-26" fmla="*/ 0 h 747132"/>
                <a:gd name="connsiteX3-27" fmla="*/ 5559461 w 5746244"/>
                <a:gd name="connsiteY3-28" fmla="*/ 747132 h 747132"/>
                <a:gd name="connsiteX4-29" fmla="*/ 3366 w 5746244"/>
                <a:gd name="connsiteY4-30" fmla="*/ 747132 h 747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6244" h="747132">
                  <a:moveTo>
                    <a:pt x="3366" y="747132"/>
                  </a:moveTo>
                  <a:cubicBezTo>
                    <a:pt x="6154" y="498088"/>
                    <a:pt x="-2210" y="249045"/>
                    <a:pt x="578" y="1"/>
                  </a:cubicBezTo>
                  <a:lnTo>
                    <a:pt x="5746244" y="0"/>
                  </a:lnTo>
                  <a:lnTo>
                    <a:pt x="5559461" y="747132"/>
                  </a:lnTo>
                  <a:lnTo>
                    <a:pt x="3366" y="747132"/>
                  </a:lnTo>
                  <a:close/>
                </a:path>
              </a:pathLst>
            </a:custGeom>
            <a:solidFill>
              <a:srgbClr val="9D9AAB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23081" y="92220"/>
              <a:ext cx="2715808" cy="599156"/>
              <a:chOff x="234232" y="124119"/>
              <a:chExt cx="2715808" cy="599156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234232" y="124119"/>
                <a:ext cx="24079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研究方法及内容</a:t>
                </a: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34232" y="461665"/>
                <a:ext cx="27158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Background and significance of the topic</a:t>
                </a:r>
                <a:endParaRPr lang="zh-CN" altLang="en-US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8" name="减号 17"/>
          <p:cNvSpPr/>
          <p:nvPr/>
        </p:nvSpPr>
        <p:spPr>
          <a:xfrm rot="21300000">
            <a:off x="3052533" y="3298989"/>
            <a:ext cx="6086933" cy="697046"/>
          </a:xfrm>
          <a:prstGeom prst="mathMinus">
            <a:avLst/>
          </a:prstGeom>
          <a:solidFill>
            <a:srgbClr val="948C8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箭头: 下 18"/>
          <p:cNvSpPr/>
          <p:nvPr/>
        </p:nvSpPr>
        <p:spPr>
          <a:xfrm>
            <a:off x="3768682" y="1810155"/>
            <a:ext cx="1837357" cy="1633206"/>
          </a:xfrm>
          <a:prstGeom prst="downArrow">
            <a:avLst/>
          </a:prstGeom>
          <a:solidFill>
            <a:srgbClr val="9D9AA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6279736" y="1606004"/>
            <a:ext cx="1959847" cy="1714867"/>
          </a:xfrm>
          <a:custGeom>
            <a:avLst/>
            <a:gdLst>
              <a:gd name="connsiteX0" fmla="*/ 0 w 2600960"/>
              <a:gd name="connsiteY0" fmla="*/ 0 h 2275840"/>
              <a:gd name="connsiteX1" fmla="*/ 2600960 w 2600960"/>
              <a:gd name="connsiteY1" fmla="*/ 0 h 2275840"/>
              <a:gd name="connsiteX2" fmla="*/ 2600960 w 2600960"/>
              <a:gd name="connsiteY2" fmla="*/ 2275840 h 2275840"/>
              <a:gd name="connsiteX3" fmla="*/ 0 w 2600960"/>
              <a:gd name="connsiteY3" fmla="*/ 2275840 h 2275840"/>
              <a:gd name="connsiteX4" fmla="*/ 0 w 2600960"/>
              <a:gd name="connsiteY4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0960" h="2275840">
                <a:moveTo>
                  <a:pt x="0" y="0"/>
                </a:moveTo>
                <a:lnTo>
                  <a:pt x="2600960" y="0"/>
                </a:lnTo>
                <a:lnTo>
                  <a:pt x="2600960" y="2275840"/>
                </a:lnTo>
                <a:lnTo>
                  <a:pt x="0" y="22758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6720" tIns="426720" rIns="426720" bIns="426720" numCol="1" spcCol="1270" anchor="ctr" anchorCtr="0">
            <a:noAutofit/>
          </a:bodyPr>
          <a:lstStyle/>
          <a:p>
            <a:pPr marL="0" lvl="0" indent="0" algn="ctr" defTabSz="2667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6000" kern="1200">
              <a:cs typeface="+mn-ea"/>
              <a:sym typeface="+mn-lt"/>
            </a:endParaRPr>
          </a:p>
        </p:txBody>
      </p:sp>
      <p:sp>
        <p:nvSpPr>
          <p:cNvPr id="21" name="箭头: 上 20"/>
          <p:cNvSpPr/>
          <p:nvPr/>
        </p:nvSpPr>
        <p:spPr>
          <a:xfrm>
            <a:off x="6585961" y="3851662"/>
            <a:ext cx="1837357" cy="1633206"/>
          </a:xfrm>
          <a:prstGeom prst="upArrow">
            <a:avLst/>
          </a:prstGeom>
          <a:solidFill>
            <a:srgbClr val="D7CFC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/>
        </p:nvSpPr>
        <p:spPr>
          <a:xfrm>
            <a:off x="3952417" y="3974152"/>
            <a:ext cx="1959847" cy="1714867"/>
          </a:xfrm>
          <a:custGeom>
            <a:avLst/>
            <a:gdLst>
              <a:gd name="connsiteX0" fmla="*/ 0 w 2600960"/>
              <a:gd name="connsiteY0" fmla="*/ 0 h 2275840"/>
              <a:gd name="connsiteX1" fmla="*/ 2600960 w 2600960"/>
              <a:gd name="connsiteY1" fmla="*/ 0 h 2275840"/>
              <a:gd name="connsiteX2" fmla="*/ 2600960 w 2600960"/>
              <a:gd name="connsiteY2" fmla="*/ 2275840 h 2275840"/>
              <a:gd name="connsiteX3" fmla="*/ 0 w 2600960"/>
              <a:gd name="connsiteY3" fmla="*/ 2275840 h 2275840"/>
              <a:gd name="connsiteX4" fmla="*/ 0 w 2600960"/>
              <a:gd name="connsiteY4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0960" h="2275840">
                <a:moveTo>
                  <a:pt x="0" y="0"/>
                </a:moveTo>
                <a:lnTo>
                  <a:pt x="2600960" y="0"/>
                </a:lnTo>
                <a:lnTo>
                  <a:pt x="2600960" y="2275840"/>
                </a:lnTo>
                <a:lnTo>
                  <a:pt x="0" y="22758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6720" tIns="426720" rIns="426720" bIns="426720" numCol="1" spcCol="1270" anchor="ctr" anchorCtr="0">
            <a:noAutofit/>
          </a:bodyPr>
          <a:lstStyle/>
          <a:p>
            <a:pPr marL="0" lvl="0" indent="0" algn="ctr" defTabSz="2667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6000" kern="1200"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980173" y="1490505"/>
            <a:ext cx="4072782" cy="2163436"/>
            <a:chOff x="5595093" y="1547531"/>
            <a:chExt cx="4072782" cy="2163436"/>
          </a:xfrm>
        </p:grpSpPr>
        <p:sp>
          <p:nvSpPr>
            <p:cNvPr id="24" name="文本框 23"/>
            <p:cNvSpPr txBox="1"/>
            <p:nvPr/>
          </p:nvSpPr>
          <p:spPr>
            <a:xfrm>
              <a:off x="5595093" y="1547531"/>
              <a:ext cx="13692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9D9AAB"/>
                  </a:solidFill>
                  <a:cs typeface="+mn-ea"/>
                  <a:sym typeface="+mn-lt"/>
                </a:rPr>
                <a:t>研究方法</a:t>
              </a:r>
              <a:r>
                <a:rPr lang="en-US" altLang="zh-CN" sz="2000" b="1" dirty="0">
                  <a:solidFill>
                    <a:srgbClr val="9D9AAB"/>
                  </a:solidFill>
                  <a:cs typeface="+mn-ea"/>
                  <a:sym typeface="+mn-lt"/>
                </a:rPr>
                <a:t>1</a:t>
              </a:r>
              <a:endParaRPr lang="zh-CN" altLang="en-US" sz="2000" b="1" dirty="0">
                <a:solidFill>
                  <a:srgbClr val="9D9AAB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606039" y="1956641"/>
              <a:ext cx="4061836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  </a: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104927" y="4130271"/>
            <a:ext cx="4061836" cy="2137573"/>
            <a:chOff x="5667277" y="1504492"/>
            <a:chExt cx="4061836" cy="2137573"/>
          </a:xfrm>
        </p:grpSpPr>
        <p:sp>
          <p:nvSpPr>
            <p:cNvPr id="29" name="文本框 28"/>
            <p:cNvSpPr txBox="1"/>
            <p:nvPr/>
          </p:nvSpPr>
          <p:spPr>
            <a:xfrm>
              <a:off x="8300355" y="1504492"/>
              <a:ext cx="13692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rgbClr val="948C89"/>
                  </a:solidFill>
                  <a:cs typeface="+mn-ea"/>
                  <a:sym typeface="+mn-lt"/>
                </a:rPr>
                <a:t>研究方法</a:t>
              </a:r>
              <a:r>
                <a:rPr lang="en-US" altLang="zh-CN" sz="2000" b="1" dirty="0">
                  <a:solidFill>
                    <a:srgbClr val="948C89"/>
                  </a:solidFill>
                  <a:cs typeface="+mn-ea"/>
                  <a:sym typeface="+mn-lt"/>
                </a:rPr>
                <a:t>1</a:t>
              </a:r>
              <a:endParaRPr lang="zh-CN" altLang="en-US" sz="2000" b="1" dirty="0">
                <a:solidFill>
                  <a:srgbClr val="948C89"/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667277" y="1887739"/>
              <a:ext cx="4061836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并悬着只保留文本。您的内容打在这里，或者通过复制您的文本并悬着只保留文本。您的内容打在这里，或者通过复制您的文本并悬着只保留文本。您的内容打在这里，或者通过复制您的文本并悬着只保留文本。</a:t>
              </a:r>
            </a:p>
            <a:p>
              <a:pPr algn="r"/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 algn="r"/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 algn="r"/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 algn="r"/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vrtg5qf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vrtg5qf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3583</Words>
  <Application>Microsoft Office PowerPoint</Application>
  <PresentationFormat>Widescreen</PresentationFormat>
  <Paragraphs>160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Helvetica Neue</vt:lpstr>
      <vt:lpstr>微软雅黑</vt:lpstr>
      <vt:lpstr>字魂35号-经典雅黑</vt:lpstr>
      <vt:lpstr>Arial</vt:lpstr>
      <vt:lpstr>Calibri</vt:lpstr>
      <vt:lpstr>第一PPT，www.1ppt.com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webj2ee webj2ee</cp:lastModifiedBy>
  <cp:revision>35</cp:revision>
  <dcterms:created xsi:type="dcterms:W3CDTF">2021-12-11T10:39:00Z</dcterms:created>
  <dcterms:modified xsi:type="dcterms:W3CDTF">2024-03-21T09:27:49Z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C2C7592F05EB4E5494878EC0E1832DD8_12</vt:lpwstr>
  </property>
  <property fmtid="{D5CDD505-2E9C-101B-9397-08002B2CF9AE}" pid="3" name="KSOProductBuildVer">
    <vt:lpwstr>2052-12.1.0.15374</vt:lpwstr>
  </property>
</Properties>
</file>