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448" r:id="rId9"/>
    <p:sldId id="260" r:id="rId10"/>
    <p:sldId id="261" r:id="rId11"/>
    <p:sldId id="266" r:id="rId12"/>
    <p:sldId id="450" r:id="rId13"/>
    <p:sldId id="451" r:id="rId14"/>
    <p:sldId id="449" r:id="rId15"/>
    <p:sldId id="407" r:id="rId16"/>
    <p:sldId id="447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87" d="100"/>
          <a:sy n="87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86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A0D1B-CDD7-4C04-AB29-BCC48EFB4E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68373A-638E-4525-94F6-888A4FDB36F6}">
      <dgm:prSet phldrT="[Text]"/>
      <dgm:spPr/>
      <dgm:t>
        <a:bodyPr/>
        <a:lstStyle/>
        <a:p>
          <a:r>
            <a:rPr lang="zh-CN" altLang="en-US" b="0" i="0" dirty="0"/>
            <a:t>数据采集与预处理</a:t>
          </a:r>
          <a:endParaRPr lang="zh-CN" altLang="en-US" dirty="0"/>
        </a:p>
      </dgm:t>
    </dgm:pt>
    <dgm:pt modelId="{D27FD0A7-D1ED-4145-9533-954547E4E773}" type="parTrans" cxnId="{9F169244-3292-4837-988E-214DF19B94E1}">
      <dgm:prSet/>
      <dgm:spPr/>
      <dgm:t>
        <a:bodyPr/>
        <a:lstStyle/>
        <a:p>
          <a:endParaRPr lang="zh-CN" altLang="en-US"/>
        </a:p>
      </dgm:t>
    </dgm:pt>
    <dgm:pt modelId="{BDA66341-C750-4FD5-94DD-FA8189BB99E2}" type="sibTrans" cxnId="{9F169244-3292-4837-988E-214DF19B94E1}">
      <dgm:prSet/>
      <dgm:spPr/>
      <dgm:t>
        <a:bodyPr/>
        <a:lstStyle/>
        <a:p>
          <a:endParaRPr lang="zh-CN" altLang="en-US"/>
        </a:p>
      </dgm:t>
    </dgm:pt>
    <dgm:pt modelId="{25E70E4F-9930-4300-A56F-321B74D33214}">
      <dgm:prSet phldrT="[Text]"/>
      <dgm:spPr/>
      <dgm:t>
        <a:bodyPr/>
        <a:lstStyle/>
        <a:p>
          <a:r>
            <a:rPr lang="zh-CN" altLang="en-US" b="0" i="0" dirty="0"/>
            <a:t>数据存储和管理</a:t>
          </a:r>
          <a:endParaRPr lang="zh-CN" altLang="en-US" dirty="0"/>
        </a:p>
      </dgm:t>
    </dgm:pt>
    <dgm:pt modelId="{F4948A69-6D1F-40E2-8A10-C5BD59E2D9F1}" type="parTrans" cxnId="{3226BB0B-9C4D-42AB-BCDD-D27AFC27D921}">
      <dgm:prSet/>
      <dgm:spPr/>
      <dgm:t>
        <a:bodyPr/>
        <a:lstStyle/>
        <a:p>
          <a:endParaRPr lang="zh-CN" altLang="en-US"/>
        </a:p>
      </dgm:t>
    </dgm:pt>
    <dgm:pt modelId="{DDDD13AA-3FD2-4946-A097-819995F6795C}" type="sibTrans" cxnId="{3226BB0B-9C4D-42AB-BCDD-D27AFC27D921}">
      <dgm:prSet/>
      <dgm:spPr/>
      <dgm:t>
        <a:bodyPr/>
        <a:lstStyle/>
        <a:p>
          <a:endParaRPr lang="zh-CN" altLang="en-US"/>
        </a:p>
      </dgm:t>
    </dgm:pt>
    <dgm:pt modelId="{7EA05610-257F-4944-BED2-70B0C39E5ECE}">
      <dgm:prSet phldrT="[Text]"/>
      <dgm:spPr/>
      <dgm:t>
        <a:bodyPr/>
        <a:lstStyle/>
        <a:p>
          <a:r>
            <a:rPr lang="zh-CN" altLang="en-US" b="0" i="0" dirty="0"/>
            <a:t>数据处理与分析</a:t>
          </a:r>
          <a:endParaRPr lang="zh-CN" altLang="en-US" dirty="0"/>
        </a:p>
      </dgm:t>
    </dgm:pt>
    <dgm:pt modelId="{79773712-4CA6-4239-B0B2-899D475B79D4}" type="parTrans" cxnId="{0ABFC1BA-C375-4548-AFF6-0A2EE4B5D947}">
      <dgm:prSet/>
      <dgm:spPr/>
      <dgm:t>
        <a:bodyPr/>
        <a:lstStyle/>
        <a:p>
          <a:endParaRPr lang="zh-CN" altLang="en-US"/>
        </a:p>
      </dgm:t>
    </dgm:pt>
    <dgm:pt modelId="{E3E720BD-9076-4868-BB37-0EC66B42A93C}" type="sibTrans" cxnId="{0ABFC1BA-C375-4548-AFF6-0A2EE4B5D947}">
      <dgm:prSet/>
      <dgm:spPr/>
      <dgm:t>
        <a:bodyPr/>
        <a:lstStyle/>
        <a:p>
          <a:endParaRPr lang="zh-CN" altLang="en-US"/>
        </a:p>
      </dgm:t>
    </dgm:pt>
    <dgm:pt modelId="{425BB169-540F-4E1C-B0B4-1371247A2536}">
      <dgm:prSet phldrT="[Text]"/>
      <dgm:spPr/>
      <dgm:t>
        <a:bodyPr/>
        <a:lstStyle/>
        <a:p>
          <a:r>
            <a:rPr lang="zh-CN" altLang="en-US" b="0" i="0" dirty="0"/>
            <a:t>数据安全和隐私保护</a:t>
          </a:r>
          <a:endParaRPr lang="zh-CN" altLang="en-US" dirty="0"/>
        </a:p>
      </dgm:t>
    </dgm:pt>
    <dgm:pt modelId="{13B07577-2D50-43FA-8DF4-12C6ED29A0CA}" type="parTrans" cxnId="{3B02BA7E-AD9B-4E1A-B642-C1E679640599}">
      <dgm:prSet/>
      <dgm:spPr/>
      <dgm:t>
        <a:bodyPr/>
        <a:lstStyle/>
        <a:p>
          <a:endParaRPr lang="zh-CN" altLang="en-US"/>
        </a:p>
      </dgm:t>
    </dgm:pt>
    <dgm:pt modelId="{5C237F2A-9B58-4428-B765-F9E95A185ED8}" type="sibTrans" cxnId="{3B02BA7E-AD9B-4E1A-B642-C1E679640599}">
      <dgm:prSet/>
      <dgm:spPr/>
      <dgm:t>
        <a:bodyPr/>
        <a:lstStyle/>
        <a:p>
          <a:endParaRPr lang="zh-CN" altLang="en-US"/>
        </a:p>
      </dgm:t>
    </dgm:pt>
    <dgm:pt modelId="{484F6AD5-71F3-4AD0-B550-61CA1D996D69}" type="pres">
      <dgm:prSet presAssocID="{B4AA0D1B-CDD7-4C04-AB29-BCC48EFB4E30}" presName="Name0" presStyleCnt="0">
        <dgm:presLayoutVars>
          <dgm:dir/>
          <dgm:animLvl val="lvl"/>
          <dgm:resizeHandles val="exact"/>
        </dgm:presLayoutVars>
      </dgm:prSet>
      <dgm:spPr/>
    </dgm:pt>
    <dgm:pt modelId="{FB42E634-FDD1-4398-AFD5-E9E4B1937D07}" type="pres">
      <dgm:prSet presAssocID="{7C68373A-638E-4525-94F6-888A4FDB36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3E2A0B-ACF6-46D3-84BC-9E6D5A82D7B4}" type="pres">
      <dgm:prSet presAssocID="{BDA66341-C750-4FD5-94DD-FA8189BB99E2}" presName="parTxOnlySpace" presStyleCnt="0"/>
      <dgm:spPr/>
    </dgm:pt>
    <dgm:pt modelId="{3E859F56-E544-4037-B931-BB4F90C18B96}" type="pres">
      <dgm:prSet presAssocID="{25E70E4F-9930-4300-A56F-321B74D3321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BFCBEC-0410-4169-8E83-C26CE1233DA3}" type="pres">
      <dgm:prSet presAssocID="{DDDD13AA-3FD2-4946-A097-819995F6795C}" presName="parTxOnlySpace" presStyleCnt="0"/>
      <dgm:spPr/>
    </dgm:pt>
    <dgm:pt modelId="{908E694B-CBFD-4E64-9D35-02BAADDC1068}" type="pres">
      <dgm:prSet presAssocID="{7EA05610-257F-4944-BED2-70B0C39E5EC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741DCF-8B5E-4162-B372-384E43EE8DE5}" type="pres">
      <dgm:prSet presAssocID="{E3E720BD-9076-4868-BB37-0EC66B42A93C}" presName="parTxOnlySpace" presStyleCnt="0"/>
      <dgm:spPr/>
    </dgm:pt>
    <dgm:pt modelId="{DC2DD561-6885-4B84-B82F-D64DFF36DB70}" type="pres">
      <dgm:prSet presAssocID="{425BB169-540F-4E1C-B0B4-1371247A253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26BB0B-9C4D-42AB-BCDD-D27AFC27D921}" srcId="{B4AA0D1B-CDD7-4C04-AB29-BCC48EFB4E30}" destId="{25E70E4F-9930-4300-A56F-321B74D33214}" srcOrd="1" destOrd="0" parTransId="{F4948A69-6D1F-40E2-8A10-C5BD59E2D9F1}" sibTransId="{DDDD13AA-3FD2-4946-A097-819995F6795C}"/>
    <dgm:cxn modelId="{E6B0742F-1B10-4D44-9D36-F2DA61A92838}" type="presOf" srcId="{7C68373A-638E-4525-94F6-888A4FDB36F6}" destId="{FB42E634-FDD1-4398-AFD5-E9E4B1937D07}" srcOrd="0" destOrd="0" presId="urn:microsoft.com/office/officeart/2005/8/layout/chevron1"/>
    <dgm:cxn modelId="{9F169244-3292-4837-988E-214DF19B94E1}" srcId="{B4AA0D1B-CDD7-4C04-AB29-BCC48EFB4E30}" destId="{7C68373A-638E-4525-94F6-888A4FDB36F6}" srcOrd="0" destOrd="0" parTransId="{D27FD0A7-D1ED-4145-9533-954547E4E773}" sibTransId="{BDA66341-C750-4FD5-94DD-FA8189BB99E2}"/>
    <dgm:cxn modelId="{CE183746-7A2C-4661-BE02-988C412239EF}" type="presOf" srcId="{25E70E4F-9930-4300-A56F-321B74D33214}" destId="{3E859F56-E544-4037-B931-BB4F90C18B96}" srcOrd="0" destOrd="0" presId="urn:microsoft.com/office/officeart/2005/8/layout/chevron1"/>
    <dgm:cxn modelId="{3B02BA7E-AD9B-4E1A-B642-C1E679640599}" srcId="{B4AA0D1B-CDD7-4C04-AB29-BCC48EFB4E30}" destId="{425BB169-540F-4E1C-B0B4-1371247A2536}" srcOrd="3" destOrd="0" parTransId="{13B07577-2D50-43FA-8DF4-12C6ED29A0CA}" sibTransId="{5C237F2A-9B58-4428-B765-F9E95A185ED8}"/>
    <dgm:cxn modelId="{B64FDB8E-2D17-407A-AAA8-681E90334FD0}" type="presOf" srcId="{B4AA0D1B-CDD7-4C04-AB29-BCC48EFB4E30}" destId="{484F6AD5-71F3-4AD0-B550-61CA1D996D69}" srcOrd="0" destOrd="0" presId="urn:microsoft.com/office/officeart/2005/8/layout/chevron1"/>
    <dgm:cxn modelId="{0ABFC1BA-C375-4548-AFF6-0A2EE4B5D947}" srcId="{B4AA0D1B-CDD7-4C04-AB29-BCC48EFB4E30}" destId="{7EA05610-257F-4944-BED2-70B0C39E5ECE}" srcOrd="2" destOrd="0" parTransId="{79773712-4CA6-4239-B0B2-899D475B79D4}" sibTransId="{E3E720BD-9076-4868-BB37-0EC66B42A93C}"/>
    <dgm:cxn modelId="{FBF22BDA-0DA9-49D7-8CFA-85800423A433}" type="presOf" srcId="{7EA05610-257F-4944-BED2-70B0C39E5ECE}" destId="{908E694B-CBFD-4E64-9D35-02BAADDC1068}" srcOrd="0" destOrd="0" presId="urn:microsoft.com/office/officeart/2005/8/layout/chevron1"/>
    <dgm:cxn modelId="{389D8AF0-6F1A-48A5-BC9C-42D96038819F}" type="presOf" srcId="{425BB169-540F-4E1C-B0B4-1371247A2536}" destId="{DC2DD561-6885-4B84-B82F-D64DFF36DB70}" srcOrd="0" destOrd="0" presId="urn:microsoft.com/office/officeart/2005/8/layout/chevron1"/>
    <dgm:cxn modelId="{6A46A74E-7BB5-4812-9D6F-9E0B400C152A}" type="presParOf" srcId="{484F6AD5-71F3-4AD0-B550-61CA1D996D69}" destId="{FB42E634-FDD1-4398-AFD5-E9E4B1937D07}" srcOrd="0" destOrd="0" presId="urn:microsoft.com/office/officeart/2005/8/layout/chevron1"/>
    <dgm:cxn modelId="{E2E25CBB-72C8-47C7-A59E-5217C3D8BEE4}" type="presParOf" srcId="{484F6AD5-71F3-4AD0-B550-61CA1D996D69}" destId="{DD3E2A0B-ACF6-46D3-84BC-9E6D5A82D7B4}" srcOrd="1" destOrd="0" presId="urn:microsoft.com/office/officeart/2005/8/layout/chevron1"/>
    <dgm:cxn modelId="{EF9EB504-A997-4244-A716-1C1CCF982D25}" type="presParOf" srcId="{484F6AD5-71F3-4AD0-B550-61CA1D996D69}" destId="{3E859F56-E544-4037-B931-BB4F90C18B96}" srcOrd="2" destOrd="0" presId="urn:microsoft.com/office/officeart/2005/8/layout/chevron1"/>
    <dgm:cxn modelId="{ED2152C2-82DF-49AC-AC8F-AEAD1E008165}" type="presParOf" srcId="{484F6AD5-71F3-4AD0-B550-61CA1D996D69}" destId="{81BFCBEC-0410-4169-8E83-C26CE1233DA3}" srcOrd="3" destOrd="0" presId="urn:microsoft.com/office/officeart/2005/8/layout/chevron1"/>
    <dgm:cxn modelId="{0DCD9A71-F625-411D-B3DC-7AA1983FAB9F}" type="presParOf" srcId="{484F6AD5-71F3-4AD0-B550-61CA1D996D69}" destId="{908E694B-CBFD-4E64-9D35-02BAADDC1068}" srcOrd="4" destOrd="0" presId="urn:microsoft.com/office/officeart/2005/8/layout/chevron1"/>
    <dgm:cxn modelId="{B5DFA788-C58D-4FAC-87B0-89031A421A6D}" type="presParOf" srcId="{484F6AD5-71F3-4AD0-B550-61CA1D996D69}" destId="{4B741DCF-8B5E-4162-B372-384E43EE8DE5}" srcOrd="5" destOrd="0" presId="urn:microsoft.com/office/officeart/2005/8/layout/chevron1"/>
    <dgm:cxn modelId="{44A0EEF5-164B-4841-8802-EED294DDC577}" type="presParOf" srcId="{484F6AD5-71F3-4AD0-B550-61CA1D996D69}" destId="{DC2DD561-6885-4B84-B82F-D64DFF36DB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7FCD3-E20D-4457-8AD9-4E8E9D00DE5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350578-5C5C-4233-9191-856B368A377B}">
      <dgm:prSet phldrT="[Text]"/>
      <dgm:spPr/>
      <dgm:t>
        <a:bodyPr/>
        <a:lstStyle/>
        <a:p>
          <a:r>
            <a:rPr lang="zh-CN" altLang="en-US" b="1" i="0" dirty="0"/>
            <a:t>批处理计算</a:t>
          </a:r>
          <a:endParaRPr lang="zh-CN" altLang="en-US" dirty="0"/>
        </a:p>
      </dgm:t>
    </dgm:pt>
    <dgm:pt modelId="{CBAE441E-53C0-4E8F-958A-6BD89657D5A2}" type="parTrans" cxnId="{9835B6F7-AF06-4B42-B2C3-907D34B823E9}">
      <dgm:prSet/>
      <dgm:spPr/>
      <dgm:t>
        <a:bodyPr/>
        <a:lstStyle/>
        <a:p>
          <a:endParaRPr lang="zh-CN" altLang="en-US"/>
        </a:p>
      </dgm:t>
    </dgm:pt>
    <dgm:pt modelId="{1AD1238D-CBD2-4218-8543-497ADE192AA9}" type="sibTrans" cxnId="{9835B6F7-AF06-4B42-B2C3-907D34B823E9}">
      <dgm:prSet/>
      <dgm:spPr/>
      <dgm:t>
        <a:bodyPr/>
        <a:lstStyle/>
        <a:p>
          <a:endParaRPr lang="zh-CN" altLang="en-US"/>
        </a:p>
      </dgm:t>
    </dgm:pt>
    <dgm:pt modelId="{5C62BBF9-574A-4132-A74B-0E7DFD40E801}">
      <dgm:prSet/>
      <dgm:spPr/>
      <dgm:t>
        <a:bodyPr/>
        <a:lstStyle/>
        <a:p>
          <a:r>
            <a:rPr lang="zh-CN" altLang="en-US" b="1" i="0" dirty="0"/>
            <a:t>流计算</a:t>
          </a:r>
          <a:endParaRPr lang="zh-CN" altLang="en-US" b="0" i="0" dirty="0"/>
        </a:p>
      </dgm:t>
    </dgm:pt>
    <dgm:pt modelId="{7A3A204F-6448-4D4D-8A5E-5D10281DC3CC}" type="parTrans" cxnId="{CAF327DD-A6B1-4916-90A3-435D2C50329C}">
      <dgm:prSet/>
      <dgm:spPr/>
      <dgm:t>
        <a:bodyPr/>
        <a:lstStyle/>
        <a:p>
          <a:endParaRPr lang="zh-CN" altLang="en-US"/>
        </a:p>
      </dgm:t>
    </dgm:pt>
    <dgm:pt modelId="{88F45A46-E59E-477F-B2AA-A1EFCDD95CF5}" type="sibTrans" cxnId="{CAF327DD-A6B1-4916-90A3-435D2C50329C}">
      <dgm:prSet/>
      <dgm:spPr/>
      <dgm:t>
        <a:bodyPr/>
        <a:lstStyle/>
        <a:p>
          <a:endParaRPr lang="zh-CN" altLang="en-US"/>
        </a:p>
      </dgm:t>
    </dgm:pt>
    <dgm:pt modelId="{A9679ACC-5D12-48D4-A6CA-7E818BFBE545}">
      <dgm:prSet/>
      <dgm:spPr/>
      <dgm:t>
        <a:bodyPr/>
        <a:lstStyle/>
        <a:p>
          <a:r>
            <a:rPr lang="zh-CN" altLang="en-US" b="1" i="0" dirty="0"/>
            <a:t>图计算</a:t>
          </a:r>
          <a:endParaRPr lang="zh-CN" altLang="en-US" b="0" i="0" dirty="0"/>
        </a:p>
      </dgm:t>
    </dgm:pt>
    <dgm:pt modelId="{9DE36D02-5DB2-43B8-A956-51D0F68AA49A}" type="parTrans" cxnId="{33D76D65-72D8-4C92-B10C-06B9848517FA}">
      <dgm:prSet/>
      <dgm:spPr/>
      <dgm:t>
        <a:bodyPr/>
        <a:lstStyle/>
        <a:p>
          <a:endParaRPr lang="zh-CN" altLang="en-US"/>
        </a:p>
      </dgm:t>
    </dgm:pt>
    <dgm:pt modelId="{10E2F6B7-9C51-4E04-889B-059C6F64FEA1}" type="sibTrans" cxnId="{33D76D65-72D8-4C92-B10C-06B9848517FA}">
      <dgm:prSet/>
      <dgm:spPr/>
      <dgm:t>
        <a:bodyPr/>
        <a:lstStyle/>
        <a:p>
          <a:endParaRPr lang="zh-CN" altLang="en-US"/>
        </a:p>
      </dgm:t>
    </dgm:pt>
    <dgm:pt modelId="{690E8388-EE54-40BA-94A8-40F423C73E11}">
      <dgm:prSet/>
      <dgm:spPr/>
      <dgm:t>
        <a:bodyPr/>
        <a:lstStyle/>
        <a:p>
          <a:r>
            <a:rPr lang="zh-CN" altLang="en-US" b="1" i="0" dirty="0"/>
            <a:t>查询分析</a:t>
          </a:r>
          <a:endParaRPr lang="zh-CN" altLang="en-US" b="0" i="0" dirty="0"/>
        </a:p>
      </dgm:t>
    </dgm:pt>
    <dgm:pt modelId="{DAAB77E4-A5CE-46D2-8A07-4ED4E5A3E33C}" type="parTrans" cxnId="{E4E4683D-5621-4861-B8ED-6549CCEBDCB6}">
      <dgm:prSet/>
      <dgm:spPr/>
      <dgm:t>
        <a:bodyPr/>
        <a:lstStyle/>
        <a:p>
          <a:endParaRPr lang="zh-CN" altLang="en-US"/>
        </a:p>
      </dgm:t>
    </dgm:pt>
    <dgm:pt modelId="{DC32AB4B-0435-4E19-92F8-25DD9BEFE3F0}" type="sibTrans" cxnId="{E4E4683D-5621-4861-B8ED-6549CCEBDCB6}">
      <dgm:prSet/>
      <dgm:spPr/>
      <dgm:t>
        <a:bodyPr/>
        <a:lstStyle/>
        <a:p>
          <a:endParaRPr lang="zh-CN" altLang="en-US"/>
        </a:p>
      </dgm:t>
    </dgm:pt>
    <dgm:pt modelId="{5991774C-9B15-41EB-87B2-822621EB28D3}">
      <dgm:prSet phldrT="[Text]"/>
      <dgm:spPr/>
      <dgm:t>
        <a:bodyPr/>
        <a:lstStyle/>
        <a:p>
          <a:r>
            <a:rPr lang="zh-CN" altLang="en-US" b="0" i="0" dirty="0"/>
            <a:t>批处理计算主要解决针对大规模数据的批量处理，也就是我们日常数据分析工作中非常常见的一类数据处理需求。</a:t>
          </a:r>
          <a:endParaRPr lang="zh-CN" altLang="en-US" dirty="0"/>
        </a:p>
      </dgm:t>
    </dgm:pt>
    <dgm:pt modelId="{9F5ED520-641D-4883-B839-3303503AE4B1}" type="parTrans" cxnId="{CF709E2A-B17B-437F-B5A2-9FDB55C09F7A}">
      <dgm:prSet/>
      <dgm:spPr/>
      <dgm:t>
        <a:bodyPr/>
        <a:lstStyle/>
        <a:p>
          <a:endParaRPr lang="zh-CN" altLang="en-US"/>
        </a:p>
      </dgm:t>
    </dgm:pt>
    <dgm:pt modelId="{FCC2DECB-7996-463E-84DF-61EA23FD41B6}" type="sibTrans" cxnId="{CF709E2A-B17B-437F-B5A2-9FDB55C09F7A}">
      <dgm:prSet/>
      <dgm:spPr/>
      <dgm:t>
        <a:bodyPr/>
        <a:lstStyle/>
        <a:p>
          <a:endParaRPr lang="zh-CN" altLang="en-US"/>
        </a:p>
      </dgm:t>
    </dgm:pt>
    <dgm:pt modelId="{04F0AF82-B7B2-4937-83B0-B3CDA457F4C2}">
      <dgm:prSet/>
      <dgm:spPr/>
      <dgm:t>
        <a:bodyPr/>
        <a:lstStyle/>
        <a:p>
          <a:r>
            <a:rPr lang="zh-CN" altLang="en-US" b="0" i="0"/>
            <a:t>流</a:t>
          </a:r>
          <a:r>
            <a:rPr lang="zh-CN" altLang="en-US" b="0" i="0" dirty="0"/>
            <a:t>数据是指在时间分布和数量上无限的一系列动态数据集合体，数据的价值随着时间的流逝而降低，因此必须采用实时计算的方式给出秒级响应。流计算可以实时处理来自不同数据源的、连续到达的流数据，经过实时分析处理，给出有价值的分析结果。</a:t>
          </a:r>
        </a:p>
      </dgm:t>
    </dgm:pt>
    <dgm:pt modelId="{BEB78178-D4D1-4AD1-8EF5-459371162667}" type="parTrans" cxnId="{64F65A4C-6B19-4709-AAF5-3E30BB73F50D}">
      <dgm:prSet/>
      <dgm:spPr/>
      <dgm:t>
        <a:bodyPr/>
        <a:lstStyle/>
        <a:p>
          <a:endParaRPr lang="zh-CN" altLang="en-US"/>
        </a:p>
      </dgm:t>
    </dgm:pt>
    <dgm:pt modelId="{0A233612-AFCF-4052-8FA4-516D4786643A}" type="sibTrans" cxnId="{64F65A4C-6B19-4709-AAF5-3E30BB73F50D}">
      <dgm:prSet/>
      <dgm:spPr/>
      <dgm:t>
        <a:bodyPr/>
        <a:lstStyle/>
        <a:p>
          <a:endParaRPr lang="zh-CN" altLang="en-US"/>
        </a:p>
      </dgm:t>
    </dgm:pt>
    <dgm:pt modelId="{A0CBCA6D-9F21-4805-B894-8F16E141DA46}">
      <dgm:prSet/>
      <dgm:spPr/>
      <dgm:t>
        <a:bodyPr/>
        <a:lstStyle/>
        <a:p>
          <a:r>
            <a:rPr lang="zh-CN" altLang="en-US" b="0" i="0"/>
            <a:t>在</a:t>
          </a:r>
          <a:r>
            <a:rPr lang="zh-CN" altLang="en-US" b="0" i="0" dirty="0"/>
            <a:t>大数据时代，许多大数据都是以大规模图或网络的形式呈现的，如社交网络、传染病传播途径、交通事故对路网的影响等，此外，许多非图结构的大数据也常常会被转换为图模型后再进行处理分析。</a:t>
          </a:r>
        </a:p>
      </dgm:t>
    </dgm:pt>
    <dgm:pt modelId="{FBB0ED4A-E5A4-41A6-B9E5-0B2148E2B788}" type="parTrans" cxnId="{41026123-64B5-4B46-97A0-3CA0014F53D1}">
      <dgm:prSet/>
      <dgm:spPr/>
      <dgm:t>
        <a:bodyPr/>
        <a:lstStyle/>
        <a:p>
          <a:endParaRPr lang="zh-CN" altLang="en-US"/>
        </a:p>
      </dgm:t>
    </dgm:pt>
    <dgm:pt modelId="{3C5D7DFA-9455-43D3-B4E5-1C3CD80DE914}" type="sibTrans" cxnId="{41026123-64B5-4B46-97A0-3CA0014F53D1}">
      <dgm:prSet/>
      <dgm:spPr/>
      <dgm:t>
        <a:bodyPr/>
        <a:lstStyle/>
        <a:p>
          <a:endParaRPr lang="zh-CN" altLang="en-US"/>
        </a:p>
      </dgm:t>
    </dgm:pt>
    <dgm:pt modelId="{716E6EDD-F5E5-4596-BBE3-A06B3D2B3908}">
      <dgm:prSet/>
      <dgm:spPr/>
      <dgm:t>
        <a:bodyPr/>
        <a:lstStyle/>
        <a:p>
          <a:r>
            <a:rPr lang="zh-CN" altLang="en-US" b="0" i="0"/>
            <a:t>针</a:t>
          </a:r>
          <a:r>
            <a:rPr lang="zh-CN" altLang="en-US" b="0" i="0" dirty="0"/>
            <a:t>对超大规模数据的存储管理和查询分析，需要提供实时或准实时的响应，才能更好地满足企业经营管理需求。</a:t>
          </a:r>
        </a:p>
      </dgm:t>
    </dgm:pt>
    <dgm:pt modelId="{11FDC700-7017-4DEF-991E-FAD5C6A7159E}" type="parTrans" cxnId="{1E7D204F-FB3B-4984-A555-17CF089074CA}">
      <dgm:prSet/>
      <dgm:spPr/>
      <dgm:t>
        <a:bodyPr/>
        <a:lstStyle/>
        <a:p>
          <a:endParaRPr lang="zh-CN" altLang="en-US"/>
        </a:p>
      </dgm:t>
    </dgm:pt>
    <dgm:pt modelId="{9610B41D-88C1-415D-BA58-77220A49A50B}" type="sibTrans" cxnId="{1E7D204F-FB3B-4984-A555-17CF089074CA}">
      <dgm:prSet/>
      <dgm:spPr/>
      <dgm:t>
        <a:bodyPr/>
        <a:lstStyle/>
        <a:p>
          <a:endParaRPr lang="zh-CN" altLang="en-US"/>
        </a:p>
      </dgm:t>
    </dgm:pt>
    <dgm:pt modelId="{1010D055-3E33-4052-8A16-D7B2532FBF18}" type="pres">
      <dgm:prSet presAssocID="{D4A7FCD3-E20D-4457-8AD9-4E8E9D00DE56}" presName="vert0" presStyleCnt="0">
        <dgm:presLayoutVars>
          <dgm:dir/>
          <dgm:animOne val="branch"/>
          <dgm:animLvl val="lvl"/>
        </dgm:presLayoutVars>
      </dgm:prSet>
      <dgm:spPr/>
    </dgm:pt>
    <dgm:pt modelId="{BAAE6B99-E10B-411A-A3F7-08AD175C634F}" type="pres">
      <dgm:prSet presAssocID="{EA350578-5C5C-4233-9191-856B368A377B}" presName="thickLine" presStyleLbl="alignNode1" presStyleIdx="0" presStyleCnt="4"/>
      <dgm:spPr/>
    </dgm:pt>
    <dgm:pt modelId="{6721ECB2-6B61-4E8A-9662-824F61C458D4}" type="pres">
      <dgm:prSet presAssocID="{EA350578-5C5C-4233-9191-856B368A377B}" presName="horz1" presStyleCnt="0"/>
      <dgm:spPr/>
    </dgm:pt>
    <dgm:pt modelId="{D21029F0-A01F-4A5E-A258-18ACC338111D}" type="pres">
      <dgm:prSet presAssocID="{EA350578-5C5C-4233-9191-856B368A377B}" presName="tx1" presStyleLbl="revTx" presStyleIdx="0" presStyleCnt="8"/>
      <dgm:spPr/>
    </dgm:pt>
    <dgm:pt modelId="{65ADF0C4-BC10-4E32-B829-E5432BA3E994}" type="pres">
      <dgm:prSet presAssocID="{EA350578-5C5C-4233-9191-856B368A377B}" presName="vert1" presStyleCnt="0"/>
      <dgm:spPr/>
    </dgm:pt>
    <dgm:pt modelId="{F7794348-9CEA-4D63-8567-E8DB2DAA36EE}" type="pres">
      <dgm:prSet presAssocID="{5991774C-9B15-41EB-87B2-822621EB28D3}" presName="vertSpace2a" presStyleCnt="0"/>
      <dgm:spPr/>
    </dgm:pt>
    <dgm:pt modelId="{7BD84CDB-1BBD-449C-B5AE-62806DC2658D}" type="pres">
      <dgm:prSet presAssocID="{5991774C-9B15-41EB-87B2-822621EB28D3}" presName="horz2" presStyleCnt="0"/>
      <dgm:spPr/>
    </dgm:pt>
    <dgm:pt modelId="{4FA375A1-7834-4129-9805-F7EF1F701EBF}" type="pres">
      <dgm:prSet presAssocID="{5991774C-9B15-41EB-87B2-822621EB28D3}" presName="horzSpace2" presStyleCnt="0"/>
      <dgm:spPr/>
    </dgm:pt>
    <dgm:pt modelId="{EE9FDA52-45DD-4215-A6C2-0E33D967830D}" type="pres">
      <dgm:prSet presAssocID="{5991774C-9B15-41EB-87B2-822621EB28D3}" presName="tx2" presStyleLbl="revTx" presStyleIdx="1" presStyleCnt="8"/>
      <dgm:spPr/>
    </dgm:pt>
    <dgm:pt modelId="{88F87070-16D5-4ADF-8B5B-4258217911B4}" type="pres">
      <dgm:prSet presAssocID="{5991774C-9B15-41EB-87B2-822621EB28D3}" presName="vert2" presStyleCnt="0"/>
      <dgm:spPr/>
    </dgm:pt>
    <dgm:pt modelId="{01E7B405-AB00-45B0-B5F0-2B20C0F88D95}" type="pres">
      <dgm:prSet presAssocID="{5991774C-9B15-41EB-87B2-822621EB28D3}" presName="thinLine2b" presStyleLbl="callout" presStyleIdx="0" presStyleCnt="4"/>
      <dgm:spPr/>
    </dgm:pt>
    <dgm:pt modelId="{ED17AE7D-FDFD-4343-AC35-BE80B2D3DB1E}" type="pres">
      <dgm:prSet presAssocID="{5991774C-9B15-41EB-87B2-822621EB28D3}" presName="vertSpace2b" presStyleCnt="0"/>
      <dgm:spPr/>
    </dgm:pt>
    <dgm:pt modelId="{2E0938EE-008D-4EC3-B590-39FABF5C2320}" type="pres">
      <dgm:prSet presAssocID="{5C62BBF9-574A-4132-A74B-0E7DFD40E801}" presName="thickLine" presStyleLbl="alignNode1" presStyleIdx="1" presStyleCnt="4"/>
      <dgm:spPr/>
    </dgm:pt>
    <dgm:pt modelId="{226F1FB4-3512-4CE2-A3BB-5A7A31E130EF}" type="pres">
      <dgm:prSet presAssocID="{5C62BBF9-574A-4132-A74B-0E7DFD40E801}" presName="horz1" presStyleCnt="0"/>
      <dgm:spPr/>
    </dgm:pt>
    <dgm:pt modelId="{38940004-07B9-4872-989E-F7510661D2E8}" type="pres">
      <dgm:prSet presAssocID="{5C62BBF9-574A-4132-A74B-0E7DFD40E801}" presName="tx1" presStyleLbl="revTx" presStyleIdx="2" presStyleCnt="8"/>
      <dgm:spPr/>
    </dgm:pt>
    <dgm:pt modelId="{D741CCD9-F09B-4329-9DF1-94D4ED0F53A6}" type="pres">
      <dgm:prSet presAssocID="{5C62BBF9-574A-4132-A74B-0E7DFD40E801}" presName="vert1" presStyleCnt="0"/>
      <dgm:spPr/>
    </dgm:pt>
    <dgm:pt modelId="{5CA68A69-EACE-44F1-978C-25D332EEC504}" type="pres">
      <dgm:prSet presAssocID="{04F0AF82-B7B2-4937-83B0-B3CDA457F4C2}" presName="vertSpace2a" presStyleCnt="0"/>
      <dgm:spPr/>
    </dgm:pt>
    <dgm:pt modelId="{396CB743-D07A-4F9A-8C1A-873F86E10E38}" type="pres">
      <dgm:prSet presAssocID="{04F0AF82-B7B2-4937-83B0-B3CDA457F4C2}" presName="horz2" presStyleCnt="0"/>
      <dgm:spPr/>
    </dgm:pt>
    <dgm:pt modelId="{5992B979-4DA0-44EF-B00B-596ABBACE92D}" type="pres">
      <dgm:prSet presAssocID="{04F0AF82-B7B2-4937-83B0-B3CDA457F4C2}" presName="horzSpace2" presStyleCnt="0"/>
      <dgm:spPr/>
    </dgm:pt>
    <dgm:pt modelId="{E856D5EC-83F2-42B7-9BB0-9CAE03F91524}" type="pres">
      <dgm:prSet presAssocID="{04F0AF82-B7B2-4937-83B0-B3CDA457F4C2}" presName="tx2" presStyleLbl="revTx" presStyleIdx="3" presStyleCnt="8"/>
      <dgm:spPr/>
    </dgm:pt>
    <dgm:pt modelId="{46B8C07C-9DE0-44EB-8C4A-75D483CC37CC}" type="pres">
      <dgm:prSet presAssocID="{04F0AF82-B7B2-4937-83B0-B3CDA457F4C2}" presName="vert2" presStyleCnt="0"/>
      <dgm:spPr/>
    </dgm:pt>
    <dgm:pt modelId="{6212129A-B906-4F0B-8A24-B46EA568D60F}" type="pres">
      <dgm:prSet presAssocID="{04F0AF82-B7B2-4937-83B0-B3CDA457F4C2}" presName="thinLine2b" presStyleLbl="callout" presStyleIdx="1" presStyleCnt="4"/>
      <dgm:spPr/>
    </dgm:pt>
    <dgm:pt modelId="{2E312163-CA06-40C2-BAE5-194D5FBCA626}" type="pres">
      <dgm:prSet presAssocID="{04F0AF82-B7B2-4937-83B0-B3CDA457F4C2}" presName="vertSpace2b" presStyleCnt="0"/>
      <dgm:spPr/>
    </dgm:pt>
    <dgm:pt modelId="{8FCE62DF-689D-4A9E-9571-4D6B15BC092F}" type="pres">
      <dgm:prSet presAssocID="{A9679ACC-5D12-48D4-A6CA-7E818BFBE545}" presName="thickLine" presStyleLbl="alignNode1" presStyleIdx="2" presStyleCnt="4"/>
      <dgm:spPr/>
    </dgm:pt>
    <dgm:pt modelId="{9CA24425-3A08-43C6-A1CE-C6BC7BEE4F2E}" type="pres">
      <dgm:prSet presAssocID="{A9679ACC-5D12-48D4-A6CA-7E818BFBE545}" presName="horz1" presStyleCnt="0"/>
      <dgm:spPr/>
    </dgm:pt>
    <dgm:pt modelId="{F76D0983-DFE8-4016-A308-C4A672070BF1}" type="pres">
      <dgm:prSet presAssocID="{A9679ACC-5D12-48D4-A6CA-7E818BFBE545}" presName="tx1" presStyleLbl="revTx" presStyleIdx="4" presStyleCnt="8"/>
      <dgm:spPr/>
    </dgm:pt>
    <dgm:pt modelId="{E6B6AC0C-890D-4218-A293-15E7EDF4332F}" type="pres">
      <dgm:prSet presAssocID="{A9679ACC-5D12-48D4-A6CA-7E818BFBE545}" presName="vert1" presStyleCnt="0"/>
      <dgm:spPr/>
    </dgm:pt>
    <dgm:pt modelId="{9A23E75A-8E95-4DB2-975D-5594FCB5BA90}" type="pres">
      <dgm:prSet presAssocID="{A0CBCA6D-9F21-4805-B894-8F16E141DA46}" presName="vertSpace2a" presStyleCnt="0"/>
      <dgm:spPr/>
    </dgm:pt>
    <dgm:pt modelId="{817A0228-D9AE-41C8-881B-E03CFAD614C8}" type="pres">
      <dgm:prSet presAssocID="{A0CBCA6D-9F21-4805-B894-8F16E141DA46}" presName="horz2" presStyleCnt="0"/>
      <dgm:spPr/>
    </dgm:pt>
    <dgm:pt modelId="{7D1E895F-CE13-430E-BE52-4A4836F54766}" type="pres">
      <dgm:prSet presAssocID="{A0CBCA6D-9F21-4805-B894-8F16E141DA46}" presName="horzSpace2" presStyleCnt="0"/>
      <dgm:spPr/>
    </dgm:pt>
    <dgm:pt modelId="{1D84FAD1-AAEE-44E0-8958-A70F6AB8DC2B}" type="pres">
      <dgm:prSet presAssocID="{A0CBCA6D-9F21-4805-B894-8F16E141DA46}" presName="tx2" presStyleLbl="revTx" presStyleIdx="5" presStyleCnt="8"/>
      <dgm:spPr/>
    </dgm:pt>
    <dgm:pt modelId="{BDDEFE25-7154-46A6-802D-66E0827FC549}" type="pres">
      <dgm:prSet presAssocID="{A0CBCA6D-9F21-4805-B894-8F16E141DA46}" presName="vert2" presStyleCnt="0"/>
      <dgm:spPr/>
    </dgm:pt>
    <dgm:pt modelId="{E87D8F6F-A3D0-497F-8D15-9BDBBE6D7137}" type="pres">
      <dgm:prSet presAssocID="{A0CBCA6D-9F21-4805-B894-8F16E141DA46}" presName="thinLine2b" presStyleLbl="callout" presStyleIdx="2" presStyleCnt="4"/>
      <dgm:spPr/>
    </dgm:pt>
    <dgm:pt modelId="{25B6754D-09F2-499C-9873-C66C669F99B2}" type="pres">
      <dgm:prSet presAssocID="{A0CBCA6D-9F21-4805-B894-8F16E141DA46}" presName="vertSpace2b" presStyleCnt="0"/>
      <dgm:spPr/>
    </dgm:pt>
    <dgm:pt modelId="{2867F3ED-2301-438F-B0BA-EC0AA687D5E2}" type="pres">
      <dgm:prSet presAssocID="{690E8388-EE54-40BA-94A8-40F423C73E11}" presName="thickLine" presStyleLbl="alignNode1" presStyleIdx="3" presStyleCnt="4"/>
      <dgm:spPr/>
    </dgm:pt>
    <dgm:pt modelId="{178BF21B-0848-4A10-8C71-9BADF4EA4E22}" type="pres">
      <dgm:prSet presAssocID="{690E8388-EE54-40BA-94A8-40F423C73E11}" presName="horz1" presStyleCnt="0"/>
      <dgm:spPr/>
    </dgm:pt>
    <dgm:pt modelId="{92C8C9D7-FCA6-47C8-8755-7F49F96D68A7}" type="pres">
      <dgm:prSet presAssocID="{690E8388-EE54-40BA-94A8-40F423C73E11}" presName="tx1" presStyleLbl="revTx" presStyleIdx="6" presStyleCnt="8"/>
      <dgm:spPr/>
    </dgm:pt>
    <dgm:pt modelId="{0ED58A5F-155B-424A-ABB7-30A2B5B774FD}" type="pres">
      <dgm:prSet presAssocID="{690E8388-EE54-40BA-94A8-40F423C73E11}" presName="vert1" presStyleCnt="0"/>
      <dgm:spPr/>
    </dgm:pt>
    <dgm:pt modelId="{9DC6978F-AF5C-424A-AE91-786E82506B4E}" type="pres">
      <dgm:prSet presAssocID="{716E6EDD-F5E5-4596-BBE3-A06B3D2B3908}" presName="vertSpace2a" presStyleCnt="0"/>
      <dgm:spPr/>
    </dgm:pt>
    <dgm:pt modelId="{F3C98CBA-1EF0-4B71-BB39-0C05BA054E2C}" type="pres">
      <dgm:prSet presAssocID="{716E6EDD-F5E5-4596-BBE3-A06B3D2B3908}" presName="horz2" presStyleCnt="0"/>
      <dgm:spPr/>
    </dgm:pt>
    <dgm:pt modelId="{3DF5F3AA-6AEC-4C8C-82CB-62E572DF8DE1}" type="pres">
      <dgm:prSet presAssocID="{716E6EDD-F5E5-4596-BBE3-A06B3D2B3908}" presName="horzSpace2" presStyleCnt="0"/>
      <dgm:spPr/>
    </dgm:pt>
    <dgm:pt modelId="{468F86AB-3605-4978-8FE1-10C962871430}" type="pres">
      <dgm:prSet presAssocID="{716E6EDD-F5E5-4596-BBE3-A06B3D2B3908}" presName="tx2" presStyleLbl="revTx" presStyleIdx="7" presStyleCnt="8"/>
      <dgm:spPr/>
    </dgm:pt>
    <dgm:pt modelId="{7543F689-AEB7-42BE-8593-56410204554D}" type="pres">
      <dgm:prSet presAssocID="{716E6EDD-F5E5-4596-BBE3-A06B3D2B3908}" presName="vert2" presStyleCnt="0"/>
      <dgm:spPr/>
    </dgm:pt>
    <dgm:pt modelId="{58A4232E-384B-42C2-9A64-80174EF82ECC}" type="pres">
      <dgm:prSet presAssocID="{716E6EDD-F5E5-4596-BBE3-A06B3D2B3908}" presName="thinLine2b" presStyleLbl="callout" presStyleIdx="3" presStyleCnt="4"/>
      <dgm:spPr/>
    </dgm:pt>
    <dgm:pt modelId="{7CA330AA-E8B7-4D0F-911A-47BC8E2FFAE7}" type="pres">
      <dgm:prSet presAssocID="{716E6EDD-F5E5-4596-BBE3-A06B3D2B3908}" presName="vertSpace2b" presStyleCnt="0"/>
      <dgm:spPr/>
    </dgm:pt>
  </dgm:ptLst>
  <dgm:cxnLst>
    <dgm:cxn modelId="{F8E45A02-841D-40C4-B5E6-CFA88C85CE29}" type="presOf" srcId="{716E6EDD-F5E5-4596-BBE3-A06B3D2B3908}" destId="{468F86AB-3605-4978-8FE1-10C962871430}" srcOrd="0" destOrd="0" presId="urn:microsoft.com/office/officeart/2008/layout/LinedList"/>
    <dgm:cxn modelId="{57955407-7226-47AE-8A2C-F420C8244B6B}" type="presOf" srcId="{EA350578-5C5C-4233-9191-856B368A377B}" destId="{D21029F0-A01F-4A5E-A258-18ACC338111D}" srcOrd="0" destOrd="0" presId="urn:microsoft.com/office/officeart/2008/layout/LinedList"/>
    <dgm:cxn modelId="{BAA01B14-D092-4A39-890E-3C6C15206EE7}" type="presOf" srcId="{690E8388-EE54-40BA-94A8-40F423C73E11}" destId="{92C8C9D7-FCA6-47C8-8755-7F49F96D68A7}" srcOrd="0" destOrd="0" presId="urn:microsoft.com/office/officeart/2008/layout/LinedList"/>
    <dgm:cxn modelId="{41026123-64B5-4B46-97A0-3CA0014F53D1}" srcId="{A9679ACC-5D12-48D4-A6CA-7E818BFBE545}" destId="{A0CBCA6D-9F21-4805-B894-8F16E141DA46}" srcOrd="0" destOrd="0" parTransId="{FBB0ED4A-E5A4-41A6-B9E5-0B2148E2B788}" sibTransId="{3C5D7DFA-9455-43D3-B4E5-1C3CD80DE914}"/>
    <dgm:cxn modelId="{CF709E2A-B17B-437F-B5A2-9FDB55C09F7A}" srcId="{EA350578-5C5C-4233-9191-856B368A377B}" destId="{5991774C-9B15-41EB-87B2-822621EB28D3}" srcOrd="0" destOrd="0" parTransId="{9F5ED520-641D-4883-B839-3303503AE4B1}" sibTransId="{FCC2DECB-7996-463E-84DF-61EA23FD41B6}"/>
    <dgm:cxn modelId="{698E6B34-CC15-40F9-9CDA-04B20765885B}" type="presOf" srcId="{5C62BBF9-574A-4132-A74B-0E7DFD40E801}" destId="{38940004-07B9-4872-989E-F7510661D2E8}" srcOrd="0" destOrd="0" presId="urn:microsoft.com/office/officeart/2008/layout/LinedList"/>
    <dgm:cxn modelId="{37307D3C-CAAE-495B-9EDE-898527FC0E5C}" type="presOf" srcId="{D4A7FCD3-E20D-4457-8AD9-4E8E9D00DE56}" destId="{1010D055-3E33-4052-8A16-D7B2532FBF18}" srcOrd="0" destOrd="0" presId="urn:microsoft.com/office/officeart/2008/layout/LinedList"/>
    <dgm:cxn modelId="{E4E4683D-5621-4861-B8ED-6549CCEBDCB6}" srcId="{D4A7FCD3-E20D-4457-8AD9-4E8E9D00DE56}" destId="{690E8388-EE54-40BA-94A8-40F423C73E11}" srcOrd="3" destOrd="0" parTransId="{DAAB77E4-A5CE-46D2-8A07-4ED4E5A3E33C}" sibTransId="{DC32AB4B-0435-4E19-92F8-25DD9BEFE3F0}"/>
    <dgm:cxn modelId="{33D76D65-72D8-4C92-B10C-06B9848517FA}" srcId="{D4A7FCD3-E20D-4457-8AD9-4E8E9D00DE56}" destId="{A9679ACC-5D12-48D4-A6CA-7E818BFBE545}" srcOrd="2" destOrd="0" parTransId="{9DE36D02-5DB2-43B8-A956-51D0F68AA49A}" sibTransId="{10E2F6B7-9C51-4E04-889B-059C6F64FEA1}"/>
    <dgm:cxn modelId="{64F65A4C-6B19-4709-AAF5-3E30BB73F50D}" srcId="{5C62BBF9-574A-4132-A74B-0E7DFD40E801}" destId="{04F0AF82-B7B2-4937-83B0-B3CDA457F4C2}" srcOrd="0" destOrd="0" parTransId="{BEB78178-D4D1-4AD1-8EF5-459371162667}" sibTransId="{0A233612-AFCF-4052-8FA4-516D4786643A}"/>
    <dgm:cxn modelId="{1E7D204F-FB3B-4984-A555-17CF089074CA}" srcId="{690E8388-EE54-40BA-94A8-40F423C73E11}" destId="{716E6EDD-F5E5-4596-BBE3-A06B3D2B3908}" srcOrd="0" destOrd="0" parTransId="{11FDC700-7017-4DEF-991E-FAD5C6A7159E}" sibTransId="{9610B41D-88C1-415D-BA58-77220A49A50B}"/>
    <dgm:cxn modelId="{AF6CC892-520F-4259-962F-35CF64977ECB}" type="presOf" srcId="{04F0AF82-B7B2-4937-83B0-B3CDA457F4C2}" destId="{E856D5EC-83F2-42B7-9BB0-9CAE03F91524}" srcOrd="0" destOrd="0" presId="urn:microsoft.com/office/officeart/2008/layout/LinedList"/>
    <dgm:cxn modelId="{BC36939C-C2B6-46D8-9D6B-A450A6DB84FE}" type="presOf" srcId="{5991774C-9B15-41EB-87B2-822621EB28D3}" destId="{EE9FDA52-45DD-4215-A6C2-0E33D967830D}" srcOrd="0" destOrd="0" presId="urn:microsoft.com/office/officeart/2008/layout/LinedList"/>
    <dgm:cxn modelId="{AFBA3CB6-C5FB-40B5-BCA0-BC90C1292567}" type="presOf" srcId="{A9679ACC-5D12-48D4-A6CA-7E818BFBE545}" destId="{F76D0983-DFE8-4016-A308-C4A672070BF1}" srcOrd="0" destOrd="0" presId="urn:microsoft.com/office/officeart/2008/layout/LinedList"/>
    <dgm:cxn modelId="{C6BDBDB9-1DA0-4217-A4ED-929C96474A4A}" type="presOf" srcId="{A0CBCA6D-9F21-4805-B894-8F16E141DA46}" destId="{1D84FAD1-AAEE-44E0-8958-A70F6AB8DC2B}" srcOrd="0" destOrd="0" presId="urn:microsoft.com/office/officeart/2008/layout/LinedList"/>
    <dgm:cxn modelId="{CAF327DD-A6B1-4916-90A3-435D2C50329C}" srcId="{D4A7FCD3-E20D-4457-8AD9-4E8E9D00DE56}" destId="{5C62BBF9-574A-4132-A74B-0E7DFD40E801}" srcOrd="1" destOrd="0" parTransId="{7A3A204F-6448-4D4D-8A5E-5D10281DC3CC}" sibTransId="{88F45A46-E59E-477F-B2AA-A1EFCDD95CF5}"/>
    <dgm:cxn modelId="{9835B6F7-AF06-4B42-B2C3-907D34B823E9}" srcId="{D4A7FCD3-E20D-4457-8AD9-4E8E9D00DE56}" destId="{EA350578-5C5C-4233-9191-856B368A377B}" srcOrd="0" destOrd="0" parTransId="{CBAE441E-53C0-4E8F-958A-6BD89657D5A2}" sibTransId="{1AD1238D-CBD2-4218-8543-497ADE192AA9}"/>
    <dgm:cxn modelId="{543A4411-B4D6-4A4E-A5B4-BE578F009352}" type="presParOf" srcId="{1010D055-3E33-4052-8A16-D7B2532FBF18}" destId="{BAAE6B99-E10B-411A-A3F7-08AD175C634F}" srcOrd="0" destOrd="0" presId="urn:microsoft.com/office/officeart/2008/layout/LinedList"/>
    <dgm:cxn modelId="{537FB673-3EE6-41CD-9AA5-BAD0B1222360}" type="presParOf" srcId="{1010D055-3E33-4052-8A16-D7B2532FBF18}" destId="{6721ECB2-6B61-4E8A-9662-824F61C458D4}" srcOrd="1" destOrd="0" presId="urn:microsoft.com/office/officeart/2008/layout/LinedList"/>
    <dgm:cxn modelId="{3002A4AA-ED75-47F6-A17F-102C80A60C9E}" type="presParOf" srcId="{6721ECB2-6B61-4E8A-9662-824F61C458D4}" destId="{D21029F0-A01F-4A5E-A258-18ACC338111D}" srcOrd="0" destOrd="0" presId="urn:microsoft.com/office/officeart/2008/layout/LinedList"/>
    <dgm:cxn modelId="{B661267E-E410-4593-A3C7-21EA46437933}" type="presParOf" srcId="{6721ECB2-6B61-4E8A-9662-824F61C458D4}" destId="{65ADF0C4-BC10-4E32-B829-E5432BA3E994}" srcOrd="1" destOrd="0" presId="urn:microsoft.com/office/officeart/2008/layout/LinedList"/>
    <dgm:cxn modelId="{D80AD28F-C6F6-437E-B072-06A9EE952D3F}" type="presParOf" srcId="{65ADF0C4-BC10-4E32-B829-E5432BA3E994}" destId="{F7794348-9CEA-4D63-8567-E8DB2DAA36EE}" srcOrd="0" destOrd="0" presId="urn:microsoft.com/office/officeart/2008/layout/LinedList"/>
    <dgm:cxn modelId="{46FE8729-C104-4CF8-BE55-013DDDEF2523}" type="presParOf" srcId="{65ADF0C4-BC10-4E32-B829-E5432BA3E994}" destId="{7BD84CDB-1BBD-449C-B5AE-62806DC2658D}" srcOrd="1" destOrd="0" presId="urn:microsoft.com/office/officeart/2008/layout/LinedList"/>
    <dgm:cxn modelId="{B2F6D7A3-64BB-4342-91A0-BDA51F4ADA7A}" type="presParOf" srcId="{7BD84CDB-1BBD-449C-B5AE-62806DC2658D}" destId="{4FA375A1-7834-4129-9805-F7EF1F701EBF}" srcOrd="0" destOrd="0" presId="urn:microsoft.com/office/officeart/2008/layout/LinedList"/>
    <dgm:cxn modelId="{AC534BA8-B104-4502-A783-4AFAAE0C3712}" type="presParOf" srcId="{7BD84CDB-1BBD-449C-B5AE-62806DC2658D}" destId="{EE9FDA52-45DD-4215-A6C2-0E33D967830D}" srcOrd="1" destOrd="0" presId="urn:microsoft.com/office/officeart/2008/layout/LinedList"/>
    <dgm:cxn modelId="{7DEE59F3-28E4-42C1-BCFB-DA3F2371B74A}" type="presParOf" srcId="{7BD84CDB-1BBD-449C-B5AE-62806DC2658D}" destId="{88F87070-16D5-4ADF-8B5B-4258217911B4}" srcOrd="2" destOrd="0" presId="urn:microsoft.com/office/officeart/2008/layout/LinedList"/>
    <dgm:cxn modelId="{53BEE1EF-7094-4833-A482-D80CB848FC53}" type="presParOf" srcId="{65ADF0C4-BC10-4E32-B829-E5432BA3E994}" destId="{01E7B405-AB00-45B0-B5F0-2B20C0F88D95}" srcOrd="2" destOrd="0" presId="urn:microsoft.com/office/officeart/2008/layout/LinedList"/>
    <dgm:cxn modelId="{CAC9EFCA-2D4F-414C-B204-6D2B7E66E124}" type="presParOf" srcId="{65ADF0C4-BC10-4E32-B829-E5432BA3E994}" destId="{ED17AE7D-FDFD-4343-AC35-BE80B2D3DB1E}" srcOrd="3" destOrd="0" presId="urn:microsoft.com/office/officeart/2008/layout/LinedList"/>
    <dgm:cxn modelId="{A5173C17-0F39-448C-9E73-FE1F5D510180}" type="presParOf" srcId="{1010D055-3E33-4052-8A16-D7B2532FBF18}" destId="{2E0938EE-008D-4EC3-B590-39FABF5C2320}" srcOrd="2" destOrd="0" presId="urn:microsoft.com/office/officeart/2008/layout/LinedList"/>
    <dgm:cxn modelId="{7ACC87FE-1704-466C-8C53-039333D0065D}" type="presParOf" srcId="{1010D055-3E33-4052-8A16-D7B2532FBF18}" destId="{226F1FB4-3512-4CE2-A3BB-5A7A31E130EF}" srcOrd="3" destOrd="0" presId="urn:microsoft.com/office/officeart/2008/layout/LinedList"/>
    <dgm:cxn modelId="{C2AD17D2-18A4-4E6E-AFB4-DB5277B9FACA}" type="presParOf" srcId="{226F1FB4-3512-4CE2-A3BB-5A7A31E130EF}" destId="{38940004-07B9-4872-989E-F7510661D2E8}" srcOrd="0" destOrd="0" presId="urn:microsoft.com/office/officeart/2008/layout/LinedList"/>
    <dgm:cxn modelId="{A1EA969B-D742-4FF5-B4D8-DFC7364C3B98}" type="presParOf" srcId="{226F1FB4-3512-4CE2-A3BB-5A7A31E130EF}" destId="{D741CCD9-F09B-4329-9DF1-94D4ED0F53A6}" srcOrd="1" destOrd="0" presId="urn:microsoft.com/office/officeart/2008/layout/LinedList"/>
    <dgm:cxn modelId="{89A2D6F6-FFD4-4499-863F-F06AB8FB30DE}" type="presParOf" srcId="{D741CCD9-F09B-4329-9DF1-94D4ED0F53A6}" destId="{5CA68A69-EACE-44F1-978C-25D332EEC504}" srcOrd="0" destOrd="0" presId="urn:microsoft.com/office/officeart/2008/layout/LinedList"/>
    <dgm:cxn modelId="{C2DA9F76-9A8C-4236-829C-C2FC8DB4728A}" type="presParOf" srcId="{D741CCD9-F09B-4329-9DF1-94D4ED0F53A6}" destId="{396CB743-D07A-4F9A-8C1A-873F86E10E38}" srcOrd="1" destOrd="0" presId="urn:microsoft.com/office/officeart/2008/layout/LinedList"/>
    <dgm:cxn modelId="{C01B0A34-40B2-4FBC-83CF-30F73135C477}" type="presParOf" srcId="{396CB743-D07A-4F9A-8C1A-873F86E10E38}" destId="{5992B979-4DA0-44EF-B00B-596ABBACE92D}" srcOrd="0" destOrd="0" presId="urn:microsoft.com/office/officeart/2008/layout/LinedList"/>
    <dgm:cxn modelId="{A3D1F385-4908-4228-B4D0-CFB44AFBFBE0}" type="presParOf" srcId="{396CB743-D07A-4F9A-8C1A-873F86E10E38}" destId="{E856D5EC-83F2-42B7-9BB0-9CAE03F91524}" srcOrd="1" destOrd="0" presId="urn:microsoft.com/office/officeart/2008/layout/LinedList"/>
    <dgm:cxn modelId="{53CBCA2F-1CC3-4600-B4E2-EC97D5A3A238}" type="presParOf" srcId="{396CB743-D07A-4F9A-8C1A-873F86E10E38}" destId="{46B8C07C-9DE0-44EB-8C4A-75D483CC37CC}" srcOrd="2" destOrd="0" presId="urn:microsoft.com/office/officeart/2008/layout/LinedList"/>
    <dgm:cxn modelId="{39A45C45-2E67-46E7-B6AF-C1C0FB98CBCC}" type="presParOf" srcId="{D741CCD9-F09B-4329-9DF1-94D4ED0F53A6}" destId="{6212129A-B906-4F0B-8A24-B46EA568D60F}" srcOrd="2" destOrd="0" presId="urn:microsoft.com/office/officeart/2008/layout/LinedList"/>
    <dgm:cxn modelId="{EE6E229A-E58F-45C2-AD0B-8A1A75C566F7}" type="presParOf" srcId="{D741CCD9-F09B-4329-9DF1-94D4ED0F53A6}" destId="{2E312163-CA06-40C2-BAE5-194D5FBCA626}" srcOrd="3" destOrd="0" presId="urn:microsoft.com/office/officeart/2008/layout/LinedList"/>
    <dgm:cxn modelId="{8DB2AFAD-841A-4136-80A1-02EF5D5C4FAC}" type="presParOf" srcId="{1010D055-3E33-4052-8A16-D7B2532FBF18}" destId="{8FCE62DF-689D-4A9E-9571-4D6B15BC092F}" srcOrd="4" destOrd="0" presId="urn:microsoft.com/office/officeart/2008/layout/LinedList"/>
    <dgm:cxn modelId="{5E368AE3-0F6B-4A3D-9EE4-D890AD90AFC3}" type="presParOf" srcId="{1010D055-3E33-4052-8A16-D7B2532FBF18}" destId="{9CA24425-3A08-43C6-A1CE-C6BC7BEE4F2E}" srcOrd="5" destOrd="0" presId="urn:microsoft.com/office/officeart/2008/layout/LinedList"/>
    <dgm:cxn modelId="{F3D617BC-A305-4C85-863A-F543924BF664}" type="presParOf" srcId="{9CA24425-3A08-43C6-A1CE-C6BC7BEE4F2E}" destId="{F76D0983-DFE8-4016-A308-C4A672070BF1}" srcOrd="0" destOrd="0" presId="urn:microsoft.com/office/officeart/2008/layout/LinedList"/>
    <dgm:cxn modelId="{42B3594E-2FEE-4652-B727-12EC30090702}" type="presParOf" srcId="{9CA24425-3A08-43C6-A1CE-C6BC7BEE4F2E}" destId="{E6B6AC0C-890D-4218-A293-15E7EDF4332F}" srcOrd="1" destOrd="0" presId="urn:microsoft.com/office/officeart/2008/layout/LinedList"/>
    <dgm:cxn modelId="{10077D64-F3CD-421F-AA7B-3A02AE0B21EA}" type="presParOf" srcId="{E6B6AC0C-890D-4218-A293-15E7EDF4332F}" destId="{9A23E75A-8E95-4DB2-975D-5594FCB5BA90}" srcOrd="0" destOrd="0" presId="urn:microsoft.com/office/officeart/2008/layout/LinedList"/>
    <dgm:cxn modelId="{9288C22A-7016-43D0-8E13-B627C2EB9EFE}" type="presParOf" srcId="{E6B6AC0C-890D-4218-A293-15E7EDF4332F}" destId="{817A0228-D9AE-41C8-881B-E03CFAD614C8}" srcOrd="1" destOrd="0" presId="urn:microsoft.com/office/officeart/2008/layout/LinedList"/>
    <dgm:cxn modelId="{C3C89681-3957-49DE-92FE-929B20EE9345}" type="presParOf" srcId="{817A0228-D9AE-41C8-881B-E03CFAD614C8}" destId="{7D1E895F-CE13-430E-BE52-4A4836F54766}" srcOrd="0" destOrd="0" presId="urn:microsoft.com/office/officeart/2008/layout/LinedList"/>
    <dgm:cxn modelId="{0AD2E395-51D6-4485-A604-A3A9DD52CF28}" type="presParOf" srcId="{817A0228-D9AE-41C8-881B-E03CFAD614C8}" destId="{1D84FAD1-AAEE-44E0-8958-A70F6AB8DC2B}" srcOrd="1" destOrd="0" presId="urn:microsoft.com/office/officeart/2008/layout/LinedList"/>
    <dgm:cxn modelId="{B6FE62D7-5B7E-4D46-A2D9-1A16F707AC9F}" type="presParOf" srcId="{817A0228-D9AE-41C8-881B-E03CFAD614C8}" destId="{BDDEFE25-7154-46A6-802D-66E0827FC549}" srcOrd="2" destOrd="0" presId="urn:microsoft.com/office/officeart/2008/layout/LinedList"/>
    <dgm:cxn modelId="{DCBC2827-443E-4CFA-A427-97DCAB95F599}" type="presParOf" srcId="{E6B6AC0C-890D-4218-A293-15E7EDF4332F}" destId="{E87D8F6F-A3D0-497F-8D15-9BDBBE6D7137}" srcOrd="2" destOrd="0" presId="urn:microsoft.com/office/officeart/2008/layout/LinedList"/>
    <dgm:cxn modelId="{0AD2DDB6-DC35-465C-BC0A-1C0EB625E9B7}" type="presParOf" srcId="{E6B6AC0C-890D-4218-A293-15E7EDF4332F}" destId="{25B6754D-09F2-499C-9873-C66C669F99B2}" srcOrd="3" destOrd="0" presId="urn:microsoft.com/office/officeart/2008/layout/LinedList"/>
    <dgm:cxn modelId="{B219E62D-B3BF-4791-B0D4-E49D061447FF}" type="presParOf" srcId="{1010D055-3E33-4052-8A16-D7B2532FBF18}" destId="{2867F3ED-2301-438F-B0BA-EC0AA687D5E2}" srcOrd="6" destOrd="0" presId="urn:microsoft.com/office/officeart/2008/layout/LinedList"/>
    <dgm:cxn modelId="{4D3EFCE4-0CB4-47FB-957B-6EA8D81F77D6}" type="presParOf" srcId="{1010D055-3E33-4052-8A16-D7B2532FBF18}" destId="{178BF21B-0848-4A10-8C71-9BADF4EA4E22}" srcOrd="7" destOrd="0" presId="urn:microsoft.com/office/officeart/2008/layout/LinedList"/>
    <dgm:cxn modelId="{BAF8B797-EAAC-4DFE-BC03-B1F77B460612}" type="presParOf" srcId="{178BF21B-0848-4A10-8C71-9BADF4EA4E22}" destId="{92C8C9D7-FCA6-47C8-8755-7F49F96D68A7}" srcOrd="0" destOrd="0" presId="urn:microsoft.com/office/officeart/2008/layout/LinedList"/>
    <dgm:cxn modelId="{9F393B07-EB5B-463B-9A1D-BE9302D74CF8}" type="presParOf" srcId="{178BF21B-0848-4A10-8C71-9BADF4EA4E22}" destId="{0ED58A5F-155B-424A-ABB7-30A2B5B774FD}" srcOrd="1" destOrd="0" presId="urn:microsoft.com/office/officeart/2008/layout/LinedList"/>
    <dgm:cxn modelId="{24EA00A1-0946-449F-8098-9DA25BEF4667}" type="presParOf" srcId="{0ED58A5F-155B-424A-ABB7-30A2B5B774FD}" destId="{9DC6978F-AF5C-424A-AE91-786E82506B4E}" srcOrd="0" destOrd="0" presId="urn:microsoft.com/office/officeart/2008/layout/LinedList"/>
    <dgm:cxn modelId="{6EC3D3B3-C5F8-4D00-AA58-A0AFD899A651}" type="presParOf" srcId="{0ED58A5F-155B-424A-ABB7-30A2B5B774FD}" destId="{F3C98CBA-1EF0-4B71-BB39-0C05BA054E2C}" srcOrd="1" destOrd="0" presId="urn:microsoft.com/office/officeart/2008/layout/LinedList"/>
    <dgm:cxn modelId="{1640B90F-688B-453F-8E56-217B33B5D7A3}" type="presParOf" srcId="{F3C98CBA-1EF0-4B71-BB39-0C05BA054E2C}" destId="{3DF5F3AA-6AEC-4C8C-82CB-62E572DF8DE1}" srcOrd="0" destOrd="0" presId="urn:microsoft.com/office/officeart/2008/layout/LinedList"/>
    <dgm:cxn modelId="{7335BEC3-4BF1-44D0-BD89-178E479B8E84}" type="presParOf" srcId="{F3C98CBA-1EF0-4B71-BB39-0C05BA054E2C}" destId="{468F86AB-3605-4978-8FE1-10C962871430}" srcOrd="1" destOrd="0" presId="urn:microsoft.com/office/officeart/2008/layout/LinedList"/>
    <dgm:cxn modelId="{065758CA-1102-4D68-878E-A3D27B0D970B}" type="presParOf" srcId="{F3C98CBA-1EF0-4B71-BB39-0C05BA054E2C}" destId="{7543F689-AEB7-42BE-8593-56410204554D}" srcOrd="2" destOrd="0" presId="urn:microsoft.com/office/officeart/2008/layout/LinedList"/>
    <dgm:cxn modelId="{F8A3CEB8-B61A-4230-891B-578FDD3BC0AC}" type="presParOf" srcId="{0ED58A5F-155B-424A-ABB7-30A2B5B774FD}" destId="{58A4232E-384B-42C2-9A64-80174EF82ECC}" srcOrd="2" destOrd="0" presId="urn:microsoft.com/office/officeart/2008/layout/LinedList"/>
    <dgm:cxn modelId="{777E74AA-BEE2-4AA5-B94F-9C1BC48E3887}" type="presParOf" srcId="{0ED58A5F-155B-424A-ABB7-30A2B5B774FD}" destId="{7CA330AA-E8B7-4D0F-911A-47BC8E2FFA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2E634-FDD1-4398-AFD5-E9E4B1937D07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数据采集与预处理</a:t>
          </a:r>
          <a:endParaRPr lang="zh-CN" altLang="en-US" sz="2400" kern="1200" dirty="0"/>
        </a:p>
      </dsp:txBody>
      <dsp:txXfrm>
        <a:off x="572760" y="1607785"/>
        <a:ext cx="1703651" cy="1135766"/>
      </dsp:txXfrm>
    </dsp:sp>
    <dsp:sp modelId="{3E859F56-E544-4037-B931-BB4F90C18B96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数据存储和管理</a:t>
          </a:r>
          <a:endParaRPr lang="zh-CN" altLang="en-US" sz="2400" kern="1200" dirty="0"/>
        </a:p>
      </dsp:txBody>
      <dsp:txXfrm>
        <a:off x="3128236" y="1607785"/>
        <a:ext cx="1703651" cy="1135766"/>
      </dsp:txXfrm>
    </dsp:sp>
    <dsp:sp modelId="{908E694B-CBFD-4E64-9D35-02BAADDC106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数据处理与分析</a:t>
          </a:r>
          <a:endParaRPr lang="zh-CN" altLang="en-US" sz="2400" kern="1200" dirty="0"/>
        </a:p>
      </dsp:txBody>
      <dsp:txXfrm>
        <a:off x="5683712" y="1607785"/>
        <a:ext cx="1703651" cy="1135766"/>
      </dsp:txXfrm>
    </dsp:sp>
    <dsp:sp modelId="{DC2DD561-6885-4B84-B82F-D64DFF36DB7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数据安全和隐私保护</a:t>
          </a:r>
          <a:endParaRPr lang="zh-CN" altLang="en-US" sz="2400" kern="1200" dirty="0"/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E6B99-E10B-411A-A3F7-08AD175C634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029F0-A01F-4A5E-A258-18ACC338111D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批处理计算</a:t>
          </a:r>
          <a:endParaRPr lang="zh-CN" altLang="en-US" sz="2900" kern="1200" dirty="0"/>
        </a:p>
      </dsp:txBody>
      <dsp:txXfrm>
        <a:off x="0" y="0"/>
        <a:ext cx="2103120" cy="1087834"/>
      </dsp:txXfrm>
    </dsp:sp>
    <dsp:sp modelId="{EE9FDA52-45DD-4215-A6C2-0E33D967830D}">
      <dsp:nvSpPr>
        <dsp:cNvPr id="0" name=""/>
        <dsp:cNvSpPr/>
      </dsp:nvSpPr>
      <dsp:spPr>
        <a:xfrm>
          <a:off x="2260854" y="49398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批处理计算主要解决针对大规模数据的批量处理，也就是我们日常数据分析工作中非常常见的一类数据处理需求。</a:t>
          </a:r>
          <a:endParaRPr lang="zh-CN" altLang="en-US" sz="1700" kern="1200" dirty="0"/>
        </a:p>
      </dsp:txBody>
      <dsp:txXfrm>
        <a:off x="2260854" y="49398"/>
        <a:ext cx="8254746" cy="987974"/>
      </dsp:txXfrm>
    </dsp:sp>
    <dsp:sp modelId="{01E7B405-AB00-45B0-B5F0-2B20C0F88D95}">
      <dsp:nvSpPr>
        <dsp:cNvPr id="0" name=""/>
        <dsp:cNvSpPr/>
      </dsp:nvSpPr>
      <dsp:spPr>
        <a:xfrm>
          <a:off x="2103120" y="1037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38EE-008D-4EC3-B590-39FABF5C232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40004-07B9-4872-989E-F7510661D2E8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流计算</a:t>
          </a:r>
          <a:endParaRPr lang="zh-CN" altLang="en-US" sz="2900" b="0" i="0" kern="1200" dirty="0"/>
        </a:p>
      </dsp:txBody>
      <dsp:txXfrm>
        <a:off x="0" y="1087834"/>
        <a:ext cx="2103120" cy="1087834"/>
      </dsp:txXfrm>
    </dsp:sp>
    <dsp:sp modelId="{E856D5EC-83F2-42B7-9BB0-9CAE03F91524}">
      <dsp:nvSpPr>
        <dsp:cNvPr id="0" name=""/>
        <dsp:cNvSpPr/>
      </dsp:nvSpPr>
      <dsp:spPr>
        <a:xfrm>
          <a:off x="2260854" y="1137233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/>
            <a:t>流</a:t>
          </a:r>
          <a:r>
            <a:rPr lang="zh-CN" altLang="en-US" sz="1700" b="0" i="0" kern="1200" dirty="0"/>
            <a:t>数据是指在时间分布和数量上无限的一系列动态数据集合体，数据的价值随着时间的流逝而降低，因此必须采用实时计算的方式给出秒级响应。流计算可以实时处理来自不同数据源的、连续到达的流数据，经过实时分析处理，给出有价值的分析结果。</a:t>
          </a:r>
        </a:p>
      </dsp:txBody>
      <dsp:txXfrm>
        <a:off x="2260854" y="1137233"/>
        <a:ext cx="8254746" cy="987974"/>
      </dsp:txXfrm>
    </dsp:sp>
    <dsp:sp modelId="{6212129A-B906-4F0B-8A24-B46EA568D60F}">
      <dsp:nvSpPr>
        <dsp:cNvPr id="0" name=""/>
        <dsp:cNvSpPr/>
      </dsp:nvSpPr>
      <dsp:spPr>
        <a:xfrm>
          <a:off x="2103120" y="212520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62DF-689D-4A9E-9571-4D6B15BC092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D0983-DFE8-4016-A308-C4A672070BF1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图计算</a:t>
          </a:r>
          <a:endParaRPr lang="zh-CN" altLang="en-US" sz="2900" b="0" i="0" kern="1200" dirty="0"/>
        </a:p>
      </dsp:txBody>
      <dsp:txXfrm>
        <a:off x="0" y="2175669"/>
        <a:ext cx="2103120" cy="1087834"/>
      </dsp:txXfrm>
    </dsp:sp>
    <dsp:sp modelId="{1D84FAD1-AAEE-44E0-8958-A70F6AB8DC2B}">
      <dsp:nvSpPr>
        <dsp:cNvPr id="0" name=""/>
        <dsp:cNvSpPr/>
      </dsp:nvSpPr>
      <dsp:spPr>
        <a:xfrm>
          <a:off x="2260854" y="2225067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/>
            <a:t>在</a:t>
          </a:r>
          <a:r>
            <a:rPr lang="zh-CN" altLang="en-US" sz="1700" b="0" i="0" kern="1200" dirty="0"/>
            <a:t>大数据时代，许多大数据都是以大规模图或网络的形式呈现的，如社交网络、传染病传播途径、交通事故对路网的影响等，此外，许多非图结构的大数据也常常会被转换为图模型后再进行处理分析。</a:t>
          </a:r>
        </a:p>
      </dsp:txBody>
      <dsp:txXfrm>
        <a:off x="2260854" y="2225067"/>
        <a:ext cx="8254746" cy="987974"/>
      </dsp:txXfrm>
    </dsp:sp>
    <dsp:sp modelId="{E87D8F6F-A3D0-497F-8D15-9BDBBE6D7137}">
      <dsp:nvSpPr>
        <dsp:cNvPr id="0" name=""/>
        <dsp:cNvSpPr/>
      </dsp:nvSpPr>
      <dsp:spPr>
        <a:xfrm>
          <a:off x="2103120" y="321304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7F3ED-2301-438F-B0BA-EC0AA687D5E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8C9D7-FCA6-47C8-8755-7F49F96D68A7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查询分析</a:t>
          </a:r>
          <a:endParaRPr lang="zh-CN" altLang="en-US" sz="2900" b="0" i="0" kern="1200" dirty="0"/>
        </a:p>
      </dsp:txBody>
      <dsp:txXfrm>
        <a:off x="0" y="3263503"/>
        <a:ext cx="2103120" cy="1087834"/>
      </dsp:txXfrm>
    </dsp:sp>
    <dsp:sp modelId="{468F86AB-3605-4978-8FE1-10C962871430}">
      <dsp:nvSpPr>
        <dsp:cNvPr id="0" name=""/>
        <dsp:cNvSpPr/>
      </dsp:nvSpPr>
      <dsp:spPr>
        <a:xfrm>
          <a:off x="2260854" y="3312902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/>
            <a:t>针</a:t>
          </a:r>
          <a:r>
            <a:rPr lang="zh-CN" altLang="en-US" sz="1700" b="0" i="0" kern="1200" dirty="0"/>
            <a:t>对超大规模数据的存储管理和查询分析，需要提供实时或准实时的响应，才能更好地满足企业经营管理需求。</a:t>
          </a:r>
        </a:p>
      </dsp:txBody>
      <dsp:txXfrm>
        <a:off x="2260854" y="3312902"/>
        <a:ext cx="8254746" cy="987974"/>
      </dsp:txXfrm>
    </dsp:sp>
    <dsp:sp modelId="{58A4232E-384B-42C2-9A64-80174EF82ECC}">
      <dsp:nvSpPr>
        <dsp:cNvPr id="0" name=""/>
        <dsp:cNvSpPr/>
      </dsp:nvSpPr>
      <dsp:spPr>
        <a:xfrm>
          <a:off x="2103120" y="43008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7F6409-5503-4CF6-AF61-D13E5E6B7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5B995-7BCC-4FDC-98CC-41BBC275C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62ECF-B3E9-42E3-A583-3D766F293CE4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79B2C-4480-4B18-AB89-5C1E7DD7A9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B0A4-3B51-41EB-AA9F-38FF7D187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D9A09-EB24-4E0D-97AC-8A7E58FDB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6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3789-7AD9-40BA-A79C-CF5072674105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C88BF-8503-4618-AA79-072F9D16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D59F7-E52B-4583-B34F-CCF5C21F433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大数据平台</a:t>
            </a:r>
            <a:r>
              <a:rPr lang="en-US" altLang="zh-CN" baseline="0" dirty="0"/>
              <a:t> </a:t>
            </a:r>
            <a:r>
              <a:rPr lang="zh-CN" altLang="en-US" dirty="0"/>
              <a:t>两种建设思路 </a:t>
            </a:r>
            <a:r>
              <a:rPr lang="en-US" altLang="zh-CN" dirty="0"/>
              <a:t>– </a:t>
            </a:r>
          </a:p>
          <a:p>
            <a:r>
              <a:rPr lang="zh-CN" altLang="en-US" dirty="0"/>
              <a:t>一种基于搜索引擎 </a:t>
            </a:r>
            <a:r>
              <a:rPr lang="en-US" altLang="zh-CN" dirty="0"/>
              <a:t>– </a:t>
            </a:r>
            <a:r>
              <a:rPr lang="zh-CN" altLang="en-US" dirty="0"/>
              <a:t>以日志分析为基础，建立运维的场景 </a:t>
            </a:r>
            <a:r>
              <a:rPr lang="en-US" altLang="zh-CN" dirty="0"/>
              <a:t>– Splunk</a:t>
            </a:r>
            <a:r>
              <a:rPr lang="zh-CN" altLang="en-US" dirty="0"/>
              <a:t>，参考</a:t>
            </a:r>
            <a:r>
              <a:rPr lang="en-US" altLang="zh-CN" dirty="0"/>
              <a:t>Splunk</a:t>
            </a:r>
            <a:r>
              <a:rPr lang="zh-CN" altLang="en-US" dirty="0"/>
              <a:t>的一些公司：日志易，夏洛克等</a:t>
            </a:r>
            <a:endParaRPr lang="en-US" altLang="zh-CN" dirty="0"/>
          </a:p>
          <a:p>
            <a:r>
              <a:rPr lang="zh-CN" altLang="en-US" dirty="0"/>
              <a:t>一种利用</a:t>
            </a:r>
            <a:r>
              <a:rPr lang="en-US" altLang="zh-CN" dirty="0"/>
              <a:t>Hadoop</a:t>
            </a:r>
            <a:r>
              <a:rPr lang="zh-CN" altLang="en-US" dirty="0"/>
              <a:t>大数据平台，构建基础架构模块，再建立不同的业务场景，好处：运维，业务，数据分析，人工智能，不仅限于运维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架构 </a:t>
            </a:r>
            <a:r>
              <a:rPr lang="en-US" altLang="zh-C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B325-D414-4865-9F28-94158C0318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5922-F966-4C24-82C1-3868218D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49B7-EEB7-4F2E-8F74-CC6C5F609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CDE6-C489-486C-9A6C-90E4269C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C78C-C85A-4871-85FB-56759C1C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67B1-B58B-4AE9-853A-9E4B93B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7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E164-F2D4-4359-9B57-1D14771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7B824-09EF-4EE1-930B-67B74646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16CC-0387-48B7-A965-4762CC2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0CE4-EA7B-489E-8428-B167CA15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2EB1-BDE9-4E34-BC67-B0BC6A9C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A6BDE-34E8-4769-ACC2-45BD9296F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0A91-19EA-4B6F-9160-F57E64F7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0F12-9479-4B08-A599-3952B964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4D9A-4951-429E-A008-163DDB8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F37A-827E-4D55-8ECB-E44F8C4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6CD-A02F-4F94-8699-24F6939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947C-61D8-4C69-8165-2ABE250B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15D6-802E-4075-B4EB-789EA2C3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E40A-F6AE-4AAC-8201-A61C1D44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C67C-F293-4EAA-B06D-30A104D1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68F-9577-499C-98C0-BA0E883A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6A75-59CA-41DB-9F73-A3902D4D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210-63F4-49BC-BCC3-F51B5152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B300-F239-435A-B262-6F11317C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F4A7-F674-49CC-ABBC-0236D74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7CF-F5B7-4821-B1C2-7D560B0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D97B-A5F3-4A70-88C4-69A5AEE9C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0B9B-9A3A-4E25-9053-179F23EA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5CB6-26D9-4994-A986-93C67828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EC4B-B288-4B2B-94A3-7C99525A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C4E6-9CAE-4C63-926F-7603DBB9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F0C7-9929-487F-A616-E78C7EBD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F8BD-0AE0-476A-AB03-418B4C6D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5C9FA-9E1D-420E-B82F-0A29624E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D0541-EBEC-4CC2-AFDF-507B7B5E2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9C579-F3B8-4A28-A802-BADC1C9D3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F118A-72BB-4291-B407-897BC6D5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8A5-532B-4D04-B671-3B20B36B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26022-00A8-4F8E-9766-28548F2B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4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759B-6A82-4B08-8B76-62D835A1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F7C80-0600-4078-BF76-2B98E08C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6E63-490A-4770-AB85-A24BC8AA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4984-B352-4999-B88B-D5AA1141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CE7F8-10C6-4199-9E9B-8A3158DC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264C4-044F-4D50-8F5A-C4049421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6D7F-4BA6-4759-8EB3-7338F01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A3B8-FEA6-45B6-93B4-7651E4B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8807-C830-45D8-A9CC-03C3EFE7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D2CF-8D83-4F12-A835-12A7D893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70C7-21FA-416F-ABD5-AD55EFE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5B157-35E9-4DD4-AED1-ED32A3F2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69CBE-628E-4250-A531-C0733B9C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9F3-0013-4139-8854-9DA79F5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F814-42F9-4C2D-B0E2-1C1275DC1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764A-4126-4231-A2AE-7AD54B0F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CDBD-0A82-4576-B789-1E08814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3A5-E8AE-4D6C-BDF7-8CF4877F1083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62066-53C2-4355-88BF-68D7A36A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170F-45C8-444D-A4F6-996E4C5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2495-E416-4DC1-B480-8408E2BBA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E1245-2F24-456C-B021-A3B9E6EC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408D-B2D4-4689-BD00-A63AD0D9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410F-7582-49EE-9610-469C941F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4243A5-E8AE-4D6C-BDF7-8CF4877F1083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A724-6101-4C2B-8696-1937C029E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FD61-DB80-4D47-85AF-72B8D5092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E52495-E416-4DC1-B480-8408E2BBAD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5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740-F3CF-44AD-AB28-68ED6383A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大数据从入门到分析</a:t>
            </a:r>
            <a:br>
              <a:rPr lang="en-US" altLang="zh-CN" dirty="0"/>
            </a:br>
            <a:r>
              <a:rPr lang="zh-CN" altLang="en-US" dirty="0"/>
              <a:t>大数据基础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520A9-F6B1-44CE-BD23-58206A4C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</a:p>
          <a:p>
            <a:r>
              <a:rPr lang="en-US" altLang="zh-CN" dirty="0"/>
              <a:t>201904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9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32DA-5264-430A-8D13-C9758B28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1362044" y="1362044"/>
            <a:ext cx="404965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组件栈</a:t>
            </a:r>
          </a:p>
        </p:txBody>
      </p:sp>
      <p:pic>
        <p:nvPicPr>
          <p:cNvPr id="4098" name="Picture 2" descr="æ¥çä¾æºåç">
            <a:extLst>
              <a:ext uri="{FF2B5EF4-FFF2-40B4-BE49-F238E27FC236}">
                <a16:creationId xmlns:a16="http://schemas.microsoft.com/office/drawing/2014/main" id="{3D8ABC90-20B5-41C5-ACBC-93985821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55" y="19375"/>
            <a:ext cx="9510346" cy="68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2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F016-2664-4F6E-B067-AD18A126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CDH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8FA4E-164E-4869-BEFC-2678C57D4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6362" cy="4351338"/>
          </a:xfrm>
        </p:spPr>
        <p:txBody>
          <a:bodyPr/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en-US" altLang="zh-CN" dirty="0"/>
              <a:t>Cloudera</a:t>
            </a:r>
            <a:r>
              <a:rPr lang="zh-CN" altLang="en-US" dirty="0"/>
              <a:t>成立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en-US" altLang="zh-CN" dirty="0"/>
              <a:t>Cloudera</a:t>
            </a:r>
            <a:r>
              <a:rPr lang="zh-CN" altLang="en-US" dirty="0"/>
              <a:t>与</a:t>
            </a:r>
            <a:r>
              <a:rPr lang="en-US" altLang="zh-CN" dirty="0"/>
              <a:t>Hortonworks</a:t>
            </a:r>
            <a:r>
              <a:rPr lang="zh-CN" altLang="en-US" dirty="0"/>
              <a:t>合并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43A4B-61AB-46AD-AE4A-1D748845A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AA01-0B69-455C-AECE-AAA02641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40" y="144179"/>
            <a:ext cx="7322630" cy="65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DFS Architecture">
            <a:extLst>
              <a:ext uri="{FF2B5EF4-FFF2-40B4-BE49-F238E27FC236}">
                <a16:creationId xmlns:a16="http://schemas.microsoft.com/office/drawing/2014/main" id="{C0564F80-780C-4CA2-B525-A55DC2CD7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14" y="569676"/>
            <a:ext cx="8719771" cy="60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2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DFS DataNodes">
            <a:extLst>
              <a:ext uri="{FF2B5EF4-FFF2-40B4-BE49-F238E27FC236}">
                <a16:creationId xmlns:a16="http://schemas.microsoft.com/office/drawing/2014/main" id="{2390443C-6210-4342-A19B-C3BD2A5E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60" y="613996"/>
            <a:ext cx="9180274" cy="56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5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D855-DAD9-4868-AE6D-FDD20A1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D07F-6EFF-4E67-80E8-2B87DC9D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大数据概述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运维大数据平台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90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297BA-8123-4F4B-A726-D20DE227D067}"/>
              </a:ext>
            </a:extLst>
          </p:cNvPr>
          <p:cNvSpPr/>
          <p:nvPr/>
        </p:nvSpPr>
        <p:spPr>
          <a:xfrm>
            <a:off x="3692671" y="5783971"/>
            <a:ext cx="7090017" cy="664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数据采集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运维大数据平台</a:t>
            </a:r>
            <a:endParaRPr lang="zh-CN" altLang="en-US" sz="2667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0226A-6FFC-4CFF-B4A8-1BA41274FD2F}"/>
              </a:ext>
            </a:extLst>
          </p:cNvPr>
          <p:cNvSpPr txBox="1"/>
          <p:nvPr/>
        </p:nvSpPr>
        <p:spPr>
          <a:xfrm>
            <a:off x="591607" y="1959902"/>
            <a:ext cx="29546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aseline="-25000" dirty="0">
                <a:solidFill>
                  <a:srgbClr val="195999"/>
                </a:solidFill>
              </a:rPr>
              <a:t>多种供数方式与接口</a:t>
            </a:r>
            <a:endParaRPr lang="en-US" altLang="zh-CN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  <a:p>
            <a:r>
              <a:rPr lang="zh-CN" altLang="en-US" sz="3600" baseline="-25000" dirty="0">
                <a:solidFill>
                  <a:srgbClr val="195999"/>
                </a:solidFill>
              </a:rPr>
              <a:t>多种分析维度</a:t>
            </a:r>
            <a:endParaRPr lang="en-US" altLang="zh-CN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  <a:p>
            <a:r>
              <a:rPr lang="zh-CN" altLang="en-US" sz="3600" baseline="-25000" dirty="0">
                <a:solidFill>
                  <a:srgbClr val="195999"/>
                </a:solidFill>
              </a:rPr>
              <a:t>多种数据源支持</a:t>
            </a:r>
            <a:endParaRPr lang="en-US" altLang="zh-CN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  <a:p>
            <a:r>
              <a:rPr lang="zh-CN" altLang="en-US" sz="3600" baseline="-25000" dirty="0">
                <a:solidFill>
                  <a:srgbClr val="195999"/>
                </a:solidFill>
              </a:rPr>
              <a:t>分布式计算框架</a:t>
            </a:r>
            <a:endParaRPr lang="en-US" altLang="zh-CN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  <a:p>
            <a:r>
              <a:rPr lang="zh-CN" altLang="en-US" sz="3600" baseline="-25000" dirty="0">
                <a:solidFill>
                  <a:srgbClr val="195999"/>
                </a:solidFill>
              </a:rPr>
              <a:t>原始数据持久保存</a:t>
            </a:r>
            <a:endParaRPr lang="en-US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  <a:p>
            <a:r>
              <a:rPr lang="zh-CN" altLang="en-US" sz="3600" baseline="-25000" dirty="0">
                <a:solidFill>
                  <a:srgbClr val="195999"/>
                </a:solidFill>
              </a:rPr>
              <a:t>基于</a:t>
            </a:r>
            <a:r>
              <a:rPr lang="en-US" altLang="zh-CN" sz="3600" baseline="-25000" dirty="0">
                <a:solidFill>
                  <a:srgbClr val="195999"/>
                </a:solidFill>
              </a:rPr>
              <a:t>Hadoop</a:t>
            </a:r>
            <a:r>
              <a:rPr lang="zh-CN" altLang="en-US" sz="3600" baseline="-25000" dirty="0">
                <a:solidFill>
                  <a:srgbClr val="195999"/>
                </a:solidFill>
              </a:rPr>
              <a:t>框架</a:t>
            </a:r>
            <a:endParaRPr lang="en-US" altLang="zh-CN" sz="3600" baseline="-25000" dirty="0">
              <a:solidFill>
                <a:srgbClr val="195999"/>
              </a:solidFill>
            </a:endParaRPr>
          </a:p>
          <a:p>
            <a:endParaRPr lang="en-US" altLang="zh-CN" sz="3600" baseline="-25000" dirty="0">
              <a:solidFill>
                <a:srgbClr val="195999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0F7496-70A9-4AF4-BFDC-530F234C465B}"/>
              </a:ext>
            </a:extLst>
          </p:cNvPr>
          <p:cNvSpPr/>
          <p:nvPr/>
        </p:nvSpPr>
        <p:spPr>
          <a:xfrm>
            <a:off x="6167776" y="1589815"/>
            <a:ext cx="22860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>
                <a:solidFill>
                  <a:srgbClr val="8C66A2"/>
                </a:solidFill>
              </a:rPr>
              <a:t>智能分析</a:t>
            </a:r>
            <a:endParaRPr lang="en-US" altLang="zh-CN" dirty="0">
              <a:solidFill>
                <a:srgbClr val="8C66A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882659-5245-4E71-AE6C-F85074D5273A}"/>
              </a:ext>
            </a:extLst>
          </p:cNvPr>
          <p:cNvSpPr/>
          <p:nvPr/>
        </p:nvSpPr>
        <p:spPr>
          <a:xfrm>
            <a:off x="3745249" y="1589815"/>
            <a:ext cx="2286000" cy="825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>
                <a:solidFill>
                  <a:srgbClr val="12ABC5"/>
                </a:solidFill>
              </a:rPr>
              <a:t>数据挖掘</a:t>
            </a:r>
            <a:endParaRPr lang="en-US" altLang="zh-CN" dirty="0">
              <a:solidFill>
                <a:srgbClr val="12ABC5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BEA496E-4419-435D-8B34-390C6EEBFA68}"/>
              </a:ext>
            </a:extLst>
          </p:cNvPr>
          <p:cNvGrpSpPr/>
          <p:nvPr/>
        </p:nvGrpSpPr>
        <p:grpSpPr>
          <a:xfrm>
            <a:off x="3745249" y="3319411"/>
            <a:ext cx="6979358" cy="1144937"/>
            <a:chOff x="146957" y="3762935"/>
            <a:chExt cx="10793186" cy="161354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3F4667-10C9-4EA1-960A-1F64A2B88AD1}"/>
                </a:ext>
              </a:extLst>
            </p:cNvPr>
            <p:cNvSpPr/>
            <p:nvPr/>
          </p:nvSpPr>
          <p:spPr>
            <a:xfrm>
              <a:off x="146957" y="3762935"/>
              <a:ext cx="10793186" cy="1613549"/>
            </a:xfrm>
            <a:prstGeom prst="rect">
              <a:avLst/>
            </a:prstGeom>
            <a:solidFill>
              <a:srgbClr val="D2DF9C"/>
            </a:solidFill>
            <a:ln>
              <a:solidFill>
                <a:srgbClr val="D2D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dirty="0"/>
                <a:t>大数据平台</a:t>
              </a:r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E25DE8E-2F60-493F-9C9F-8D542C5B0E29}"/>
                </a:ext>
              </a:extLst>
            </p:cNvPr>
            <p:cNvGrpSpPr/>
            <p:nvPr/>
          </p:nvGrpSpPr>
          <p:grpSpPr>
            <a:xfrm>
              <a:off x="1119983" y="4265848"/>
              <a:ext cx="9182705" cy="959727"/>
              <a:chOff x="3320834" y="3343355"/>
              <a:chExt cx="5782803" cy="1101738"/>
            </a:xfrm>
            <a:solidFill>
              <a:srgbClr val="C0D24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DEADF3-E9E4-4B6B-BB3F-0F9EFB81C2E6}"/>
                  </a:ext>
                </a:extLst>
              </p:cNvPr>
              <p:cNvSpPr/>
              <p:nvPr/>
            </p:nvSpPr>
            <p:spPr>
              <a:xfrm>
                <a:off x="4854408" y="3343357"/>
                <a:ext cx="1189242" cy="1101736"/>
              </a:xfrm>
              <a:prstGeom prst="rect">
                <a:avLst/>
              </a:prstGeom>
              <a:grpFill/>
              <a:ln>
                <a:solidFill>
                  <a:srgbClr val="C0D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搜索引擎</a:t>
                </a:r>
                <a:endParaRPr lang="en-US" altLang="zh-CN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B75C463-2B42-4A5D-9D5C-2B498C737955}"/>
                  </a:ext>
                </a:extLst>
              </p:cNvPr>
              <p:cNvSpPr/>
              <p:nvPr/>
            </p:nvSpPr>
            <p:spPr>
              <a:xfrm>
                <a:off x="6215816" y="3343357"/>
                <a:ext cx="1189242" cy="1101736"/>
              </a:xfrm>
              <a:prstGeom prst="rect">
                <a:avLst/>
              </a:prstGeom>
              <a:grpFill/>
              <a:ln>
                <a:solidFill>
                  <a:srgbClr val="C0D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分布式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数据库</a:t>
                </a:r>
                <a:endParaRPr lang="en-US" altLang="zh-CN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E5A7CB5-EA53-49EB-8292-3733F12C61EF}"/>
                  </a:ext>
                </a:extLst>
              </p:cNvPr>
              <p:cNvSpPr/>
              <p:nvPr/>
            </p:nvSpPr>
            <p:spPr>
              <a:xfrm>
                <a:off x="3320834" y="3343355"/>
                <a:ext cx="1361408" cy="1101738"/>
              </a:xfrm>
              <a:prstGeom prst="rect">
                <a:avLst/>
              </a:prstGeom>
              <a:grpFill/>
              <a:ln>
                <a:solidFill>
                  <a:srgbClr val="C0D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内存数据库</a:t>
                </a:r>
                <a:endParaRPr lang="en-US" altLang="zh-CN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690C25F-D3E4-47BF-BE09-F67BA402D974}"/>
                  </a:ext>
                </a:extLst>
              </p:cNvPr>
              <p:cNvSpPr/>
              <p:nvPr/>
            </p:nvSpPr>
            <p:spPr>
              <a:xfrm>
                <a:off x="7577225" y="3343357"/>
                <a:ext cx="1526412" cy="1101736"/>
              </a:xfrm>
              <a:prstGeom prst="rect">
                <a:avLst/>
              </a:prstGeom>
              <a:grpFill/>
              <a:ln>
                <a:solidFill>
                  <a:srgbClr val="C0D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分布式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文件系统</a:t>
                </a:r>
                <a:endParaRPr lang="en-US" altLang="zh-CN" dirty="0"/>
              </a:p>
            </p:txBody>
          </p:sp>
        </p:grpSp>
      </p:grpSp>
      <p:sp>
        <p:nvSpPr>
          <p:cNvPr id="98" name="Arrow: Up 97">
            <a:extLst>
              <a:ext uri="{FF2B5EF4-FFF2-40B4-BE49-F238E27FC236}">
                <a16:creationId xmlns:a16="http://schemas.microsoft.com/office/drawing/2014/main" id="{8069CDB9-1213-46B8-8215-8B6B452DF86D}"/>
              </a:ext>
            </a:extLst>
          </p:cNvPr>
          <p:cNvSpPr/>
          <p:nvPr/>
        </p:nvSpPr>
        <p:spPr>
          <a:xfrm>
            <a:off x="7158806" y="4702674"/>
            <a:ext cx="188296" cy="267594"/>
          </a:xfrm>
          <a:prstGeom prst="upArrow">
            <a:avLst/>
          </a:prstGeom>
          <a:solidFill>
            <a:srgbClr val="D2DF9C"/>
          </a:solidFill>
          <a:ln>
            <a:solidFill>
              <a:srgbClr val="D2D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DE351C13-EA28-4FC6-8333-DE11CB8CCBE5}"/>
              </a:ext>
            </a:extLst>
          </p:cNvPr>
          <p:cNvSpPr/>
          <p:nvPr/>
        </p:nvSpPr>
        <p:spPr>
          <a:xfrm>
            <a:off x="4703470" y="2708528"/>
            <a:ext cx="188296" cy="267594"/>
          </a:xfrm>
          <a:prstGeom prst="upArrow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F9FAEED6-61FA-4891-9965-D885DFDFC815}"/>
              </a:ext>
            </a:extLst>
          </p:cNvPr>
          <p:cNvSpPr/>
          <p:nvPr/>
        </p:nvSpPr>
        <p:spPr>
          <a:xfrm>
            <a:off x="7171313" y="2708528"/>
            <a:ext cx="188296" cy="267594"/>
          </a:xfrm>
          <a:prstGeom prst="upArrow">
            <a:avLst/>
          </a:prstGeom>
          <a:solidFill>
            <a:srgbClr val="EBDAE3"/>
          </a:solidFill>
          <a:ln>
            <a:solidFill>
              <a:srgbClr val="EB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D0A1D1-16A2-4C81-B70A-94E47FEC39A2}"/>
              </a:ext>
            </a:extLst>
          </p:cNvPr>
          <p:cNvGrpSpPr/>
          <p:nvPr/>
        </p:nvGrpSpPr>
        <p:grpSpPr>
          <a:xfrm>
            <a:off x="3692671" y="5099395"/>
            <a:ext cx="7090017" cy="521088"/>
            <a:chOff x="146957" y="5479461"/>
            <a:chExt cx="10793186" cy="77602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C35D7D-CD00-4672-9087-189265120640}"/>
                </a:ext>
              </a:extLst>
            </p:cNvPr>
            <p:cNvSpPr/>
            <p:nvPr/>
          </p:nvSpPr>
          <p:spPr>
            <a:xfrm>
              <a:off x="146957" y="5479461"/>
              <a:ext cx="10793186" cy="7760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A8301C2-5A1F-4A84-BCE7-4F98586F442F}"/>
                </a:ext>
              </a:extLst>
            </p:cNvPr>
            <p:cNvGrpSpPr/>
            <p:nvPr/>
          </p:nvGrpSpPr>
          <p:grpSpPr>
            <a:xfrm>
              <a:off x="285753" y="5581384"/>
              <a:ext cx="10438856" cy="571122"/>
              <a:chOff x="2331737" y="4767942"/>
              <a:chExt cx="7347840" cy="607017"/>
            </a:xfrm>
            <a:solidFill>
              <a:srgbClr val="5C8BC0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79C5F3E-FA4F-41BA-92C5-15E41E15F26E}"/>
                  </a:ext>
                </a:extLst>
              </p:cNvPr>
              <p:cNvSpPr/>
              <p:nvPr/>
            </p:nvSpPr>
            <p:spPr>
              <a:xfrm>
                <a:off x="4231589" y="4767943"/>
                <a:ext cx="1642591" cy="607016"/>
              </a:xfrm>
              <a:prstGeom prst="rect">
                <a:avLst/>
              </a:prstGeom>
              <a:grpFill/>
              <a:ln>
                <a:solidFill>
                  <a:srgbClr val="5C8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日志</a:t>
                </a:r>
                <a:endParaRPr lang="en-US" altLang="zh-CN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F0BD5E7-6B55-43BE-A38C-2DA2A648DF8D}"/>
                  </a:ext>
                </a:extLst>
              </p:cNvPr>
              <p:cNvSpPr/>
              <p:nvPr/>
            </p:nvSpPr>
            <p:spPr>
              <a:xfrm>
                <a:off x="2331737" y="4767943"/>
                <a:ext cx="1638797" cy="607016"/>
              </a:xfrm>
              <a:prstGeom prst="rect">
                <a:avLst/>
              </a:prstGeom>
              <a:grpFill/>
              <a:ln>
                <a:solidFill>
                  <a:srgbClr val="5C8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监控度量</a:t>
                </a:r>
                <a:endParaRPr lang="en-US" altLang="zh-CN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AA50371-7E60-471C-8CC2-F881F5923DBA}"/>
                  </a:ext>
                </a:extLst>
              </p:cNvPr>
              <p:cNvSpPr/>
              <p:nvPr/>
            </p:nvSpPr>
            <p:spPr>
              <a:xfrm>
                <a:off x="6135235" y="4767942"/>
                <a:ext cx="1640695" cy="607016"/>
              </a:xfrm>
              <a:prstGeom prst="rect">
                <a:avLst/>
              </a:prstGeom>
              <a:grpFill/>
              <a:ln>
                <a:solidFill>
                  <a:srgbClr val="5C8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网络报文</a:t>
                </a:r>
                <a:endParaRPr lang="en-US" altLang="zh-CN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6F3DE47-960D-41CB-A35C-1AF81D6DB78B}"/>
                  </a:ext>
                </a:extLst>
              </p:cNvPr>
              <p:cNvSpPr/>
              <p:nvPr/>
            </p:nvSpPr>
            <p:spPr>
              <a:xfrm>
                <a:off x="8036986" y="4767943"/>
                <a:ext cx="1642591" cy="607016"/>
              </a:xfrm>
              <a:prstGeom prst="rect">
                <a:avLst/>
              </a:prstGeom>
              <a:grpFill/>
              <a:ln>
                <a:solidFill>
                  <a:srgbClr val="5C8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业务数据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库</a:t>
                </a:r>
                <a:r>
                  <a:rPr lang="en-US" altLang="zh-CN" dirty="0"/>
                  <a:t>)</a:t>
                </a:r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843CD0-9081-4AE4-91B9-7BC0DAD9ED7F}"/>
              </a:ext>
            </a:extLst>
          </p:cNvPr>
          <p:cNvSpPr/>
          <p:nvPr/>
        </p:nvSpPr>
        <p:spPr>
          <a:xfrm>
            <a:off x="3783846" y="6086623"/>
            <a:ext cx="3305932" cy="305126"/>
          </a:xfrm>
          <a:prstGeom prst="rect">
            <a:avLst/>
          </a:prstGeom>
          <a:solidFill>
            <a:srgbClr val="1A3956"/>
          </a:solidFill>
          <a:ln>
            <a:solidFill>
              <a:srgbClr val="1A3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设备、系统</a:t>
            </a:r>
            <a:endParaRPr lang="en-US" altLang="zh-CN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EA4105-84D8-4E11-B32E-CA629D67D38C}"/>
              </a:ext>
            </a:extLst>
          </p:cNvPr>
          <p:cNvCxnSpPr>
            <a:cxnSpLocks/>
          </p:cNvCxnSpPr>
          <p:nvPr/>
        </p:nvCxnSpPr>
        <p:spPr>
          <a:xfrm flipV="1">
            <a:off x="4564743" y="5580993"/>
            <a:ext cx="0" cy="1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193E78F-7DDC-48F9-AD4C-3AAAA750722E}"/>
              </a:ext>
            </a:extLst>
          </p:cNvPr>
          <p:cNvSpPr/>
          <p:nvPr/>
        </p:nvSpPr>
        <p:spPr>
          <a:xfrm>
            <a:off x="7347103" y="6079724"/>
            <a:ext cx="3305926" cy="305126"/>
          </a:xfrm>
          <a:prstGeom prst="rect">
            <a:avLst/>
          </a:prstGeom>
          <a:solidFill>
            <a:srgbClr val="1A3956"/>
          </a:solidFill>
          <a:ln>
            <a:solidFill>
              <a:srgbClr val="1A3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05D556-9AF3-4F95-9981-F4F95CD36A02}"/>
              </a:ext>
            </a:extLst>
          </p:cNvPr>
          <p:cNvCxnSpPr>
            <a:cxnSpLocks/>
          </p:cNvCxnSpPr>
          <p:nvPr/>
        </p:nvCxnSpPr>
        <p:spPr>
          <a:xfrm flipV="1">
            <a:off x="6852553" y="5568293"/>
            <a:ext cx="0" cy="1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A381D-20F6-4CAA-8CAD-30CA51E76A82}"/>
              </a:ext>
            </a:extLst>
          </p:cNvPr>
          <p:cNvCxnSpPr>
            <a:cxnSpLocks/>
          </p:cNvCxnSpPr>
          <p:nvPr/>
        </p:nvCxnSpPr>
        <p:spPr>
          <a:xfrm flipV="1">
            <a:off x="9864267" y="5555593"/>
            <a:ext cx="0" cy="1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CC2D0B-DB4A-4417-856C-A3A7278714F9}"/>
              </a:ext>
            </a:extLst>
          </p:cNvPr>
          <p:cNvCxnSpPr>
            <a:cxnSpLocks/>
          </p:cNvCxnSpPr>
          <p:nvPr/>
        </p:nvCxnSpPr>
        <p:spPr>
          <a:xfrm flipV="1">
            <a:off x="8013482" y="5613117"/>
            <a:ext cx="0" cy="1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8A66A-9F39-4912-A432-621B9F7E2B8D}"/>
              </a:ext>
            </a:extLst>
          </p:cNvPr>
          <p:cNvSpPr/>
          <p:nvPr/>
        </p:nvSpPr>
        <p:spPr>
          <a:xfrm>
            <a:off x="8590304" y="1589815"/>
            <a:ext cx="2286000" cy="822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规则告警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92587142-6D7E-40F6-AAA6-91B6E7FB833A}"/>
              </a:ext>
            </a:extLst>
          </p:cNvPr>
          <p:cNvSpPr/>
          <p:nvPr/>
        </p:nvSpPr>
        <p:spPr>
          <a:xfrm>
            <a:off x="9639156" y="2708528"/>
            <a:ext cx="188296" cy="267594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</a:t>
            </a:r>
            <a:r>
              <a:rPr lang="zh-CN" altLang="en-US" b="1" dirty="0"/>
              <a:t>架构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396C95-4BCB-4B33-9AD1-2DFFD30AF269}"/>
              </a:ext>
            </a:extLst>
          </p:cNvPr>
          <p:cNvGrpSpPr/>
          <p:nvPr/>
        </p:nvGrpSpPr>
        <p:grpSpPr>
          <a:xfrm>
            <a:off x="26126" y="1293222"/>
            <a:ext cx="12142897" cy="5424321"/>
            <a:chOff x="26126" y="1293222"/>
            <a:chExt cx="12142897" cy="5424321"/>
          </a:xfrm>
        </p:grpSpPr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9A020503-2288-475F-9BAE-0E5042E30EF1}"/>
                </a:ext>
              </a:extLst>
            </p:cNvPr>
            <p:cNvSpPr/>
            <p:nvPr/>
          </p:nvSpPr>
          <p:spPr>
            <a:xfrm>
              <a:off x="26126" y="2051676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应用程序日志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615318CE-ADEB-4AC2-92DB-CFF19F8246F4}"/>
                </a:ext>
              </a:extLst>
            </p:cNvPr>
            <p:cNvSpPr/>
            <p:nvPr/>
          </p:nvSpPr>
          <p:spPr>
            <a:xfrm>
              <a:off x="26126" y="2736289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重要组件日志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15072D18-F7F0-425A-9569-BCE63E05184B}"/>
                </a:ext>
              </a:extLst>
            </p:cNvPr>
            <p:cNvSpPr/>
            <p:nvPr/>
          </p:nvSpPr>
          <p:spPr>
            <a:xfrm>
              <a:off x="26126" y="3420902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业务数据交换日志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6">
              <a:extLst>
                <a:ext uri="{FF2B5EF4-FFF2-40B4-BE49-F238E27FC236}">
                  <a16:creationId xmlns:a16="http://schemas.microsoft.com/office/drawing/2014/main" id="{F970ADB2-5143-4DE2-8CB5-7EA612BCFF07}"/>
                </a:ext>
              </a:extLst>
            </p:cNvPr>
            <p:cNvSpPr/>
            <p:nvPr/>
          </p:nvSpPr>
          <p:spPr>
            <a:xfrm>
              <a:off x="26126" y="4105516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网络环境日志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185FC001-3D1F-4012-B5B8-AC00F739DB51}"/>
                </a:ext>
              </a:extLst>
            </p:cNvPr>
            <p:cNvSpPr/>
            <p:nvPr/>
          </p:nvSpPr>
          <p:spPr>
            <a:xfrm>
              <a:off x="26126" y="4790129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服务器资源情况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9FCA1C29-52C3-4FE1-8E8B-E10DF35B4785}"/>
                </a:ext>
              </a:extLst>
            </p:cNvPr>
            <p:cNvSpPr/>
            <p:nvPr/>
          </p:nvSpPr>
          <p:spPr>
            <a:xfrm>
              <a:off x="26126" y="5474743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数据库实例情况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3F88C6D7-FDD7-4D79-9238-BA5A882B8301}"/>
                </a:ext>
              </a:extLst>
            </p:cNvPr>
            <p:cNvSpPr/>
            <p:nvPr/>
          </p:nvSpPr>
          <p:spPr>
            <a:xfrm>
              <a:off x="26126" y="6159356"/>
              <a:ext cx="2075312" cy="558187"/>
            </a:xfrm>
            <a:prstGeom prst="rect">
              <a:avLst/>
            </a:prstGeom>
            <a:solidFill>
              <a:srgbClr val="12ABC5"/>
            </a:solidFill>
            <a:ln w="38100" cap="flat" cmpd="sng" algn="ctr">
              <a:solidFill>
                <a:srgbClr val="12ABC5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存储环境日志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D99DB5C5-89C8-4A7D-B86A-C2A2DA55C8FD}"/>
                </a:ext>
              </a:extLst>
            </p:cNvPr>
            <p:cNvSpPr/>
            <p:nvPr/>
          </p:nvSpPr>
          <p:spPr>
            <a:xfrm>
              <a:off x="2342365" y="2051677"/>
              <a:ext cx="1116374" cy="1927412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Flume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11">
              <a:extLst>
                <a:ext uri="{FF2B5EF4-FFF2-40B4-BE49-F238E27FC236}">
                  <a16:creationId xmlns:a16="http://schemas.microsoft.com/office/drawing/2014/main" id="{16D893E9-0748-4CD3-8745-586ACE675BE2}"/>
                </a:ext>
              </a:extLst>
            </p:cNvPr>
            <p:cNvSpPr/>
            <p:nvPr/>
          </p:nvSpPr>
          <p:spPr>
            <a:xfrm>
              <a:off x="3687740" y="2051676"/>
              <a:ext cx="1116374" cy="4665867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Kafka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E944843-7327-46F5-9D53-811E5D48C3C7}"/>
                </a:ext>
              </a:extLst>
            </p:cNvPr>
            <p:cNvSpPr/>
            <p:nvPr/>
          </p:nvSpPr>
          <p:spPr>
            <a:xfrm>
              <a:off x="6575880" y="2051676"/>
              <a:ext cx="4201313" cy="959063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Elastic/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Solr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EBF97416-44BF-49D8-9FF6-E21D60E49366}"/>
                </a:ext>
              </a:extLst>
            </p:cNvPr>
            <p:cNvSpPr/>
            <p:nvPr/>
          </p:nvSpPr>
          <p:spPr>
            <a:xfrm>
              <a:off x="5033114" y="3207734"/>
              <a:ext cx="1304823" cy="2140582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Spark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Streaming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15">
              <a:extLst>
                <a:ext uri="{FF2B5EF4-FFF2-40B4-BE49-F238E27FC236}">
                  <a16:creationId xmlns:a16="http://schemas.microsoft.com/office/drawing/2014/main" id="{FCEFE954-B9E9-487A-981D-24823B156136}"/>
                </a:ext>
              </a:extLst>
            </p:cNvPr>
            <p:cNvSpPr/>
            <p:nvPr/>
          </p:nvSpPr>
          <p:spPr>
            <a:xfrm>
              <a:off x="5033110" y="5500983"/>
              <a:ext cx="1304823" cy="1195525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Spark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</a:t>
              </a:r>
            </a:p>
          </p:txBody>
        </p:sp>
        <p:sp>
          <p:nvSpPr>
            <p:cNvPr id="93" name="Rectangle 16">
              <a:extLst>
                <a:ext uri="{FF2B5EF4-FFF2-40B4-BE49-F238E27FC236}">
                  <a16:creationId xmlns:a16="http://schemas.microsoft.com/office/drawing/2014/main" id="{3E0470C3-41DE-4D78-86D8-36B3BD003B9D}"/>
                </a:ext>
              </a:extLst>
            </p:cNvPr>
            <p:cNvSpPr/>
            <p:nvPr/>
          </p:nvSpPr>
          <p:spPr>
            <a:xfrm>
              <a:off x="9670366" y="6011897"/>
              <a:ext cx="1118759" cy="684612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Impala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ABB230A1-8442-499B-86FD-25E2C8E2A1A6}"/>
                </a:ext>
              </a:extLst>
            </p:cNvPr>
            <p:cNvSpPr/>
            <p:nvPr/>
          </p:nvSpPr>
          <p:spPr>
            <a:xfrm>
              <a:off x="6578866" y="5500983"/>
              <a:ext cx="1304823" cy="1216560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Spark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4380F98-10CC-415E-B6E7-914269B8BA14}"/>
                </a:ext>
              </a:extLst>
            </p:cNvPr>
            <p:cNvSpPr/>
            <p:nvPr/>
          </p:nvSpPr>
          <p:spPr>
            <a:xfrm>
              <a:off x="8124616" y="5500983"/>
              <a:ext cx="1304823" cy="531946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HBase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3C8CB024-B0CE-4E85-8934-BF4F1232E31A}"/>
                </a:ext>
              </a:extLst>
            </p:cNvPr>
            <p:cNvSpPr/>
            <p:nvPr/>
          </p:nvSpPr>
          <p:spPr>
            <a:xfrm>
              <a:off x="9671149" y="4152790"/>
              <a:ext cx="1118759" cy="684613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Spark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ML Lib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7129AE90-6027-4C76-B50E-80A3D568E686}"/>
                </a:ext>
              </a:extLst>
            </p:cNvPr>
            <p:cNvSpPr/>
            <p:nvPr/>
          </p:nvSpPr>
          <p:spPr>
            <a:xfrm>
              <a:off x="8118649" y="3207734"/>
              <a:ext cx="1298655" cy="2140584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HDFS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370AE743-701F-45AD-AFAB-47614F036517}"/>
                </a:ext>
              </a:extLst>
            </p:cNvPr>
            <p:cNvSpPr/>
            <p:nvPr/>
          </p:nvSpPr>
          <p:spPr>
            <a:xfrm>
              <a:off x="10940534" y="2051676"/>
              <a:ext cx="1228489" cy="758952"/>
            </a:xfrm>
            <a:prstGeom prst="rect">
              <a:avLst/>
            </a:prstGeom>
            <a:solidFill>
              <a:srgbClr val="19A874"/>
            </a:solidFill>
            <a:ln w="38100" cap="flat" cmpd="sng" algn="ctr">
              <a:solidFill>
                <a:srgbClr val="19A87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日志分析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容量分析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8A796D2C-EBA7-42C2-87CC-189585B3662A}"/>
                </a:ext>
              </a:extLst>
            </p:cNvPr>
            <p:cNvSpPr/>
            <p:nvPr/>
          </p:nvSpPr>
          <p:spPr>
            <a:xfrm>
              <a:off x="10940534" y="3025124"/>
              <a:ext cx="1228489" cy="758952"/>
            </a:xfrm>
            <a:prstGeom prst="rect">
              <a:avLst/>
            </a:prstGeom>
            <a:solidFill>
              <a:srgbClr val="19A874"/>
            </a:solidFill>
            <a:ln w="38100" cap="flat" cmpd="sng" algn="ctr">
              <a:solidFill>
                <a:srgbClr val="19A87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数据挖掘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链路分析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96A3CC06-10D5-4A53-AD63-DD907118D949}"/>
                </a:ext>
              </a:extLst>
            </p:cNvPr>
            <p:cNvSpPr/>
            <p:nvPr/>
          </p:nvSpPr>
          <p:spPr>
            <a:xfrm>
              <a:off x="10940534" y="4972020"/>
              <a:ext cx="1228489" cy="758952"/>
            </a:xfrm>
            <a:prstGeom prst="rect">
              <a:avLst/>
            </a:prstGeom>
            <a:solidFill>
              <a:srgbClr val="19A874"/>
            </a:solidFill>
            <a:ln w="38100" cap="flat" cmpd="sng" algn="ctr">
              <a:solidFill>
                <a:srgbClr val="19A87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运营优化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业务优化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0F09029C-50FE-4358-8603-29F91A20FD80}"/>
                </a:ext>
              </a:extLst>
            </p:cNvPr>
            <p:cNvSpPr/>
            <p:nvPr/>
          </p:nvSpPr>
          <p:spPr>
            <a:xfrm>
              <a:off x="2342365" y="1293222"/>
              <a:ext cx="1116374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数据采集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32045383-E7D5-408A-855F-DF2BDCED1ECF}"/>
                </a:ext>
              </a:extLst>
            </p:cNvPr>
            <p:cNvSpPr/>
            <p:nvPr/>
          </p:nvSpPr>
          <p:spPr>
            <a:xfrm>
              <a:off x="3687740" y="1293222"/>
              <a:ext cx="1116374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数据传输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75613C7D-413B-4A5A-8870-CC38988565A3}"/>
                </a:ext>
              </a:extLst>
            </p:cNvPr>
            <p:cNvSpPr/>
            <p:nvPr/>
          </p:nvSpPr>
          <p:spPr>
            <a:xfrm>
              <a:off x="5033110" y="1293222"/>
              <a:ext cx="1304824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数据处理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243D8D8F-8EF9-40EB-B207-B7B0B461262B}"/>
                </a:ext>
              </a:extLst>
            </p:cNvPr>
            <p:cNvSpPr/>
            <p:nvPr/>
          </p:nvSpPr>
          <p:spPr>
            <a:xfrm>
              <a:off x="6578866" y="1293222"/>
              <a:ext cx="1304823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计算引擎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15244B86-90BE-44B6-9799-EE4A33BC84A6}"/>
                </a:ext>
              </a:extLst>
            </p:cNvPr>
            <p:cNvSpPr/>
            <p:nvPr/>
          </p:nvSpPr>
          <p:spPr>
            <a:xfrm>
              <a:off x="8124617" y="1293222"/>
              <a:ext cx="1304820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数据存储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angle 30">
              <a:extLst>
                <a:ext uri="{FF2B5EF4-FFF2-40B4-BE49-F238E27FC236}">
                  <a16:creationId xmlns:a16="http://schemas.microsoft.com/office/drawing/2014/main" id="{58E83890-6EE7-4A51-9D5F-63C475753F00}"/>
                </a:ext>
              </a:extLst>
            </p:cNvPr>
            <p:cNvSpPr/>
            <p:nvPr/>
          </p:nvSpPr>
          <p:spPr>
            <a:xfrm>
              <a:off x="9670366" y="1293222"/>
              <a:ext cx="1118759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数据应用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31">
              <a:extLst>
                <a:ext uri="{FF2B5EF4-FFF2-40B4-BE49-F238E27FC236}">
                  <a16:creationId xmlns:a16="http://schemas.microsoft.com/office/drawing/2014/main" id="{F32540BD-973D-4C34-A71E-0BC62B5BA901}"/>
                </a:ext>
              </a:extLst>
            </p:cNvPr>
            <p:cNvSpPr/>
            <p:nvPr/>
          </p:nvSpPr>
          <p:spPr>
            <a:xfrm>
              <a:off x="11030054" y="1293222"/>
              <a:ext cx="1118759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应用功能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32">
              <a:extLst>
                <a:ext uri="{FF2B5EF4-FFF2-40B4-BE49-F238E27FC236}">
                  <a16:creationId xmlns:a16="http://schemas.microsoft.com/office/drawing/2014/main" id="{A44E5A9F-6D33-443F-9DB0-0C6EDB2051FC}"/>
                </a:ext>
              </a:extLst>
            </p:cNvPr>
            <p:cNvSpPr/>
            <p:nvPr/>
          </p:nvSpPr>
          <p:spPr>
            <a:xfrm>
              <a:off x="26126" y="1293222"/>
              <a:ext cx="2075308" cy="558187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数据源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F7FF2B3B-F022-4465-BCE3-967D3492A781}"/>
                </a:ext>
              </a:extLst>
            </p:cNvPr>
            <p:cNvSpPr/>
            <p:nvPr/>
          </p:nvSpPr>
          <p:spPr>
            <a:xfrm>
              <a:off x="10940534" y="3998572"/>
              <a:ext cx="1228489" cy="758952"/>
            </a:xfrm>
            <a:prstGeom prst="rect">
              <a:avLst/>
            </a:prstGeom>
            <a:solidFill>
              <a:srgbClr val="19A874"/>
            </a:solidFill>
            <a:ln w="38100" cap="flat" cmpd="sng" algn="ctr">
              <a:solidFill>
                <a:srgbClr val="19A87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异常检测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监控告警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34">
              <a:extLst>
                <a:ext uri="{FF2B5EF4-FFF2-40B4-BE49-F238E27FC236}">
                  <a16:creationId xmlns:a16="http://schemas.microsoft.com/office/drawing/2014/main" id="{51FC1BBD-8CB8-4852-939B-D55C74242C0E}"/>
                </a:ext>
              </a:extLst>
            </p:cNvPr>
            <p:cNvSpPr/>
            <p:nvPr/>
          </p:nvSpPr>
          <p:spPr>
            <a:xfrm>
              <a:off x="2342365" y="4105516"/>
              <a:ext cx="1116374" cy="1242800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Logstash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35">
              <a:extLst>
                <a:ext uri="{FF2B5EF4-FFF2-40B4-BE49-F238E27FC236}">
                  <a16:creationId xmlns:a16="http://schemas.microsoft.com/office/drawing/2014/main" id="{3669966D-232B-40D8-8516-2A5AF2764F7F}"/>
                </a:ext>
              </a:extLst>
            </p:cNvPr>
            <p:cNvSpPr/>
            <p:nvPr/>
          </p:nvSpPr>
          <p:spPr>
            <a:xfrm>
              <a:off x="2342365" y="5500983"/>
              <a:ext cx="1116374" cy="531946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Sqoop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36">
              <a:extLst>
                <a:ext uri="{FF2B5EF4-FFF2-40B4-BE49-F238E27FC236}">
                  <a16:creationId xmlns:a16="http://schemas.microsoft.com/office/drawing/2014/main" id="{0C9B18FE-359D-4C37-9F10-A35BDA6E5642}"/>
                </a:ext>
              </a:extLst>
            </p:cNvPr>
            <p:cNvSpPr/>
            <p:nvPr/>
          </p:nvSpPr>
          <p:spPr>
            <a:xfrm>
              <a:off x="2330437" y="6172476"/>
              <a:ext cx="1116374" cy="531946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Other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37">
              <a:extLst>
                <a:ext uri="{FF2B5EF4-FFF2-40B4-BE49-F238E27FC236}">
                  <a16:creationId xmlns:a16="http://schemas.microsoft.com/office/drawing/2014/main" id="{5648B64C-BD72-4968-A2AA-0DEBF5621C9D}"/>
                </a:ext>
              </a:extLst>
            </p:cNvPr>
            <p:cNvSpPr/>
            <p:nvPr/>
          </p:nvSpPr>
          <p:spPr>
            <a:xfrm>
              <a:off x="5039079" y="2081684"/>
              <a:ext cx="1304823" cy="957555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Grok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38">
              <a:extLst>
                <a:ext uri="{FF2B5EF4-FFF2-40B4-BE49-F238E27FC236}">
                  <a16:creationId xmlns:a16="http://schemas.microsoft.com/office/drawing/2014/main" id="{F221046D-9953-4690-8465-22DC5A7BB13A}"/>
                </a:ext>
              </a:extLst>
            </p:cNvPr>
            <p:cNvSpPr/>
            <p:nvPr/>
          </p:nvSpPr>
          <p:spPr>
            <a:xfrm>
              <a:off x="6575880" y="4790129"/>
              <a:ext cx="1304823" cy="558186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YARN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tangle 39">
              <a:extLst>
                <a:ext uri="{FF2B5EF4-FFF2-40B4-BE49-F238E27FC236}">
                  <a16:creationId xmlns:a16="http://schemas.microsoft.com/office/drawing/2014/main" id="{49F86E02-F567-459E-A386-27E8957CD25E}"/>
                </a:ext>
              </a:extLst>
            </p:cNvPr>
            <p:cNvSpPr/>
            <p:nvPr/>
          </p:nvSpPr>
          <p:spPr>
            <a:xfrm>
              <a:off x="9670366" y="5082344"/>
              <a:ext cx="1118759" cy="684612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Drools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01692DA9-A53F-4B86-8461-ECC066F192D3}"/>
                </a:ext>
              </a:extLst>
            </p:cNvPr>
            <p:cNvSpPr/>
            <p:nvPr/>
          </p:nvSpPr>
          <p:spPr>
            <a:xfrm>
              <a:off x="8124616" y="6172476"/>
              <a:ext cx="1304823" cy="545067"/>
            </a:xfrm>
            <a:prstGeom prst="rect">
              <a:avLst/>
            </a:prstGeom>
            <a:solidFill>
              <a:srgbClr val="5C8BC0"/>
            </a:solidFill>
            <a:ln w="38100" cap="flat" cmpd="sng" algn="ctr">
              <a:solidFill>
                <a:srgbClr val="5C8B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Redis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73181D34-092D-4907-B016-D86576F22741}"/>
                </a:ext>
              </a:extLst>
            </p:cNvPr>
            <p:cNvSpPr/>
            <p:nvPr/>
          </p:nvSpPr>
          <p:spPr>
            <a:xfrm>
              <a:off x="6595419" y="3207733"/>
              <a:ext cx="1304823" cy="1455969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Druid/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Kylin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20751DD2-FEE1-4510-BBEF-6546F06461C1}"/>
                </a:ext>
              </a:extLst>
            </p:cNvPr>
            <p:cNvSpPr/>
            <p:nvPr/>
          </p:nvSpPr>
          <p:spPr>
            <a:xfrm>
              <a:off x="9671149" y="3210236"/>
              <a:ext cx="1118759" cy="684613"/>
            </a:xfrm>
            <a:prstGeom prst="rect">
              <a:avLst/>
            </a:prstGeom>
            <a:solidFill>
              <a:srgbClr val="195999"/>
            </a:solidFill>
            <a:ln w="38100" cap="flat" cmpd="sng" algn="ctr">
              <a:solidFill>
                <a:srgbClr val="19599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Superset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052729B5-1A36-48CD-AC6B-A2C2B20806FB}"/>
                </a:ext>
              </a:extLst>
            </p:cNvPr>
            <p:cNvSpPr/>
            <p:nvPr/>
          </p:nvSpPr>
          <p:spPr>
            <a:xfrm>
              <a:off x="10940534" y="5945470"/>
              <a:ext cx="1228489" cy="758952"/>
            </a:xfrm>
            <a:prstGeom prst="rect">
              <a:avLst/>
            </a:prstGeom>
            <a:solidFill>
              <a:srgbClr val="19A874"/>
            </a:solidFill>
            <a:ln w="38100" cap="flat" cmpd="sng" algn="ctr">
              <a:solidFill>
                <a:srgbClr val="19A87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健康巡检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高可用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7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39B-A830-4063-8E80-EF60A6E7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54" y="2766218"/>
            <a:ext cx="2485292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20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D855-DAD9-4868-AE6D-FDD20A1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D07F-6EFF-4E67-80E8-2B87DC9D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大数据概述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运维大数据平台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7ECA-F211-409A-9994-355DC147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信息化发展三个波段</a:t>
            </a:r>
          </a:p>
        </p:txBody>
      </p:sp>
      <p:pic>
        <p:nvPicPr>
          <p:cNvPr id="1026" name="Picture 2" descr="https://img-blog.csdn.net/20181009170031857?watermark/2/text/aHR0cHM6Ly9ibG9nLmNzZG4ubmV0L3NraXNxaWJhbw==/font/5a6L5L2T/fontsize/400/fill/I0JBQkFCMA==/dissolve/70">
            <a:extLst>
              <a:ext uri="{FF2B5EF4-FFF2-40B4-BE49-F238E27FC236}">
                <a16:creationId xmlns:a16="http://schemas.microsoft.com/office/drawing/2014/main" id="{5098CAEC-6DF1-405C-89EA-2DAB7CD3D7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69" y="2242039"/>
            <a:ext cx="8289988" cy="29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C42A-DD98-4925-A4AC-1008AC77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大数据特征</a:t>
            </a:r>
          </a:p>
        </p:txBody>
      </p:sp>
      <p:pic>
        <p:nvPicPr>
          <p:cNvPr id="2050" name="Picture 2" descr="https://img-blog.csdn.net/20181009170957143?watermark/2/text/aHR0cHM6Ly9ibG9nLmNzZG4ubmV0L3NraXNxaWJhbw==/font/5a6L5L2T/fontsize/400/fill/I0JBQkFCMA==/dissolve/70">
            <a:extLst>
              <a:ext uri="{FF2B5EF4-FFF2-40B4-BE49-F238E27FC236}">
                <a16:creationId xmlns:a16="http://schemas.microsoft.com/office/drawing/2014/main" id="{39B6E57D-5E08-417E-9461-727BF8CB2B9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62685"/>
            <a:ext cx="5181600" cy="4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1D1BB-9EC6-4E74-B493-C7D967C00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数据量大（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数据类型繁多（</a:t>
            </a:r>
            <a:r>
              <a:rPr lang="en-US" altLang="zh-CN" dirty="0"/>
              <a:t>Variety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处理速度快（</a:t>
            </a:r>
            <a:r>
              <a:rPr lang="en-US" altLang="zh-CN" dirty="0"/>
              <a:t>Velocity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价值密度低（</a:t>
            </a:r>
            <a:r>
              <a:rPr lang="en-US" altLang="zh-CN" dirty="0"/>
              <a:t>Value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394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4225-C586-4C4D-9EB3-7E2C2DA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大数据思维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07E3-FAD9-4B5F-9699-0BAB43089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全样而非抽样</a:t>
            </a:r>
          </a:p>
          <a:p>
            <a:endParaRPr lang="zh-CN" altLang="en-US" dirty="0"/>
          </a:p>
          <a:p>
            <a:r>
              <a:rPr lang="zh-CN" altLang="en-US" dirty="0"/>
              <a:t>效率而非精确</a:t>
            </a:r>
          </a:p>
          <a:p>
            <a:endParaRPr lang="zh-CN" altLang="en-US" dirty="0"/>
          </a:p>
          <a:p>
            <a:r>
              <a:rPr lang="zh-CN" altLang="en-US" dirty="0"/>
              <a:t>相关而非因果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02C1-F43A-4F54-8481-493883124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A6CA-FD5E-4DDC-AA57-0FFFD1F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大数据技术流程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101F96-CF83-436B-BD67-AA500F88F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828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05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7F5-15BC-4304-B79C-07583572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大数据计算模式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7A30CF-C1F9-4262-9C26-2F125E4CC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22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1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D855-DAD9-4868-AE6D-FDD20A1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D07F-6EFF-4E67-80E8-2B87DC9D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大数据概述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运维大数据平台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ECB6-25D2-4C69-8E05-80ECBC39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1826151" y="1845946"/>
            <a:ext cx="4977865" cy="1325563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组件</a:t>
            </a:r>
          </a:p>
        </p:txBody>
      </p:sp>
      <p:pic>
        <p:nvPicPr>
          <p:cNvPr id="6" name="Picture 2" descr="æ¥çä¾æºåç">
            <a:extLst>
              <a:ext uri="{FF2B5EF4-FFF2-40B4-BE49-F238E27FC236}">
                <a16:creationId xmlns:a16="http://schemas.microsoft.com/office/drawing/2014/main" id="{4BC0C6F7-385F-4BA3-BCA9-937C05731C7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77" y="19795"/>
            <a:ext cx="10679723" cy="68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890</Words>
  <Application>Microsoft Office PowerPoint</Application>
  <PresentationFormat>Widescreen</PresentationFormat>
  <Paragraphs>132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Tahoma</vt:lpstr>
      <vt:lpstr>Office Theme</vt:lpstr>
      <vt:lpstr>大数据从入门到分析 大数据基础</vt:lpstr>
      <vt:lpstr>Agenda</vt:lpstr>
      <vt:lpstr>信息化发展三个波段</vt:lpstr>
      <vt:lpstr>大数据特征</vt:lpstr>
      <vt:lpstr>大数据思维</vt:lpstr>
      <vt:lpstr>大数据技术流程</vt:lpstr>
      <vt:lpstr>大数据计算模式</vt:lpstr>
      <vt:lpstr>Agenda</vt:lpstr>
      <vt:lpstr>Hadoop组件</vt:lpstr>
      <vt:lpstr>Hadoop组件栈</vt:lpstr>
      <vt:lpstr>CDH</vt:lpstr>
      <vt:lpstr>PowerPoint Presentation</vt:lpstr>
      <vt:lpstr>PowerPoint Presentation</vt:lpstr>
      <vt:lpstr>Agenda</vt:lpstr>
      <vt:lpstr>运维大数据平台</vt:lpstr>
      <vt:lpstr>Lambda架构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</dc:title>
  <dc:creator>Will Ji</dc:creator>
  <cp:lastModifiedBy>Will Ji</cp:lastModifiedBy>
  <cp:revision>38</cp:revision>
  <dcterms:created xsi:type="dcterms:W3CDTF">2019-04-20T02:14:36Z</dcterms:created>
  <dcterms:modified xsi:type="dcterms:W3CDTF">2019-04-21T05:31:03Z</dcterms:modified>
</cp:coreProperties>
</file>