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$('section &gt; article').eq(0).offset().top;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$('section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$('section &gt; article').eq(2).offset().top;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$(‘.container &gt; div').eq(0).offset().top;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99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$(‘.container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77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$(‘.container &gt; article').eq(2).offset().top;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26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tj</cp:lastModifiedBy>
  <cp:revision>2</cp:revision>
  <dcterms:created xsi:type="dcterms:W3CDTF">2024-02-19T06:28:24Z</dcterms:created>
  <dcterms:modified xsi:type="dcterms:W3CDTF">2025-10-15T03:54:44Z</dcterms:modified>
</cp:coreProperties>
</file>