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4" r:id="rId6"/>
    <p:sldMasterId id="2147483815" r:id="rId8"/>
    <p:sldMasterId id="2147483816" r:id="rId9"/>
  </p:sldMasterIdLst>
  <p:notesMasterIdLst>
    <p:notesMasterId r:id="rId10"/>
  </p:notesMasterIdLst>
  <p:handoutMasterIdLst>
    <p:handoutMasterId r:id="rId11"/>
  </p:handoutMasterIdLst>
  <p:sldIdLst>
    <p:sldId id="257" r:id="rId1"/>
    <p:sldId id="258" r:id="rId2"/>
    <p:sldId id="259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환동" initials="김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169"/>
    <p:restoredTop sz="91686"/>
  </p:normalViewPr>
  <p:slideViewPr>
    <p:cSldViewPr>
      <p:cViewPr>
        <p:scale>
          <a:sx n="87" d="100"/>
          <a:sy n="87" d="100"/>
        </p:scale>
        <p:origin x="-1440" y="-11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62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notesMaster" Target="notesMasters/notesMaster1.xml"  /><Relationship Id="rId11" Type="http://schemas.openxmlformats.org/officeDocument/2006/relationships/handoutMaster" Target="handoutMasters/handoutMaster1.xml"  /><Relationship Id="rId12" Type="http://schemas.openxmlformats.org/officeDocument/2006/relationships/commentAuthors" Target="commentAuthors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slideMaster" Target="slideMasters/slideMaster1.xml"  /><Relationship Id="rId7" Type="http://schemas.openxmlformats.org/officeDocument/2006/relationships/theme" Target="theme/theme1.xml"  /><Relationship Id="rId8" Type="http://schemas.openxmlformats.org/officeDocument/2006/relationships/slideMaster" Target="slideMasters/slideMaster2.xml"  /><Relationship Id="rId9" Type="http://schemas.openxmlformats.org/officeDocument/2006/relationships/slideMaster" Target="slideMasters/slideMaster3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F8ACC089-6CCF-4BFA-BD9F-88685E99DA2F}" type="datetimeFigureOut">
              <a:rPr lang="ko-KR" altLang="en-US"/>
              <a:pPr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A3392ECF-23DE-4976-ACA5-05E5F6F9950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DE78ED38-07AD-403B-8B65-4D46D4694F68}" type="datetimeFigureOut">
              <a:rPr lang="ko-KR" altLang="en-US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67AA19A-4A5F-44BC-ACF7-F86EF47CC03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067AA19A-4A5F-44BC-ACF7-F86EF47CC034}" type="slidenum">
              <a:rPr lang="ko-KR" altLang="en-US"/>
              <a:pPr/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067AA19A-4A5F-44BC-ACF7-F86EF47CC034}" type="slidenum">
              <a:rPr lang="ko-KR" altLang="en-US"/>
              <a:pPr/>
              <a:t>2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067AA19A-4A5F-44BC-ACF7-F86EF47CC034}" type="slidenum">
              <a:rPr lang="en-US" altLang="en-US"/>
              <a:pPr/>
              <a:t>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8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0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0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1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46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66192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8871" y="835081"/>
            <a:ext cx="8229600" cy="1143000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7715200" cy="40653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7196" y="6389064"/>
            <a:ext cx="1408540" cy="365125"/>
          </a:xfrm>
        </p:spPr>
        <p:txBody>
          <a:bodyPr/>
          <a:lstStyle/>
          <a:p>
            <a:pPr/>
            <a:fld id="{FB30EDBD-1C2D-4C1E-B459-B60219FAB484}" type="datetimeFigureOut">
              <a:rPr lang="ko-KR" altLang="en-US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5065" y="6356350"/>
            <a:ext cx="1234461" cy="365125"/>
          </a:xfrm>
        </p:spPr>
        <p:txBody>
          <a:bodyPr/>
          <a:lstStyle/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688"/>
            <a:ext cx="9144000" cy="1048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237312"/>
            <a:ext cx="9144000" cy="104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0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89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3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5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64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86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8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53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1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81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61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5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1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10" Type="http://schemas.openxmlformats.org/officeDocument/2006/relationships/slideLayout" Target="../slideLayouts/slideLayout20.xml"  /><Relationship Id="rId11" Type="http://schemas.openxmlformats.org/officeDocument/2006/relationships/slideLayout" Target="../slideLayouts/slideLayout21.xml"  /><Relationship Id="rId12" Type="http://schemas.openxmlformats.org/officeDocument/2006/relationships/slideLayout" Target="../slideLayouts/slideLayout22.xml"  /><Relationship Id="rId2" Type="http://schemas.openxmlformats.org/officeDocument/2006/relationships/slideLayout" Target="../slideLayouts/slideLayout12.xml"  /><Relationship Id="rId3" Type="http://schemas.openxmlformats.org/officeDocument/2006/relationships/slideLayout" Target="../slideLayouts/slideLayout13.xml"  /><Relationship Id="rId4" Type="http://schemas.openxmlformats.org/officeDocument/2006/relationships/slideLayout" Target="../slideLayouts/slideLayout14.xml"  /><Relationship Id="rId5" Type="http://schemas.openxmlformats.org/officeDocument/2006/relationships/slideLayout" Target="../slideLayouts/slideLayout15.xml"  /><Relationship Id="rId6" Type="http://schemas.openxmlformats.org/officeDocument/2006/relationships/slideLayout" Target="../slideLayouts/slideLayout16.xml"  /><Relationship Id="rId7" Type="http://schemas.openxmlformats.org/officeDocument/2006/relationships/slideLayout" Target="../slideLayouts/slideLayout17.xml"  /><Relationship Id="rId8" Type="http://schemas.openxmlformats.org/officeDocument/2006/relationships/slideLayout" Target="../slideLayouts/slideLayout18.xml"  /><Relationship Id="rId9" Type="http://schemas.openxmlformats.org/officeDocument/2006/relationships/slideLayout" Target="../slideLayouts/slideLayout19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Relationship Id="rId10" Type="http://schemas.openxmlformats.org/officeDocument/2006/relationships/slideLayout" Target="../slideLayouts/slideLayout31.xml"  /><Relationship Id="rId11" Type="http://schemas.openxmlformats.org/officeDocument/2006/relationships/slideLayout" Target="../slideLayouts/slideLayout32.xml"  /><Relationship Id="rId12" Type="http://schemas.openxmlformats.org/officeDocument/2006/relationships/slideLayout" Target="../slideLayouts/slideLayout33.xml"  /><Relationship Id="rId2" Type="http://schemas.openxmlformats.org/officeDocument/2006/relationships/slideLayout" Target="../slideLayouts/slideLayout23.xml"  /><Relationship Id="rId3" Type="http://schemas.openxmlformats.org/officeDocument/2006/relationships/slideLayout" Target="../slideLayouts/slideLayout24.xml"  /><Relationship Id="rId4" Type="http://schemas.openxmlformats.org/officeDocument/2006/relationships/slideLayout" Target="../slideLayouts/slideLayout25.xml"  /><Relationship Id="rId5" Type="http://schemas.openxmlformats.org/officeDocument/2006/relationships/slideLayout" Target="../slideLayouts/slideLayout26.xml"  /><Relationship Id="rId6" Type="http://schemas.openxmlformats.org/officeDocument/2006/relationships/slideLayout" Target="../slideLayouts/slideLayout27.xml"  /><Relationship Id="rId7" Type="http://schemas.openxmlformats.org/officeDocument/2006/relationships/slideLayout" Target="../slideLayouts/slideLayout28.xml"  /><Relationship Id="rId8" Type="http://schemas.openxmlformats.org/officeDocument/2006/relationships/slideLayout" Target="../slideLayouts/slideLayout29.xml"  /><Relationship Id="rId9" Type="http://schemas.openxmlformats.org/officeDocument/2006/relationships/slideLayout" Target="../slideLayouts/slideLayout30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07604" y="2132856"/>
            <a:ext cx="7128792" cy="2376264"/>
          </a:xfrm>
        </p:spPr>
        <p:txBody>
          <a:bodyPr>
            <a:noAutofit/>
          </a:bodyPr>
          <a:lstStyle/>
          <a:p>
            <a:pPr lvl="0"/>
            <a:r>
              <a:rPr lang="en-US" altLang="ko-KR" sz="4000" b="1">
                <a:latin typeface="+mn-ea"/>
                <a:ea typeface="+mn-ea"/>
              </a:rPr>
              <a:t>SUDOKU(</a:t>
            </a:r>
            <a:r>
              <a:rPr lang="ko-KR" altLang="en-US" sz="4000" b="1">
                <a:latin typeface="+mn-ea"/>
                <a:ea typeface="+mn-ea"/>
              </a:rPr>
              <a:t>스도쿠)</a:t>
            </a:r>
            <a:endParaRPr lang="ko-KR" altLang="en-US" sz="4000" b="1">
              <a:latin typeface="+mn-ea"/>
              <a:ea typeface="+mn-ea"/>
            </a:endParaRPr>
          </a:p>
          <a:p>
            <a:pPr lvl="0"/>
            <a:endParaRPr lang="ko-KR" altLang="en-US" sz="2000" b="1">
              <a:latin typeface="+mn-ea"/>
              <a:ea typeface="+mn-ea"/>
            </a:endParaRPr>
          </a:p>
          <a:p>
            <a:pPr lvl="0"/>
            <a:r>
              <a:rPr lang="ko-KR" altLang="en-US" sz="4000" b="1">
                <a:latin typeface="+mn-ea"/>
                <a:ea typeface="+mn-ea"/>
              </a:rPr>
              <a:t>풀이</a:t>
            </a:r>
            <a:endParaRPr lang="ko-KR" altLang="en-US" sz="4000" b="1">
              <a:latin typeface="+mn-ea"/>
              <a:ea typeface="+mn-ea"/>
            </a:endParaRPr>
          </a:p>
          <a:p>
            <a:pPr lvl="0"/>
            <a:endParaRPr lang="ko-KR" altLang="en-US" sz="2000" b="1">
              <a:latin typeface="+mn-ea"/>
              <a:ea typeface="+mn-ea"/>
            </a:endParaRPr>
          </a:p>
          <a:p>
            <a:pPr lvl="0"/>
            <a:r>
              <a:rPr lang="ko-KR" altLang="en-US" sz="4000" b="1">
                <a:latin typeface="+mn-ea"/>
                <a:ea typeface="+mn-ea"/>
              </a:rPr>
              <a:t>자동 프로그램</a:t>
            </a:r>
            <a:endParaRPr lang="ko-KR" altLang="en-US" sz="4000" b="1">
              <a:latin typeface="+mn-ea"/>
              <a:ea typeface="+mn-ea"/>
            </a:endParaRPr>
          </a:p>
          <a:p>
            <a:pPr lvl="0"/>
            <a:endParaRPr lang="ko-KR" altLang="en-US" sz="2000" b="1">
              <a:latin typeface="+mn-ea"/>
              <a:ea typeface="+mn-ea"/>
            </a:endParaRPr>
          </a:p>
          <a:p>
            <a:pPr lvl="0"/>
            <a:r>
              <a:rPr lang="ko-KR" altLang="en-US" sz="4000" b="1">
                <a:latin typeface="+mn-ea"/>
                <a:ea typeface="+mn-ea"/>
              </a:rPr>
              <a:t>(</a:t>
            </a:r>
            <a:r>
              <a:rPr lang="en-US" altLang="ko-KR" sz="4000" b="1">
                <a:latin typeface="+mn-ea"/>
                <a:ea typeface="+mn-ea"/>
              </a:rPr>
              <a:t>internet web page</a:t>
            </a:r>
            <a:r>
              <a:rPr lang="ko-KR" altLang="en-US" sz="4000" b="1">
                <a:latin typeface="+mn-ea"/>
                <a:ea typeface="+mn-ea"/>
              </a:rPr>
              <a:t>에서)</a:t>
            </a:r>
            <a:br>
              <a:rPr lang="en-US" altLang="ko-KR" sz="4000" b="1">
                <a:latin typeface="+mn-ea"/>
                <a:ea typeface="+mn-ea"/>
              </a:rPr>
            </a:br>
            <a:r>
              <a:rPr lang="en-US" altLang="ko-KR" sz="2000" b="1">
                <a:latin typeface="+mn-ea"/>
                <a:ea typeface="+mn-ea"/>
              </a:rPr>
              <a:t> </a:t>
            </a:r>
            <a:endParaRPr lang="en-US" altLang="ko-KR" sz="2000" b="1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 txBox="1"/>
          <p:nvPr/>
        </p:nvSpPr>
        <p:spPr>
          <a:xfrm>
            <a:off x="0" y="-99392"/>
            <a:ext cx="8229600" cy="10081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>
                <a:latin typeface="HY견고딕"/>
                <a:ea typeface="HY견고딕"/>
              </a:rPr>
              <a:t>◆ </a:t>
            </a:r>
            <a:r>
              <a:rPr lang="en-US" altLang="ko-KR" sz="2400" b="1">
                <a:latin typeface="HY견고딕"/>
                <a:ea typeface="HY견고딕"/>
              </a:rPr>
              <a:t>Concept</a:t>
            </a:r>
            <a:endParaRPr lang="ko-KR" altLang="en-US" sz="2400" b="1">
              <a:latin typeface="HY견고딕"/>
              <a:ea typeface="HY견고딕"/>
            </a:endParaRPr>
          </a:p>
        </p:txBody>
      </p:sp>
      <p:pic>
        <p:nvPicPr>
          <p:cNvPr id="99" name="그림 98"/>
          <p:cNvPicPr/>
          <p:nvPr/>
        </p:nvPicPr>
        <p:blipFill rotWithShape="1">
          <a:blip r:embed="rId2">
            <a:alphaModFix/>
            <a:lum/>
          </a:blip>
          <a:srcRect r="32900" b="8080"/>
          <a:stretch>
            <a:fillRect/>
          </a:stretch>
        </p:blipFill>
        <p:spPr>
          <a:xfrm>
            <a:off x="575556" y="1700808"/>
            <a:ext cx="4176464" cy="378042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582754" y="872716"/>
            <a:ext cx="2945130" cy="3645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r>
              <a:rPr lang="ko-KR" altLang="en-US">
                <a:solidFill>
                  <a:srgbClr val="6a9955">
                    <a:alpha val="100000"/>
                  </a:srgbClr>
                </a:solidFill>
                <a:latin typeface="Arial"/>
              </a:rPr>
              <a:t>https://sudoku.com/ko/evil/</a:t>
            </a:r>
            <a:endParaRPr lang="ko-KR" altLang="en-US">
              <a:solidFill>
                <a:srgbClr val="6a9955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03" name="제목 1"/>
          <p:cNvSpPr txBox="1"/>
          <p:nvPr/>
        </p:nvSpPr>
        <p:spPr>
          <a:xfrm>
            <a:off x="5040052" y="1376772"/>
            <a:ext cx="3528392" cy="39604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lstStyle/>
          <a:p>
            <a:pPr marL="0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1. </a:t>
            </a:r>
            <a:r>
              <a:rPr xmlns:mc="http://schemas.openxmlformats.org/markup-compatibility/2006" xmlns:hp="http://schemas.haansoft.com/office/presentation/8.0" lang="en-US" altLang="ko-KR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Site</a:t>
            </a: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에서 </a:t>
            </a:r>
            <a:r>
              <a:rPr xmlns:mc="http://schemas.openxmlformats.org/markup-compatibility/2006" xmlns:hp="http://schemas.haansoft.com/office/presentation/8.0" lang="en-US" altLang="ko-KR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Image Capture</a:t>
            </a:r>
            <a:endParaRPr xmlns:mc="http://schemas.openxmlformats.org/markup-compatibility/2006" xmlns:hp="http://schemas.haansoft.com/office/presentation/8.0" lang="en-US" altLang="ko-KR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latinLnBrk="1" hangingPunct="1">
              <a:spcBef>
                <a:spcPct val="0"/>
              </a:spcBef>
              <a:buNone/>
            </a:pPr>
            <a:endParaRPr xmlns:mc="http://schemas.openxmlformats.org/markup-compatibility/2006" xmlns:hp="http://schemas.haansoft.com/office/presentation/8.0" lang="en-US" altLang="ko-KR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2. </a:t>
            </a: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스도쿠 판에서 숫자 있는 곳과 빈칸을 인식하여 주어진 문제를 테이블로 만든다.</a:t>
            </a:r>
            <a:endParaRPr xmlns:mc="http://schemas.openxmlformats.org/markup-compatibility/2006" xmlns:hp="http://schemas.haansoft.com/office/presentation/8.0" lang="ko-KR" altLang="en-US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latinLnBrk="1" hangingPunct="1">
              <a:spcBef>
                <a:spcPct val="0"/>
              </a:spcBef>
              <a:buNone/>
            </a:pPr>
            <a:endParaRPr xmlns:mc="http://schemas.openxmlformats.org/markup-compatibility/2006" xmlns:hp="http://schemas.haansoft.com/office/presentation/8.0" lang="ko-KR" altLang="en-US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3. 빈 칸에는 </a:t>
            </a:r>
            <a:r>
              <a:rPr xmlns:mc="http://schemas.openxmlformats.org/markup-compatibility/2006" xmlns:hp="http://schemas.haansoft.com/office/presentation/8.0" lang="en-US" altLang="ko-KR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mouse</a:t>
            </a: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를</a:t>
            </a:r>
            <a:r>
              <a:rPr xmlns:mc="http://schemas.openxmlformats.org/markup-compatibility/2006" xmlns:hp="http://schemas.haansoft.com/office/presentation/8.0" lang="en-US" altLang="ko-KR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이동시켜 </a:t>
            </a:r>
            <a:r>
              <a:rPr xmlns:mc="http://schemas.openxmlformats.org/markup-compatibility/2006" xmlns:hp="http://schemas.haansoft.com/office/presentation/8.0" lang="en-US" altLang="ko-KR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memo </a:t>
            </a: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기능을 통해 가능한 숫자들을 기록한다.</a:t>
            </a:r>
            <a:endParaRPr xmlns:mc="http://schemas.openxmlformats.org/markup-compatibility/2006" xmlns:hp="http://schemas.haansoft.com/office/presentation/8.0" lang="ko-KR" altLang="en-US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latinLnBrk="1" hangingPunct="1">
              <a:spcBef>
                <a:spcPct val="0"/>
              </a:spcBef>
              <a:buNone/>
            </a:pPr>
            <a:endParaRPr xmlns:mc="http://schemas.openxmlformats.org/markup-compatibility/2006" xmlns:hp="http://schemas.haansoft.com/office/presentation/8.0" lang="ko-KR" altLang="en-US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20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4. </a:t>
            </a:r>
            <a:endParaRPr xmlns:mc="http://schemas.openxmlformats.org/markup-compatibility/2006" xmlns:hp="http://schemas.haansoft.com/office/presentation/8.0" lang="ko-KR" altLang="en-US" sz="20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 txBox="1"/>
          <p:nvPr/>
        </p:nvSpPr>
        <p:spPr>
          <a:xfrm>
            <a:off x="0" y="-99392"/>
            <a:ext cx="8229600" cy="1008112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>
                <a:latin typeface="HY견고딕"/>
                <a:ea typeface="HY견고딕"/>
              </a:rPr>
              <a:t>◆ </a:t>
            </a:r>
            <a:r>
              <a:rPr lang="en-US" altLang="ko-KR" sz="2400" b="1">
                <a:latin typeface="HY견고딕"/>
                <a:ea typeface="HY견고딕"/>
              </a:rPr>
              <a:t>Concept</a:t>
            </a:r>
            <a:endParaRPr lang="ko-KR" altLang="en-US" sz="2400" b="1">
              <a:latin typeface="HY견고딕"/>
              <a:ea typeface="HY견고딕"/>
            </a:endParaRPr>
          </a:p>
        </p:txBody>
      </p:sp>
      <p:sp>
        <p:nvSpPr>
          <p:cNvPr id="104" name="제목 1"/>
          <p:cNvSpPr txBox="1"/>
          <p:nvPr/>
        </p:nvSpPr>
        <p:spPr>
          <a:xfrm>
            <a:off x="395536" y="1160748"/>
            <a:ext cx="14401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lstStyle/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화면 캡쳐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5" name="제목 1"/>
          <p:cNvSpPr txBox="1"/>
          <p:nvPr/>
        </p:nvSpPr>
        <p:spPr>
          <a:xfrm>
            <a:off x="2268252" y="1160748"/>
            <a:ext cx="14401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플레이 영역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선정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06" name="직선 화살표 연결선 105"/>
          <p:cNvCxnSpPr>
            <a:stCxn id="104" idx="3"/>
            <a:endCxn id="105" idx="1"/>
          </p:cNvCxnSpPr>
          <p:nvPr/>
        </p:nvCxnSpPr>
        <p:spPr>
          <a:xfrm>
            <a:off x="1835696" y="1664804"/>
            <a:ext cx="4325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제목 1"/>
          <p:cNvSpPr txBox="1"/>
          <p:nvPr/>
        </p:nvSpPr>
        <p:spPr>
          <a:xfrm>
            <a:off x="4140968" y="1152128"/>
            <a:ext cx="14401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9 </a:t>
            </a:r>
            <a:r>
              <a:rPr xmlns:mc="http://schemas.openxmlformats.org/markup-compatibility/2006" xmlns:hp="http://schemas.haansoft.com/office/presentation/8.0" lang="en-US" altLang="ko-KR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x 9</a:t>
            </a:r>
            <a:endParaRPr xmlns:mc="http://schemas.openxmlformats.org/markup-compatibility/2006" xmlns:hp="http://schemas.haansoft.com/office/presentation/8.0" lang="en-US" altLang="ko-KR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영역 인식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(81개)</a:t>
            </a:r>
            <a:endParaRPr xmlns:mc="http://schemas.openxmlformats.org/markup-compatibility/2006" xmlns:hp="http://schemas.haansoft.com/office/presentation/8.0" lang="ko-KR" altLang="en-US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08" name="직선 화살표 연결선 107"/>
          <p:cNvCxnSpPr>
            <a:stCxn id="105" idx="3"/>
            <a:endCxn id="107" idx="1"/>
          </p:cNvCxnSpPr>
          <p:nvPr/>
        </p:nvCxnSpPr>
        <p:spPr>
          <a:xfrm flipV="1">
            <a:off x="3708412" y="1656184"/>
            <a:ext cx="432556" cy="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제목 1"/>
          <p:cNvSpPr txBox="1"/>
          <p:nvPr/>
        </p:nvSpPr>
        <p:spPr>
          <a:xfrm>
            <a:off x="4140460" y="2556284"/>
            <a:ext cx="14401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영역</a:t>
            </a:r>
            <a:endParaRPr xmlns:mc="http://schemas.openxmlformats.org/markup-compatibility/2006" xmlns:hp="http://schemas.haansoft.com/office/presentation/8.0" lang="ko-KR" altLang="en-US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image</a:t>
            </a:r>
            <a:endParaRPr xmlns:mc="http://schemas.openxmlformats.org/markup-compatibility/2006" xmlns:hp="http://schemas.haansoft.com/office/presentation/8.0" lang="en-US" altLang="ko-KR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보이기</a:t>
            </a:r>
            <a:endParaRPr xmlns:mc="http://schemas.openxmlformats.org/markup-compatibility/2006" xmlns:hp="http://schemas.haansoft.com/office/presentation/8.0" lang="ko-KR" altLang="en-US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0" name="직선 화살표 연결선 109"/>
          <p:cNvCxnSpPr>
            <a:stCxn id="107" idx="2"/>
            <a:endCxn id="109" idx="0"/>
          </p:cNvCxnSpPr>
          <p:nvPr/>
        </p:nvCxnSpPr>
        <p:spPr>
          <a:xfrm rot="5400000">
            <a:off x="4662772" y="2358008"/>
            <a:ext cx="396044" cy="508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제목 1"/>
          <p:cNvSpPr txBox="1"/>
          <p:nvPr/>
        </p:nvSpPr>
        <p:spPr>
          <a:xfrm>
            <a:off x="6048672" y="1160747"/>
            <a:ext cx="15116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영역</a:t>
            </a:r>
            <a:endParaRPr xmlns:mc="http://schemas.openxmlformats.org/markup-compatibility/2006" xmlns:hp="http://schemas.haansoft.com/office/presentation/8.0" lang="ko-KR" altLang="en-US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image</a:t>
            </a:r>
            <a:endParaRPr xmlns:mc="http://schemas.openxmlformats.org/markup-compatibility/2006" xmlns:hp="http://schemas.haansoft.com/office/presentation/8.0" lang="en-US" altLang="ko-KR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4" name="직선 화살표 연결선 113"/>
          <p:cNvCxnSpPr>
            <a:stCxn id="107" idx="3"/>
            <a:endCxn id="113" idx="1"/>
          </p:cNvCxnSpPr>
          <p:nvPr/>
        </p:nvCxnSpPr>
        <p:spPr>
          <a:xfrm>
            <a:off x="5581128" y="1656184"/>
            <a:ext cx="467544" cy="8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다이아몬드 114"/>
          <p:cNvSpPr/>
          <p:nvPr/>
        </p:nvSpPr>
        <p:spPr>
          <a:xfrm>
            <a:off x="6120172" y="2600908"/>
            <a:ext cx="1368152" cy="100811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/>
            <a:r>
              <a:rPr lang="ko-KR" altLang="en-US" b="1">
                <a:solidFill>
                  <a:srgbClr val="0000ff"/>
                </a:solidFill>
                <a:latin typeface="나눔고딕"/>
                <a:ea typeface="나눔고딕"/>
              </a:rPr>
              <a:t>숫자</a:t>
            </a:r>
            <a:endParaRPr lang="ko-KR" altLang="en-US" b="1">
              <a:solidFill>
                <a:srgbClr val="0000ff"/>
              </a:solidFill>
              <a:latin typeface="나눔고딕"/>
              <a:ea typeface="나눔고딕"/>
            </a:endParaRPr>
          </a:p>
        </p:txBody>
      </p:sp>
      <p:cxnSp>
        <p:nvCxnSpPr>
          <p:cNvPr id="116" name="직선 화살표 연결선 115"/>
          <p:cNvCxnSpPr>
            <a:stCxn id="113" idx="2"/>
            <a:endCxn id="115" idx="0"/>
          </p:cNvCxnSpPr>
          <p:nvPr/>
        </p:nvCxnSpPr>
        <p:spPr>
          <a:xfrm rot="5400000">
            <a:off x="6588351" y="2384757"/>
            <a:ext cx="432048" cy="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제목 1"/>
          <p:cNvSpPr txBox="1"/>
          <p:nvPr/>
        </p:nvSpPr>
        <p:spPr>
          <a:xfrm>
            <a:off x="6084676" y="4077072"/>
            <a:ext cx="14401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영역</a:t>
            </a:r>
            <a:endParaRPr xmlns:mc="http://schemas.openxmlformats.org/markup-compatibility/2006" xmlns:hp="http://schemas.haansoft.com/office/presentation/8.0" lang="ko-KR" altLang="en-US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image</a:t>
            </a:r>
            <a:endParaRPr xmlns:mc="http://schemas.openxmlformats.org/markup-compatibility/2006" xmlns:hp="http://schemas.haansoft.com/office/presentation/8.0" lang="en-US" altLang="ko-KR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8" name="직선 화살표 연결선 117"/>
          <p:cNvCxnSpPr>
            <a:stCxn id="115" idx="2"/>
            <a:endCxn id="117" idx="0"/>
          </p:cNvCxnSpPr>
          <p:nvPr/>
        </p:nvCxnSpPr>
        <p:spPr>
          <a:xfrm rot="16200000" flipH="1">
            <a:off x="6570476" y="3842792"/>
            <a:ext cx="468052" cy="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제목 1"/>
          <p:cNvSpPr txBox="1"/>
          <p:nvPr/>
        </p:nvSpPr>
        <p:spPr>
          <a:xfrm>
            <a:off x="3455876" y="4185084"/>
            <a:ext cx="1440160" cy="10081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 anchor="ctr">
            <a:normAutofit lnSpcReduction="0"/>
          </a:bodyPr>
          <a:lstStyle/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영역</a:t>
            </a:r>
            <a:endParaRPr xmlns:mc="http://schemas.openxmlformats.org/markup-compatibility/2006" xmlns:hp="http://schemas.haansoft.com/office/presentation/8.0" lang="ko-KR" altLang="en-US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  <a:p>
            <a:pPr mar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en-US" altLang="ko-KR" sz="1800" b="1" i="0" spc="5" mc:Ignorable="hp" hp:hslEmbossed="0">
                <a:solidFill>
                  <a:srgbClr val="0000ff"/>
                </a:solidFill>
                <a:latin typeface="나눔고딕 ExtraBold"/>
                <a:ea typeface="나눔고딕 ExtraBold"/>
              </a:rPr>
              <a:t>image</a:t>
            </a:r>
            <a:endParaRPr xmlns:mc="http://schemas.openxmlformats.org/markup-compatibility/2006" xmlns:hp="http://schemas.haansoft.com/office/presentation/8.0" lang="en-US" altLang="ko-KR" sz="1800" b="1" i="0" spc="5" mc:Ignorable="hp" hp:hslEmbossed="0">
              <a:solidFill>
                <a:srgbClr val="0000ff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 w="12700" cap="flat" cmpd="sng">
          <a:solidFill>
            <a:schemeClr val="accent1"/>
          </a:solidFill>
          <a:prstDash val="solid"/>
          <a:round/>
        </a:ln>
      </a:spPr>
      <a:bodyPr vert="horz" lIns="91440" tIns="45720" rIns="91440" bIns="45720" anchor="ctr">
        <a:normAutofit lnSpcReduction="0"/>
      </a:bodyPr>
      <a:lstStyle>
        <a:defPPr marL="0" latinLnBrk="1" hangingPunct="1">
          <a:spcBef>
            <a:spcPct val="0"/>
          </a:spcBef>
          <a:buNone/>
          <a:defRPr xmlns:mc="http://schemas.openxmlformats.org/markup-compatibility/2006" xmlns:hp="http://schemas.haansoft.com/office/presentation/8.0" lang="ko-KR" altLang="en-US" sz="2000" b="1" i="0" spc="5" mc:Ignorable="hp" hp:hslEmbossed="0">
            <a:solidFill>
              <a:srgbClr val="0000ff"/>
            </a:solidFill>
            <a:latin typeface="나눔고딕 ExtraBold"/>
            <a:ea typeface="나눔고딕 ExtraBold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webju</cp:lastModifiedBy>
  <dcterms:modified xsi:type="dcterms:W3CDTF">2022-04-08T08:57:27.957</dcterms:modified>
  <cp:revision>606</cp:revision>
  <dc:subject/>
  <dc:title>PET 신입사원 교육자료</dc:title>
</cp:coreProperties>
</file>