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97" r:id="rId4"/>
    <p:sldId id="398" r:id="rId5"/>
    <p:sldId id="408" r:id="rId6"/>
    <p:sldId id="409" r:id="rId7"/>
    <p:sldId id="413" r:id="rId8"/>
    <p:sldId id="410" r:id="rId9"/>
    <p:sldId id="412" r:id="rId10"/>
    <p:sldId id="402" r:id="rId11"/>
    <p:sldId id="403" r:id="rId12"/>
    <p:sldId id="404" r:id="rId13"/>
    <p:sldId id="399" r:id="rId14"/>
    <p:sldId id="414" r:id="rId15"/>
    <p:sldId id="415" r:id="rId16"/>
    <p:sldId id="400" r:id="rId17"/>
    <p:sldId id="416" r:id="rId18"/>
    <p:sldId id="417" r:id="rId19"/>
    <p:sldId id="376" r:id="rId20"/>
    <p:sldId id="41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lIns="0" tIns="0" rIns="0" bIns="0"/>
          <a:p>
            <a:pPr algn="ctr" fontAlgn="t">
              <a:lnSpc>
                <a:spcPct val="90000"/>
              </a:lnSpc>
            </a:pPr>
            <a:r>
              <a:rPr lang="en-US" altLang="zh-CN" sz="8800">
                <a:solidFill>
                  <a:schemeClr val="bg1"/>
                </a:solidFill>
                <a:sym typeface="+mn-ea"/>
              </a:rPr>
              <a:t>Linux</a:t>
            </a:r>
            <a:r>
              <a:rPr lang="zh-CN" altLang="en-US" sz="8800">
                <a:solidFill>
                  <a:schemeClr val="bg1"/>
                </a:solidFill>
                <a:sym typeface="+mn-ea"/>
              </a:rPr>
              <a:t>系统安装</a:t>
            </a:r>
            <a:endParaRPr lang="zh-CN" altLang="en-US" sz="8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讲师：王 波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VM VirtualBox</a:t>
            </a:r>
            <a:r>
              <a:rPr lang="zh-CN" altLang="en-US"/>
              <a:t>：免费开源</a:t>
            </a:r>
            <a:endParaRPr lang="zh-CN" altLang="en-US"/>
          </a:p>
        </p:txBody>
      </p:sp>
      <p:pic>
        <p:nvPicPr>
          <p:cNvPr id="4" name="内容占位符 3" descr="VM VirtualBox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4965" cy="464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虚拟机安装步骤简单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910"/>
            <a:ext cx="10515600" cy="4611370"/>
          </a:xfrm>
        </p:spPr>
        <p:txBody>
          <a:bodyPr/>
          <a:p>
            <a:r>
              <a:rPr lang="zh-CN" altLang="en-US"/>
              <a:t>安装及使用过程见详细文档</a:t>
            </a:r>
            <a:endParaRPr lang="zh-CN" altLang="en-US"/>
          </a:p>
        </p:txBody>
      </p:sp>
      <p:pic>
        <p:nvPicPr>
          <p:cNvPr id="4" name="图片 3" descr="2017-01-05_0857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820"/>
            <a:ext cx="10515600" cy="399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二、安装过程：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时间：30分钟左右</a:t>
            </a:r>
            <a:endParaRPr lang="zh-CN" altLang="en-US"/>
          </a:p>
          <a:p>
            <a:r>
              <a:rPr lang="zh-CN" altLang="en-US"/>
              <a:t>选择：安装一个全新的系统，图形化界面安装步骤</a:t>
            </a:r>
            <a:endParaRPr lang="zh-CN" altLang="en-US"/>
          </a:p>
          <a:p>
            <a:r>
              <a:rPr lang="zh-CN" altLang="en-US"/>
              <a:t>自定义分区</a:t>
            </a:r>
            <a:endParaRPr lang="zh-CN" altLang="en-US"/>
          </a:p>
          <a:p>
            <a:r>
              <a:rPr lang="zh-CN" altLang="en-US"/>
              <a:t>选择安装版本：基本服务器 basic server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分区：仅供参考，请以实际情况为准</a:t>
            </a:r>
            <a:endParaRPr lang="zh-CN" altLang="en-US"/>
          </a:p>
        </p:txBody>
      </p:sp>
      <p:pic>
        <p:nvPicPr>
          <p:cNvPr id="4" name="内容占位符 3" descr="2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0515600" cy="456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安装模式：</a:t>
            </a:r>
            <a:r>
              <a:rPr lang="en-US" altLang="zh-CN"/>
              <a:t>Basic Server</a:t>
            </a:r>
            <a:endParaRPr lang="en-US" altLang="zh-CN"/>
          </a:p>
        </p:txBody>
      </p:sp>
      <p:pic>
        <p:nvPicPr>
          <p:cNvPr id="4" name="内容占位符 3" descr="2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0401300" cy="3039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三、安装后：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设置快照(等同于一键还原操作系统)</a:t>
            </a:r>
            <a:endParaRPr lang="zh-CN" altLang="en-US"/>
          </a:p>
          <a:p>
            <a:r>
              <a:rPr lang="zh-CN" altLang="en-US"/>
              <a:t>使用远程连接SSH工具：</a:t>
            </a:r>
            <a:endParaRPr lang="zh-CN" altLang="en-US"/>
          </a:p>
          <a:p>
            <a:pPr lvl="1"/>
            <a:r>
              <a:rPr lang="en-US" altLang="zh-CN"/>
              <a:t>Xshell(</a:t>
            </a:r>
            <a:r>
              <a:rPr lang="zh-CN" altLang="en-US"/>
              <a:t>推荐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Putty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Xshell</a:t>
            </a:r>
            <a:r>
              <a:rPr lang="zh-CN" altLang="en-US"/>
              <a:t>的使用</a:t>
            </a:r>
            <a:endParaRPr lang="zh-CN" altLang="en-US"/>
          </a:p>
        </p:txBody>
      </p:sp>
      <p:pic>
        <p:nvPicPr>
          <p:cNvPr id="4" name="内容占位符 3" descr="2017-01-05_11182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0516235" cy="497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Xsheel</a:t>
            </a:r>
            <a:r>
              <a:rPr lang="zh-CN" altLang="en-US"/>
              <a:t>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网卡设置一个临时的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pPr lvl="1"/>
            <a:r>
              <a:rPr lang="en-US" altLang="zh-CN"/>
              <a:t>ipconfig eth0 ip</a:t>
            </a:r>
            <a:r>
              <a:rPr lang="zh-CN" altLang="en-US"/>
              <a:t>地址 </a:t>
            </a:r>
            <a:r>
              <a:rPr lang="en-US" altLang="zh-CN"/>
              <a:t>(</a:t>
            </a:r>
            <a:r>
              <a:rPr lang="zh-CN" altLang="en-US"/>
              <a:t>可以</a:t>
            </a:r>
            <a:r>
              <a:rPr lang="en-US" altLang="zh-CN"/>
              <a:t>ping</a:t>
            </a:r>
            <a:r>
              <a:rPr lang="zh-CN" altLang="en-US"/>
              <a:t>通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Xsheel</a:t>
            </a:r>
            <a:r>
              <a:rPr lang="zh-CN" altLang="en-US"/>
              <a:t>新建会话：填写用户名，密码，</a:t>
            </a:r>
            <a:r>
              <a:rPr lang="en-US" altLang="zh-CN"/>
              <a:t>SSH</a:t>
            </a:r>
            <a:r>
              <a:rPr lang="zh-CN" altLang="en-US"/>
              <a:t>连接方式</a:t>
            </a:r>
            <a:endParaRPr lang="zh-CN" altLang="en-US"/>
          </a:p>
          <a:p>
            <a:endParaRPr lang="zh-CN" altLang="en-US"/>
          </a:p>
          <a:p>
            <a:pPr marL="0" lvl="1" indent="0">
              <a:buNone/>
            </a:pPr>
            <a:r>
              <a:rPr lang="zh-CN" altLang="en-US" sz="2800">
                <a:sym typeface="+mn-ea"/>
              </a:rPr>
              <a:t>注意：</a:t>
            </a:r>
            <a:endParaRPr lang="zh-CN" altLang="en-US" sz="2800">
              <a:sym typeface="+mn-ea"/>
            </a:endParaRPr>
          </a:p>
          <a:p>
            <a:pPr marL="514350" lvl="1" indent="-514350">
              <a:buFont typeface="+mj-ea"/>
              <a:buAutoNum type="circleNumDbPlain"/>
            </a:pPr>
            <a:r>
              <a:rPr lang="en-US" altLang="zh-CN" sz="2800">
                <a:sym typeface="+mn-ea"/>
              </a:rPr>
              <a:t>ip</a:t>
            </a:r>
            <a:r>
              <a:rPr lang="zh-CN" altLang="en-US" sz="2800">
                <a:sym typeface="+mn-ea"/>
              </a:rPr>
              <a:t>地址：</a:t>
            </a:r>
            <a:r>
              <a:rPr lang="en-US" altLang="zh-CN" sz="2800">
                <a:sym typeface="+mn-ea"/>
              </a:rPr>
              <a:t>192.168.</a:t>
            </a:r>
            <a:r>
              <a:rPr lang="zh-CN" altLang="en-US" sz="2800">
                <a:sym typeface="+mn-ea"/>
              </a:rPr>
              <a:t>网段</a:t>
            </a:r>
            <a:r>
              <a:rPr lang="en-US" altLang="zh-CN" sz="2800">
                <a:sym typeface="+mn-ea"/>
              </a:rPr>
              <a:t>.* </a:t>
            </a:r>
            <a:r>
              <a:rPr lang="zh-CN" altLang="en-US" sz="2800">
                <a:sym typeface="+mn-ea"/>
              </a:rPr>
              <a:t>（同一网段不能冲突）</a:t>
            </a:r>
            <a:endParaRPr lang="zh-CN" altLang="en-US" sz="2800">
              <a:sym typeface="+mn-ea"/>
            </a:endParaRPr>
          </a:p>
          <a:p>
            <a:pPr marL="514350" lvl="1" indent="-514350">
              <a:buFont typeface="+mj-ea"/>
              <a:buAutoNum type="circleNumDbPlain"/>
            </a:pPr>
            <a:r>
              <a:rPr lang="zh-CN" altLang="en-US" sz="2800">
                <a:sym typeface="+mn-ea"/>
              </a:rPr>
              <a:t>虚拟机网卡设置为桥接模式</a:t>
            </a:r>
            <a:endParaRPr lang="zh-CN" altLang="en-US" sz="28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644650"/>
            <a:ext cx="5958840" cy="945515"/>
          </a:xfrm>
        </p:spPr>
        <p:txBody>
          <a:bodyPr/>
          <a:p>
            <a:r>
              <a:rPr lang="zh-CN" altLang="en-US" b="0" i="1"/>
              <a:t>我为自己带盐</a:t>
            </a:r>
            <a:endParaRPr lang="zh-CN" altLang="en-US" b="0" i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7520" y="2453005"/>
            <a:ext cx="6156960" cy="69469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创艺简细圆" charset="0"/>
                <a:ea typeface="创艺简细圆" charset="0"/>
              </a:rPr>
              <a:t>我是波哥，一枚安静的美男子。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创艺简细圆" charset="0"/>
              <a:ea typeface="创艺简细圆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7520" y="2903220"/>
            <a:ext cx="795528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创艺简细圆" charset="0"/>
                <a:ea typeface="创艺简细圆" charset="0"/>
              </a:rPr>
              <a:t>博客：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创艺简细圆" charset="0"/>
                <a:ea typeface="创艺简细圆" charset="0"/>
              </a:rPr>
              <a:t>http://www.webjust.org     /    github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创艺简细圆" charset="0"/>
                <a:ea typeface="创艺简细圆" charset="0"/>
              </a:rPr>
              <a:t>：https://github.com/webjust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创艺简细圆" charset="0"/>
              <a:ea typeface="创艺简细圆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第二章：</a:t>
            </a:r>
            <a:r>
              <a:rPr lang="en-US" altLang="zh-CN"/>
              <a:t>Linux</a:t>
            </a:r>
            <a:r>
              <a:rPr lang="zh-CN" altLang="en-US"/>
              <a:t>系统安装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71500" indent="-571500">
              <a:buFont typeface="+mj-ea"/>
              <a:buAutoNum type="ea1JpnChsDbPeriod"/>
            </a:pPr>
            <a:r>
              <a:rPr lang="zh-CN" altLang="en-US"/>
              <a:t>安装前知识</a:t>
            </a:r>
            <a:endParaRPr lang="zh-CN" altLang="en-US"/>
          </a:p>
          <a:p>
            <a:pPr marL="571500" indent="-571500">
              <a:buFont typeface="+mj-ea"/>
              <a:buAutoNum type="ea1JpnChsDbPeriod"/>
            </a:pPr>
            <a:r>
              <a:rPr lang="zh-CN" altLang="en-US"/>
              <a:t>安装过程</a:t>
            </a:r>
            <a:endParaRPr lang="zh-CN" altLang="en-US"/>
          </a:p>
          <a:p>
            <a:pPr marL="571500" indent="-571500">
              <a:buFont typeface="+mj-ea"/>
              <a:buAutoNum type="ea1JpnChsDbPeriod"/>
            </a:pPr>
            <a:r>
              <a:rPr lang="zh-CN" altLang="en-US"/>
              <a:t>安装后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一、安装前知识：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分区类型</a:t>
            </a:r>
            <a:endParaRPr lang="zh-CN" altLang="en-US"/>
          </a:p>
          <a:p>
            <a:r>
              <a:rPr lang="zh-CN" altLang="en-US"/>
              <a:t>第一块SCSI硬盘设备名：sda</a:t>
            </a:r>
            <a:endParaRPr lang="zh-CN" altLang="en-US"/>
          </a:p>
          <a:p>
            <a:r>
              <a:rPr lang="zh-CN" altLang="en-US"/>
              <a:t>密码设置原则：复杂性、可记忆、时效性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虚拟机软件：</a:t>
            </a:r>
            <a:endParaRPr lang="zh-CN" altLang="en-US"/>
          </a:p>
          <a:p>
            <a:pPr lvl="1"/>
            <a:r>
              <a:rPr lang="zh-CN" altLang="en-US"/>
              <a:t>VMware</a:t>
            </a:r>
            <a:endParaRPr lang="zh-CN" altLang="en-US"/>
          </a:p>
          <a:p>
            <a:pPr lvl="1"/>
            <a:r>
              <a:rPr lang="zh-CN" altLang="en-US"/>
              <a:t>VM VirtualBox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分区类型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主分区：最多只能有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扩展分区：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/>
              <a:t>最多只能有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endParaRPr lang="zh-CN" altLang="en-US" sz="240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/>
              <a:t>主分区加扩展分区最多有</a:t>
            </a:r>
            <a:r>
              <a:rPr lang="en-US" altLang="zh-CN" sz="2400"/>
              <a:t>4</a:t>
            </a:r>
            <a:r>
              <a:rPr lang="zh-CN" altLang="en-US" sz="2400"/>
              <a:t>个</a:t>
            </a:r>
            <a:endParaRPr lang="zh-CN" altLang="en-US" sz="240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/>
              <a:t>不能写入数据，只能包含逻辑分区</a:t>
            </a:r>
            <a:endParaRPr lang="zh-CN" altLang="en-US" sz="2400"/>
          </a:p>
          <a:p>
            <a:r>
              <a:rPr lang="zh-CN" altLang="en-US"/>
              <a:t>逻辑分区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磁盘分区</a:t>
            </a:r>
            <a:endParaRPr lang="zh-CN" altLang="en-US"/>
          </a:p>
        </p:txBody>
      </p:sp>
      <p:pic>
        <p:nvPicPr>
          <p:cNvPr id="4" name="内容占位符 3" descr="分区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0547350" cy="322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挂载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必须分区：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/  (</a:t>
            </a:r>
            <a:r>
              <a:rPr lang="zh-CN" altLang="en-US"/>
              <a:t>根</a:t>
            </a:r>
            <a:r>
              <a:rPr lang="zh-CN" altLang="en-US"/>
              <a:t>分区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swap</a:t>
            </a:r>
            <a:r>
              <a:rPr lang="zh-CN" altLang="en-US"/>
              <a:t>分区 </a:t>
            </a:r>
            <a:r>
              <a:rPr lang="en-US" altLang="zh-CN"/>
              <a:t>(</a:t>
            </a:r>
            <a:r>
              <a:rPr lang="zh-CN" altLang="en-US"/>
              <a:t>交换分区，一般情况为内存的</a:t>
            </a:r>
            <a:r>
              <a:rPr lang="en-US" altLang="zh-CN"/>
              <a:t>1-2</a:t>
            </a:r>
            <a:r>
              <a:rPr lang="zh-CN" altLang="en-US"/>
              <a:t>倍即可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推荐分区：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/boot (</a:t>
            </a:r>
            <a:r>
              <a:rPr lang="zh-CN" altLang="en-US"/>
              <a:t>启动分区，</a:t>
            </a:r>
            <a:r>
              <a:rPr lang="en-US" altLang="zh-CN"/>
              <a:t>200Mb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硬件设备在Linux中的文件名</a:t>
            </a:r>
            <a:endParaRPr lang="zh-CN" altLang="en-US"/>
          </a:p>
        </p:txBody>
      </p:sp>
      <p:pic>
        <p:nvPicPr>
          <p:cNvPr id="4" name="内容占位符 3" descr="2017-01-05_10483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7670"/>
            <a:ext cx="10515600" cy="3611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0590" y="5663565"/>
            <a:ext cx="104533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CentOS 6 使用的就是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SCSI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硬盘，在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中的文件名为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sd[a-p]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sda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表示是第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块硬盘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/dev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：存放设备文件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密码设置</a:t>
            </a:r>
            <a:r>
              <a:rPr lang="en-US" altLang="zh-CN"/>
              <a:t>3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复杂性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8</a:t>
            </a:r>
            <a:r>
              <a:rPr lang="zh-CN" altLang="en-US"/>
              <a:t>位字符以上的大小写字母、数字、符号</a:t>
            </a:r>
            <a:endParaRPr lang="zh-CN" altLang="en-US"/>
          </a:p>
          <a:p>
            <a:pPr lvl="1"/>
            <a:r>
              <a:rPr lang="zh-CN" altLang="en-US"/>
              <a:t>不能是英文单词</a:t>
            </a:r>
            <a:endParaRPr lang="zh-CN" altLang="en-US"/>
          </a:p>
          <a:p>
            <a:pPr lvl="1"/>
            <a:r>
              <a:rPr lang="zh-CN" altLang="en-US"/>
              <a:t>不能与用户的个人信息相关联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易记忆性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时效性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715" y="5344160"/>
            <a:ext cx="103422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Wm17zXDLgj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虚拟机的安装和使用</a:t>
            </a:r>
            <a:endParaRPr lang="zh-CN" altLang="zh-CN"/>
          </a:p>
        </p:txBody>
      </p:sp>
      <p:pic>
        <p:nvPicPr>
          <p:cNvPr id="4" name="内容占位符 3" descr="VMwar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4965" cy="464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 Light</vt:lpstr>
      <vt:lpstr>Calibri</vt:lpstr>
      <vt:lpstr>创艺简细圆</vt:lpstr>
      <vt:lpstr>Office 主题</vt:lpstr>
      <vt:lpstr>Linux系统安装</vt:lpstr>
      <vt:lpstr>第二章：Linux系统安装</vt:lpstr>
      <vt:lpstr>一、安装前知识：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虚拟机的安装和使用</vt:lpstr>
      <vt:lpstr>VM VirtualBox：免费开源</vt:lpstr>
      <vt:lpstr>虚拟机安装步骤简单</vt:lpstr>
      <vt:lpstr>二、安装过程：</vt:lpstr>
      <vt:lpstr>PowerPoint 演示文稿</vt:lpstr>
      <vt:lpstr>PowerPoint 演示文稿</vt:lpstr>
      <vt:lpstr>三、安装后：</vt:lpstr>
      <vt:lpstr>PowerPoint 演示文稿</vt:lpstr>
      <vt:lpstr>PowerPoint 演示文稿</vt:lpstr>
      <vt:lpstr>PowerPoint 演示文稿</vt:lpstr>
      <vt:lpstr>我为自己带盐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265</cp:revision>
  <dcterms:created xsi:type="dcterms:W3CDTF">2015-05-05T08:02:00Z</dcterms:created>
  <dcterms:modified xsi:type="dcterms:W3CDTF">2017-01-05T03:26:44Z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