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85" r:id="rId5"/>
    <p:sldId id="286" r:id="rId6"/>
    <p:sldId id="287" r:id="rId7"/>
    <p:sldId id="288" r:id="rId8"/>
    <p:sldId id="291" r:id="rId9"/>
    <p:sldId id="292" r:id="rId10"/>
    <p:sldId id="28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29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1.wav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3" name="click.wav"/>
          </p:stSnd>
        </p:sndAc>
      </p:transition>
    </mc:Choice>
    <mc:Fallback>
      <p:transition>
        <p:fade/>
        <p:sndAc>
          <p:stSnd>
            <p:snd r:embed="rId13" name="click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fad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四、后台文章发布功能说明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后台部分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前台部分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4.1.1 </a:t>
            </a:r>
            <a:r>
              <a:rPr lang="zh-CN" altLang="en-US"/>
              <a:t>后台</a:t>
            </a:r>
            <a:r>
              <a:rPr lang="en-US" altLang="zh-CN"/>
              <a:t>——</a:t>
            </a:r>
            <a:r>
              <a:rPr lang="zh-CN" altLang="en-US"/>
              <a:t>文章发布</a:t>
            </a:r>
            <a:endParaRPr lang="zh-CN" altLang="en-US"/>
          </a:p>
        </p:txBody>
      </p:sp>
      <p:pic>
        <p:nvPicPr>
          <p:cNvPr id="4" name="内容占位符 3" descr="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4.1.2 </a:t>
            </a:r>
            <a:r>
              <a:rPr lang="zh-CN" altLang="en-US">
                <a:sym typeface="+mn-ea"/>
              </a:rPr>
              <a:t>后台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文章列表管理</a:t>
            </a:r>
            <a:endParaRPr lang="zh-CN" altLang="en-US"/>
          </a:p>
        </p:txBody>
      </p:sp>
      <p:pic>
        <p:nvPicPr>
          <p:cNvPr id="4" name="内容占位符 3" descr="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4.1.3 </a:t>
            </a:r>
            <a:r>
              <a:rPr lang="zh-CN" altLang="en-US">
                <a:sym typeface="+mn-ea"/>
              </a:rPr>
              <a:t>后台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文章修改页面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 descr="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4.1.4 </a:t>
            </a:r>
            <a:r>
              <a:rPr lang="zh-CN" altLang="en-US">
                <a:sym typeface="+mn-ea"/>
              </a:rPr>
              <a:t>后台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用户管理列表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 descr="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4.1.5 </a:t>
            </a:r>
            <a:r>
              <a:rPr lang="zh-CN" altLang="en-US">
                <a:sym typeface="+mn-ea"/>
              </a:rPr>
              <a:t>后台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登录页面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 descr="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4.2.1 </a:t>
            </a:r>
            <a:r>
              <a:rPr lang="zh-CN" altLang="en-US"/>
              <a:t>前台</a:t>
            </a:r>
            <a:r>
              <a:rPr lang="en-US" altLang="zh-CN"/>
              <a:t>——</a:t>
            </a:r>
            <a:r>
              <a:rPr lang="zh-CN" altLang="en-US"/>
              <a:t>文章列表</a:t>
            </a:r>
            <a:endParaRPr lang="zh-CN" altLang="en-US"/>
          </a:p>
        </p:txBody>
      </p:sp>
      <p:pic>
        <p:nvPicPr>
          <p:cNvPr id="4" name="内容占位符 3" descr="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950" y="1825625"/>
            <a:ext cx="8164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项目开发流程</a:t>
            </a:r>
            <a:r>
              <a:rPr lang="en-US" altLang="zh-CN"/>
              <a:t>(</a:t>
            </a:r>
            <a:r>
              <a:rPr lang="zh-CN" altLang="en-US"/>
              <a:t>参考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后台：需求分析 → 网站架构设计 </a:t>
            </a:r>
            <a:r>
              <a:rPr lang="zh-CN" altLang="en-US">
                <a:sym typeface="+mn-ea"/>
              </a:rPr>
              <a:t> →  数据库设计 → 模板文件 → 公共文件、数据库文件配置 → 后台文章添加功能 → 文章修改功能 → 文章删除功能 → 文章管理列表 → 后台登录功能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前台：文章的遍历</a:t>
            </a:r>
            <a:r>
              <a:rPr lang="zh-CN" altLang="en-US">
                <a:sym typeface="+mn-ea"/>
              </a:rPr>
              <a:t> → 文章的检索功能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zh-CN"/>
              <a:t>一、文章发布系统的架构分析与设计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二、项目目录结构规划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三、数据库设计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四、文章发布功能页面说明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五、小结</a:t>
            </a:r>
            <a:endParaRPr lang="zh-CN" altLang="en-US"/>
          </a:p>
        </p:txBody>
      </p:sp>
    </p:spTree>
  </p:cSld>
  <p:clrMapOvr>
    <a:masterClrMapping/>
  </p:clrMapOvr>
  <p:transition>
    <p:fade/>
    <p:sndAc>
      <p:stSnd>
        <p:snd r:embed="rId1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一、文章发布系统的架构分析与设计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后台系统结构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前台系统结构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后台系统结构</a:t>
            </a:r>
            <a:endParaRPr lang="zh-CN" altLang="en-US"/>
          </a:p>
        </p:txBody>
      </p:sp>
      <p:pic>
        <p:nvPicPr>
          <p:cNvPr id="6" name="内容占位符 5" descr="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5618" y="1690688"/>
            <a:ext cx="6119495" cy="430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</a:t>
            </a:r>
            <a:r>
              <a:rPr lang="zh-CN" altLang="en-US"/>
              <a:t>前台系统结构</a:t>
            </a:r>
            <a:endParaRPr lang="zh-CN" altLang="en-US"/>
          </a:p>
        </p:txBody>
      </p:sp>
      <p:pic>
        <p:nvPicPr>
          <p:cNvPr id="4" name="内容占位符 3" descr="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4820" y="2120900"/>
            <a:ext cx="6181725" cy="336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2" name="click.wav"/>
          </p:stSnd>
        </p:sndAc>
      </p:transition>
    </mc:Choice>
    <mc:Fallback>
      <p:transition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二、项目目录结构规划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后台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前台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/>
              <a:t>后台项目目录结构规划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后台：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/admin/comm		公共文件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/admin/comm/a_header.php    后台头部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/admin/comm/a_footer.php    后台尾部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/admin/news.list.php     文章列表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/admin/news.add.php      文章添加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/admin/news.add.handle.php     添加处理程序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/admin/news.del.php      文章删除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/admin/news.modify.php   文章修改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/admin/news.modify.handle.php     文章修改处理程序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后台项目目录结构规划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700"/>
              <a:t>前台：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	公共目录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/comm/header.php    头部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/comm/footer.php    尾部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/comm/config.php    数据库配置信息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/comm/connect.php   数据库连接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/doc	项目文档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/doc/sql.sql 	数据库文件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/news.list.php    文章列表</a:t>
            </a:r>
            <a:endParaRPr lang="zh-CN" altLang="en-US" sz="1700"/>
          </a:p>
          <a:p>
            <a:pPr marL="0" indent="0">
              <a:buNone/>
            </a:pPr>
            <a:r>
              <a:rPr lang="zh-CN" altLang="en-US" sz="1700"/>
              <a:t>/news.show.php    文章详情</a:t>
            </a:r>
            <a:endParaRPr lang="zh-CN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三、数据库设计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项目演示时完善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  <p:sndAc>
          <p:stSnd>
            <p:snd r:embed="rId1" name="click.wav"/>
          </p:stSnd>
        </p:sndAc>
      </p:transition>
    </mc:Choice>
    <mc:Fallback>
      <p:transition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课程内容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136</cp:revision>
  <dcterms:created xsi:type="dcterms:W3CDTF">2015-05-05T08:02:00Z</dcterms:created>
  <dcterms:modified xsi:type="dcterms:W3CDTF">2016-12-12T18:02:47Z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