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96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-816120" y="-816120"/>
            <a:ext cx="1635840" cy="163584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68120" y="20520"/>
            <a:ext cx="1701000" cy="170100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st="12600" dir="5400000">
              <a:srgbClr val="AFA58D">
                <a:alpha val="8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165240" y="1036800"/>
            <a:ext cx="1164240" cy="1164240"/>
            <a:chOff x="165240" y="1036800"/>
            <a:chExt cx="1164240" cy="1164240"/>
          </a:xfrm>
        </p:grpSpPr>
        <p:pic>
          <p:nvPicPr>
            <p:cNvPr id="3" name="Picture 2"/>
            <p:cNvPicPr/>
            <p:nvPr/>
          </p:nvPicPr>
          <p:blipFill>
            <a:blip r:embed="rId15"/>
            <a:stretch/>
          </p:blipFill>
          <p:spPr>
            <a:xfrm>
              <a:off x="165240" y="1036800"/>
              <a:ext cx="1164240" cy="116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CustomShape 4"/>
            <p:cNvSpPr/>
            <p:nvPr/>
          </p:nvSpPr>
          <p:spPr>
            <a:xfrm rot="2340000">
              <a:off x="350640" y="1212120"/>
              <a:ext cx="789480" cy="77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" name="CustomShape 5"/>
          <p:cNvSpPr/>
          <p:nvPr/>
        </p:nvSpPr>
        <p:spPr>
          <a:xfrm>
            <a:off x="1012680" y="0"/>
            <a:ext cx="812880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5715000" y="6305400"/>
            <a:ext cx="2892960" cy="4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1014480" y="0"/>
            <a:ext cx="70560" cy="6855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60" dir="10800000">
              <a:srgbClr val="706B5F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816120" y="-816120"/>
            <a:ext cx="1635840" cy="163584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68120" y="20520"/>
            <a:ext cx="1701000" cy="170100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st="12600" dir="5400000">
              <a:srgbClr val="AFA58D">
                <a:alpha val="8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165240" y="1036800"/>
            <a:ext cx="1164240" cy="1164240"/>
            <a:chOff x="165240" y="1036800"/>
            <a:chExt cx="1164240" cy="1164240"/>
          </a:xfrm>
        </p:grpSpPr>
        <p:pic>
          <p:nvPicPr>
            <p:cNvPr id="49" name="Picture 2"/>
            <p:cNvPicPr/>
            <p:nvPr/>
          </p:nvPicPr>
          <p:blipFill>
            <a:blip r:embed="rId15"/>
            <a:stretch/>
          </p:blipFill>
          <p:spPr>
            <a:xfrm>
              <a:off x="165240" y="1036800"/>
              <a:ext cx="1164240" cy="116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0" name="CustomShape 4"/>
            <p:cNvSpPr/>
            <p:nvPr/>
          </p:nvSpPr>
          <p:spPr>
            <a:xfrm rot="2340000">
              <a:off x="350640" y="1212120"/>
              <a:ext cx="789480" cy="77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" name="CustomShape 5"/>
          <p:cNvSpPr/>
          <p:nvPr/>
        </p:nvSpPr>
        <p:spPr>
          <a:xfrm>
            <a:off x="1012680" y="0"/>
            <a:ext cx="812880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5715000" y="6305400"/>
            <a:ext cx="2892960" cy="4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1014480" y="0"/>
            <a:ext cx="70560" cy="6855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60" dir="10800000">
              <a:srgbClr val="706B5F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-816120" y="-816120"/>
            <a:ext cx="1635840" cy="1635840"/>
          </a:xfrm>
          <a:custGeom>
            <a:avLst/>
            <a:gdLst/>
            <a:ahLst/>
            <a:cxnLst/>
            <a:rect l="l" t="t" r="r" b="b"/>
            <a:pathLst>
              <a:path w="1638300" h="1638300">
                <a:moveTo>
                  <a:pt x="1638300" y="819150"/>
                </a:move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3000"/>
            </a:srgbClr>
          </a:solidFill>
          <a:ln w="3240">
            <a:solidFill>
              <a:srgbClr val="D2C39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168120" y="20520"/>
            <a:ext cx="1701000" cy="1701000"/>
          </a:xfrm>
          <a:prstGeom prst="ellipse">
            <a:avLst/>
          </a:prstGeom>
          <a:noFill/>
          <a:ln w="27360">
            <a:solidFill>
              <a:srgbClr val="FFF6DB"/>
            </a:solidFill>
            <a:miter/>
          </a:ln>
          <a:effectLst>
            <a:outerShdw dist="12600" dir="5400000">
              <a:srgbClr val="AFA58D">
                <a:alpha val="8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4" name="Group 3"/>
          <p:cNvGrpSpPr/>
          <p:nvPr/>
        </p:nvGrpSpPr>
        <p:grpSpPr>
          <a:xfrm>
            <a:off x="165240" y="1036800"/>
            <a:ext cx="1164240" cy="1164240"/>
            <a:chOff x="165240" y="1036800"/>
            <a:chExt cx="1164240" cy="1164240"/>
          </a:xfrm>
        </p:grpSpPr>
        <p:pic>
          <p:nvPicPr>
            <p:cNvPr id="95" name="Picture 2"/>
            <p:cNvPicPr/>
            <p:nvPr/>
          </p:nvPicPr>
          <p:blipFill>
            <a:blip r:embed="rId15"/>
            <a:stretch/>
          </p:blipFill>
          <p:spPr>
            <a:xfrm>
              <a:off x="165240" y="1036800"/>
              <a:ext cx="1164240" cy="1164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96" name="CustomShape 4"/>
            <p:cNvSpPr/>
            <p:nvPr/>
          </p:nvSpPr>
          <p:spPr>
            <a:xfrm rot="2340000">
              <a:off x="350640" y="1212120"/>
              <a:ext cx="789480" cy="77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CustomShape 5"/>
          <p:cNvSpPr/>
          <p:nvPr/>
        </p:nvSpPr>
        <p:spPr>
          <a:xfrm>
            <a:off x="1012680" y="0"/>
            <a:ext cx="812880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6"/>
          <p:cNvSpPr/>
          <p:nvPr/>
        </p:nvSpPr>
        <p:spPr>
          <a:xfrm>
            <a:off x="5715000" y="6305400"/>
            <a:ext cx="2892960" cy="47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7"/>
          <p:cNvSpPr/>
          <p:nvPr/>
        </p:nvSpPr>
        <p:spPr>
          <a:xfrm>
            <a:off x="1014480" y="0"/>
            <a:ext cx="70560" cy="68554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8160" dir="10800000">
              <a:srgbClr val="706B5F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1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0455" y="1094127"/>
            <a:ext cx="6212276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                 </a:t>
            </a:r>
            <a:r>
              <a:rPr lang="en-US" sz="4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OPERATOR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434600" y="4023360"/>
            <a:ext cx="7493760" cy="221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PEMROGRAMAN BEROIENTASI OBJEK (PBO)”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“TANWIR”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LOGIKA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1097280" y="1235520"/>
            <a:ext cx="7679520" cy="2603520"/>
          </a:xfrm>
          <a:prstGeom prst="rect">
            <a:avLst/>
          </a:prstGeom>
          <a:ln>
            <a:noFill/>
          </a:ln>
        </p:spPr>
      </p:pic>
      <p:pic>
        <p:nvPicPr>
          <p:cNvPr id="157" name="Picture 156"/>
          <p:cNvPicPr/>
          <p:nvPr/>
        </p:nvPicPr>
        <p:blipFill>
          <a:blip r:embed="rId3"/>
          <a:stretch/>
        </p:blipFill>
        <p:spPr>
          <a:xfrm>
            <a:off x="1293840" y="4129200"/>
            <a:ext cx="7391520" cy="175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1005840" y="355680"/>
            <a:ext cx="8052120" cy="384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97280" y="182880"/>
            <a:ext cx="79538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BITWISE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113840" y="1359360"/>
            <a:ext cx="7862400" cy="74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Operator yang digunakan untuk operasi bit (biner)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2"/>
          <a:stretch/>
        </p:blipFill>
        <p:spPr>
          <a:xfrm>
            <a:off x="1371600" y="2194560"/>
            <a:ext cx="7431120" cy="356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88720" y="273600"/>
            <a:ext cx="749628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BITWISE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1097280" y="2560320"/>
            <a:ext cx="7819920" cy="298656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1188720" y="1604520"/>
            <a:ext cx="7496280" cy="7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operator yang digunakan untuk operasi bit (biner)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097280" y="182880"/>
            <a:ext cx="795384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TERNARY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113840" y="1158120"/>
            <a:ext cx="7862400" cy="11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Operator membuat pertanyaan,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Simbolnya menggunakan tanda tanya (?) dan titik-dua (:) untuk memisah jawabannya.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1097280" y="3108960"/>
            <a:ext cx="7680600" cy="283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6 Jenis Operator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097280" y="2286000"/>
            <a:ext cx="7587720" cy="32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ARITMATIKA</a:t>
            </a:r>
            <a:endParaRPr lang="en-US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PENUGASAN</a:t>
            </a:r>
            <a:endParaRPr lang="en-US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PEMBANDINGAN</a:t>
            </a:r>
            <a:endParaRPr lang="en-US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LOGIKA</a:t>
            </a:r>
            <a:endParaRPr lang="en-US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BITWISE</a:t>
            </a:r>
            <a:endParaRPr lang="en-US" sz="32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TERNARY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1097280" y="26280"/>
            <a:ext cx="8088840" cy="683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ARITMATIKA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1024200" y="1828800"/>
            <a:ext cx="8118360" cy="365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ARITMATIKA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1175040" y="2834640"/>
            <a:ext cx="7967520" cy="264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PENUGASAN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1280160" y="1682640"/>
            <a:ext cx="7662600" cy="453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PENUGASAN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1280160" y="1920240"/>
            <a:ext cx="7697160" cy="301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PERBANDINGAN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1188720" y="1645920"/>
            <a:ext cx="7736400" cy="374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097280" y="273600"/>
            <a:ext cx="758772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PERBANDINGAN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54" name="Picture 153"/>
          <p:cNvPicPr/>
          <p:nvPr/>
        </p:nvPicPr>
        <p:blipFill>
          <a:blip r:embed="rId2"/>
          <a:stretch/>
        </p:blipFill>
        <p:spPr>
          <a:xfrm>
            <a:off x="1097280" y="2560320"/>
            <a:ext cx="7912440" cy="326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Words>63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LEN</dc:creator>
  <dc:description/>
  <cp:lastModifiedBy>kodetr</cp:lastModifiedBy>
  <cp:revision>97</cp:revision>
  <dcterms:created xsi:type="dcterms:W3CDTF">2007-08-30T14:37:01Z</dcterms:created>
  <dcterms:modified xsi:type="dcterms:W3CDTF">2020-10-21T00:47:15Z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