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22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08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08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08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08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-816120" y="-816120"/>
            <a:ext cx="1635120" cy="163512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168120" y="20520"/>
            <a:ext cx="1700280" cy="170028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st="12600" dir="5400000">
              <a:srgbClr val="AFA58D">
                <a:alpha val="8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165240" y="1036800"/>
            <a:ext cx="1163520" cy="1163520"/>
            <a:chOff x="165240" y="1036800"/>
            <a:chExt cx="1163520" cy="1163520"/>
          </a:xfrm>
        </p:grpSpPr>
        <p:pic>
          <p:nvPicPr>
            <p:cNvPr id="3" name="Picture 2"/>
            <p:cNvPicPr/>
            <p:nvPr/>
          </p:nvPicPr>
          <p:blipFill>
            <a:blip r:embed="rId15"/>
            <a:stretch/>
          </p:blipFill>
          <p:spPr>
            <a:xfrm>
              <a:off x="165240" y="1036800"/>
              <a:ext cx="1163520" cy="1163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CustomShape 4"/>
            <p:cNvSpPr/>
            <p:nvPr/>
          </p:nvSpPr>
          <p:spPr>
            <a:xfrm rot="2340000">
              <a:off x="350280" y="1212120"/>
              <a:ext cx="788760" cy="77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CustomShape 5"/>
          <p:cNvSpPr/>
          <p:nvPr/>
        </p:nvSpPr>
        <p:spPr>
          <a:xfrm>
            <a:off x="1012680" y="0"/>
            <a:ext cx="8128080" cy="68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5715000" y="6305400"/>
            <a:ext cx="289224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1014480" y="0"/>
            <a:ext cx="69840" cy="68547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60" dir="10800000">
              <a:srgbClr val="706B5F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816120" y="-816120"/>
            <a:ext cx="1635120" cy="163512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68120" y="20520"/>
            <a:ext cx="1700280" cy="170028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st="12600" dir="5400000">
              <a:srgbClr val="AFA58D">
                <a:alpha val="8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8" name="Group 3"/>
          <p:cNvGrpSpPr/>
          <p:nvPr/>
        </p:nvGrpSpPr>
        <p:grpSpPr>
          <a:xfrm>
            <a:off x="165240" y="1036800"/>
            <a:ext cx="1163520" cy="1163520"/>
            <a:chOff x="165240" y="1036800"/>
            <a:chExt cx="1163520" cy="1163520"/>
          </a:xfrm>
        </p:grpSpPr>
        <p:pic>
          <p:nvPicPr>
            <p:cNvPr id="49" name="Picture 2"/>
            <p:cNvPicPr/>
            <p:nvPr/>
          </p:nvPicPr>
          <p:blipFill>
            <a:blip r:embed="rId15"/>
            <a:stretch/>
          </p:blipFill>
          <p:spPr>
            <a:xfrm>
              <a:off x="165240" y="1036800"/>
              <a:ext cx="1163520" cy="1163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" name="CustomShape 4"/>
            <p:cNvSpPr/>
            <p:nvPr/>
          </p:nvSpPr>
          <p:spPr>
            <a:xfrm rot="2340000">
              <a:off x="350280" y="1212120"/>
              <a:ext cx="788760" cy="77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" name="CustomShape 5"/>
          <p:cNvSpPr/>
          <p:nvPr/>
        </p:nvSpPr>
        <p:spPr>
          <a:xfrm>
            <a:off x="1012680" y="0"/>
            <a:ext cx="8128080" cy="68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5715000" y="6305400"/>
            <a:ext cx="289224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1014480" y="0"/>
            <a:ext cx="69840" cy="68547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60" dir="10800000">
              <a:srgbClr val="706B5F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5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-816120" y="-816120"/>
            <a:ext cx="1635120" cy="163512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168120" y="20520"/>
            <a:ext cx="1700280" cy="170028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st="12600" dir="5400000">
              <a:srgbClr val="AFA58D">
                <a:alpha val="8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4" name="Group 3"/>
          <p:cNvGrpSpPr/>
          <p:nvPr/>
        </p:nvGrpSpPr>
        <p:grpSpPr>
          <a:xfrm>
            <a:off x="165240" y="1036800"/>
            <a:ext cx="1163520" cy="1163520"/>
            <a:chOff x="165240" y="1036800"/>
            <a:chExt cx="1163520" cy="1163520"/>
          </a:xfrm>
        </p:grpSpPr>
        <p:pic>
          <p:nvPicPr>
            <p:cNvPr id="95" name="Picture 2"/>
            <p:cNvPicPr/>
            <p:nvPr/>
          </p:nvPicPr>
          <p:blipFill>
            <a:blip r:embed="rId15"/>
            <a:stretch/>
          </p:blipFill>
          <p:spPr>
            <a:xfrm>
              <a:off x="165240" y="1036800"/>
              <a:ext cx="1163520" cy="1163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96" name="CustomShape 4"/>
            <p:cNvSpPr/>
            <p:nvPr/>
          </p:nvSpPr>
          <p:spPr>
            <a:xfrm rot="2340000">
              <a:off x="350280" y="1212120"/>
              <a:ext cx="788760" cy="77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CustomShape 5"/>
          <p:cNvSpPr/>
          <p:nvPr/>
        </p:nvSpPr>
        <p:spPr>
          <a:xfrm>
            <a:off x="1012680" y="0"/>
            <a:ext cx="8128080" cy="68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6"/>
          <p:cNvSpPr/>
          <p:nvPr/>
        </p:nvSpPr>
        <p:spPr>
          <a:xfrm>
            <a:off x="5715000" y="6305400"/>
            <a:ext cx="289224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7"/>
          <p:cNvSpPr/>
          <p:nvPr/>
        </p:nvSpPr>
        <p:spPr>
          <a:xfrm>
            <a:off x="1014480" y="0"/>
            <a:ext cx="69840" cy="68547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60" dir="10800000">
              <a:srgbClr val="706B5F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1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-816120" y="-816120"/>
            <a:ext cx="1635120" cy="163512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168120" y="20520"/>
            <a:ext cx="1700280" cy="170028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st="12600" dir="5400000">
              <a:srgbClr val="AFA58D">
                <a:alpha val="8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0" name="Group 3"/>
          <p:cNvGrpSpPr/>
          <p:nvPr/>
        </p:nvGrpSpPr>
        <p:grpSpPr>
          <a:xfrm>
            <a:off x="165240" y="1036800"/>
            <a:ext cx="1163520" cy="1163520"/>
            <a:chOff x="165240" y="1036800"/>
            <a:chExt cx="1163520" cy="1163520"/>
          </a:xfrm>
        </p:grpSpPr>
        <p:pic>
          <p:nvPicPr>
            <p:cNvPr id="141" name="Picture 2"/>
            <p:cNvPicPr/>
            <p:nvPr/>
          </p:nvPicPr>
          <p:blipFill>
            <a:blip r:embed="rId15"/>
            <a:stretch/>
          </p:blipFill>
          <p:spPr>
            <a:xfrm>
              <a:off x="165240" y="1036800"/>
              <a:ext cx="1163520" cy="1163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2" name="CustomShape 4"/>
            <p:cNvSpPr/>
            <p:nvPr/>
          </p:nvSpPr>
          <p:spPr>
            <a:xfrm rot="2340000">
              <a:off x="350280" y="1212120"/>
              <a:ext cx="788760" cy="77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3" name="CustomShape 5"/>
          <p:cNvSpPr/>
          <p:nvPr/>
        </p:nvSpPr>
        <p:spPr>
          <a:xfrm>
            <a:off x="1012680" y="0"/>
            <a:ext cx="8128080" cy="68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6"/>
          <p:cNvSpPr/>
          <p:nvPr/>
        </p:nvSpPr>
        <p:spPr>
          <a:xfrm>
            <a:off x="5715000" y="6305400"/>
            <a:ext cx="2892240" cy="47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7"/>
          <p:cNvSpPr/>
          <p:nvPr/>
        </p:nvSpPr>
        <p:spPr>
          <a:xfrm>
            <a:off x="1014480" y="0"/>
            <a:ext cx="69840" cy="68547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60" dir="10800000">
              <a:srgbClr val="706B5F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7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283040" y="1188720"/>
            <a:ext cx="7677360" cy="10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				PERULANGAN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						  LOOP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434600" y="4023360"/>
            <a:ext cx="7493040" cy="221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PBO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“ TANWIR ”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TUGAS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16" name="Picture 215"/>
          <p:cNvPicPr/>
          <p:nvPr/>
        </p:nvPicPr>
        <p:blipFill>
          <a:blip r:embed="rId2"/>
          <a:stretch/>
        </p:blipFill>
        <p:spPr>
          <a:xfrm>
            <a:off x="2103120" y="2834640"/>
            <a:ext cx="5694480" cy="267516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2468880" y="2168280"/>
            <a:ext cx="466236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http://classroom.google.com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097280" y="273600"/>
            <a:ext cx="758700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Kenapa belajar loop?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63040" y="1920240"/>
            <a:ext cx="5942880" cy="329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Cetak “S1TI”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Cetak “S1TI”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Cetak “S1TI”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….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→ 1.000.000 kali cetak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97280" y="273600"/>
            <a:ext cx="758700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2 Jenis Perulangan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63040" y="1737360"/>
            <a:ext cx="5942880" cy="329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1. Counted Loop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→ Jumlah pengulangan tentu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2. Uncounted Loop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	→ Jumlah pengulangan tidak tentu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97280" y="273600"/>
            <a:ext cx="758700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2 Jenis Perulangan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646280" y="1920240"/>
            <a:ext cx="5942880" cy="329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 Counted Loop 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→ for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→ for each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 Uncounted Loop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→ while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→ do while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97280" y="273600"/>
            <a:ext cx="758700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1. Counted Loop For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097280" y="1737360"/>
            <a:ext cx="7680240" cy="51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" name="Picture 193"/>
          <p:cNvPicPr/>
          <p:nvPr/>
        </p:nvPicPr>
        <p:blipFill>
          <a:blip r:embed="rId2"/>
          <a:stretch/>
        </p:blipFill>
        <p:spPr>
          <a:xfrm>
            <a:off x="1097280" y="1556640"/>
            <a:ext cx="3932640" cy="4660920"/>
          </a:xfrm>
          <a:prstGeom prst="rect">
            <a:avLst/>
          </a:prstGeom>
          <a:ln>
            <a:noFill/>
          </a:ln>
        </p:spPr>
      </p:pic>
      <p:pic>
        <p:nvPicPr>
          <p:cNvPr id="195" name="Picture 194"/>
          <p:cNvPicPr/>
          <p:nvPr/>
        </p:nvPicPr>
        <p:blipFill>
          <a:blip r:embed="rId3"/>
          <a:stretch/>
        </p:blipFill>
        <p:spPr>
          <a:xfrm>
            <a:off x="3657600" y="3716640"/>
            <a:ext cx="5181480" cy="222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097280" y="273600"/>
            <a:ext cx="758700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2. Counted Loop For Each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097280" y="1737360"/>
            <a:ext cx="7680240" cy="51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1186920" y="3383280"/>
            <a:ext cx="7590600" cy="182808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1371600" y="1828800"/>
            <a:ext cx="7405560" cy="68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menampilkan isi dari array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97280" y="273600"/>
            <a:ext cx="758700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2. Uncounted Loop While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097280" y="1737360"/>
            <a:ext cx="7680240" cy="51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1371600" y="1828800"/>
            <a:ext cx="7405560" cy="68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3" name="Picture 202"/>
          <p:cNvPicPr/>
          <p:nvPr/>
        </p:nvPicPr>
        <p:blipFill>
          <a:blip r:embed="rId2"/>
          <a:stretch/>
        </p:blipFill>
        <p:spPr>
          <a:xfrm>
            <a:off x="1097280" y="1239840"/>
            <a:ext cx="3840120" cy="5011200"/>
          </a:xfrm>
          <a:prstGeom prst="rect">
            <a:avLst/>
          </a:prstGeom>
          <a:ln>
            <a:noFill/>
          </a:ln>
        </p:spPr>
      </p:pic>
      <p:pic>
        <p:nvPicPr>
          <p:cNvPr id="204" name="Picture 203"/>
          <p:cNvPicPr/>
          <p:nvPr/>
        </p:nvPicPr>
        <p:blipFill>
          <a:blip r:embed="rId3"/>
          <a:stretch/>
        </p:blipFill>
        <p:spPr>
          <a:xfrm>
            <a:off x="3749040" y="3751200"/>
            <a:ext cx="4977360" cy="274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097280" y="273600"/>
            <a:ext cx="758700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2. Uncounted Loop Do While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097280" y="1737360"/>
            <a:ext cx="7680240" cy="51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3"/>
          <p:cNvSpPr/>
          <p:nvPr/>
        </p:nvSpPr>
        <p:spPr>
          <a:xfrm>
            <a:off x="1371600" y="1828800"/>
            <a:ext cx="7405560" cy="68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8" name="Picture 207"/>
          <p:cNvPicPr/>
          <p:nvPr/>
        </p:nvPicPr>
        <p:blipFill>
          <a:blip r:embed="rId2"/>
          <a:stretch/>
        </p:blipFill>
        <p:spPr>
          <a:xfrm>
            <a:off x="91440" y="609120"/>
            <a:ext cx="7697520" cy="6339960"/>
          </a:xfrm>
          <a:prstGeom prst="rect">
            <a:avLst/>
          </a:prstGeom>
          <a:ln>
            <a:noFill/>
          </a:ln>
        </p:spPr>
      </p:pic>
      <p:pic>
        <p:nvPicPr>
          <p:cNvPr id="209" name="Picture 208"/>
          <p:cNvPicPr/>
          <p:nvPr/>
        </p:nvPicPr>
        <p:blipFill>
          <a:blip r:embed="rId3"/>
          <a:stretch/>
        </p:blipFill>
        <p:spPr>
          <a:xfrm>
            <a:off x="3825360" y="4023360"/>
            <a:ext cx="4861080" cy="254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97280" y="273600"/>
            <a:ext cx="758700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Nested Loop 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Perulangan Bersarang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097280" y="1737360"/>
            <a:ext cx="7680240" cy="51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3"/>
          <p:cNvSpPr/>
          <p:nvPr/>
        </p:nvSpPr>
        <p:spPr>
          <a:xfrm>
            <a:off x="1371600" y="1828800"/>
            <a:ext cx="7405560" cy="68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3" name="Picture 212"/>
          <p:cNvPicPr/>
          <p:nvPr/>
        </p:nvPicPr>
        <p:blipFill>
          <a:blip r:embed="rId2"/>
          <a:stretch/>
        </p:blipFill>
        <p:spPr>
          <a:xfrm>
            <a:off x="-1554480" y="1416600"/>
            <a:ext cx="7680960" cy="5760360"/>
          </a:xfrm>
          <a:prstGeom prst="rect">
            <a:avLst/>
          </a:prstGeom>
          <a:ln>
            <a:noFill/>
          </a:ln>
        </p:spPr>
      </p:pic>
      <p:pic>
        <p:nvPicPr>
          <p:cNvPr id="214" name="Picture 213"/>
          <p:cNvPicPr/>
          <p:nvPr/>
        </p:nvPicPr>
        <p:blipFill>
          <a:blip r:embed="rId3"/>
          <a:stretch/>
        </p:blipFill>
        <p:spPr>
          <a:xfrm>
            <a:off x="3017520" y="3724560"/>
            <a:ext cx="6033600" cy="194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Words>73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LEN</dc:creator>
  <dc:description/>
  <cp:lastModifiedBy>kodetr</cp:lastModifiedBy>
  <cp:revision>136</cp:revision>
  <dcterms:created xsi:type="dcterms:W3CDTF">2007-08-30T14:37:01Z</dcterms:created>
  <dcterms:modified xsi:type="dcterms:W3CDTF">2020-10-21T00:47:10Z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