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6120" y="-816120"/>
            <a:ext cx="1635840" cy="1635840"/>
          </a:xfrm>
          <a:custGeom>
            <a:avLst/>
            <a:gdLst/>
            <a:ah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68120" y="20520"/>
            <a:ext cx="1701000" cy="170100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r="5400000" dist="12600">
              <a:srgbClr val="afa58d">
                <a:alpha val="8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165240" y="1036800"/>
            <a:ext cx="1164240" cy="1164240"/>
            <a:chOff x="165240" y="1036800"/>
            <a:chExt cx="1164240" cy="1164240"/>
          </a:xfrm>
        </p:grpSpPr>
        <p:pic>
          <p:nvPicPr>
            <p:cNvPr id="3" name="Picture 2" descr=""/>
            <p:cNvPicPr/>
            <p:nvPr/>
          </p:nvPicPr>
          <p:blipFill>
            <a:blip r:embed="rId3"/>
            <a:stretch/>
          </p:blipFill>
          <p:spPr>
            <a:xfrm>
              <a:off x="165240" y="1036800"/>
              <a:ext cx="1164240" cy="116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ustomShape 4"/>
            <p:cNvSpPr/>
            <p:nvPr/>
          </p:nvSpPr>
          <p:spPr>
            <a:xfrm rot="2340000">
              <a:off x="350640" y="1212120"/>
              <a:ext cx="789480" cy="77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CustomShape 5"/>
          <p:cNvSpPr/>
          <p:nvPr/>
        </p:nvSpPr>
        <p:spPr>
          <a:xfrm>
            <a:off x="1012680" y="0"/>
            <a:ext cx="812880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5715000" y="6305400"/>
            <a:ext cx="2892960" cy="4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1014480" y="0"/>
            <a:ext cx="70560" cy="6855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10800000" dist="38160">
              <a:srgbClr val="706b5f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816120" y="-816120"/>
            <a:ext cx="1635840" cy="1635840"/>
          </a:xfrm>
          <a:custGeom>
            <a:avLst/>
            <a:gdLst/>
            <a:ah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68120" y="20520"/>
            <a:ext cx="1701000" cy="170100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r="5400000" dist="12600">
              <a:srgbClr val="afa58d">
                <a:alpha val="8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165240" y="1036800"/>
            <a:ext cx="1164240" cy="1164240"/>
            <a:chOff x="165240" y="1036800"/>
            <a:chExt cx="1164240" cy="1164240"/>
          </a:xfrm>
        </p:grpSpPr>
        <p:pic>
          <p:nvPicPr>
            <p:cNvPr id="49" name="Picture 2" descr=""/>
            <p:cNvPicPr/>
            <p:nvPr/>
          </p:nvPicPr>
          <p:blipFill>
            <a:blip r:embed="rId3"/>
            <a:stretch/>
          </p:blipFill>
          <p:spPr>
            <a:xfrm>
              <a:off x="165240" y="1036800"/>
              <a:ext cx="1164240" cy="116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" name="CustomShape 4"/>
            <p:cNvSpPr/>
            <p:nvPr/>
          </p:nvSpPr>
          <p:spPr>
            <a:xfrm rot="2340000">
              <a:off x="350640" y="1212120"/>
              <a:ext cx="789480" cy="77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CustomShape 5"/>
          <p:cNvSpPr/>
          <p:nvPr/>
        </p:nvSpPr>
        <p:spPr>
          <a:xfrm>
            <a:off x="1012680" y="0"/>
            <a:ext cx="812880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5715000" y="6305400"/>
            <a:ext cx="2892960" cy="4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1014480" y="0"/>
            <a:ext cx="70560" cy="6855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10800000" dist="38160">
              <a:srgbClr val="706b5f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816120" y="-816120"/>
            <a:ext cx="1635840" cy="1635840"/>
          </a:xfrm>
          <a:custGeom>
            <a:avLst/>
            <a:gdLst/>
            <a:ah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68120" y="20520"/>
            <a:ext cx="1701000" cy="170100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r="5400000" dist="12600">
              <a:srgbClr val="afa58d">
                <a:alpha val="8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94" name="Group 3"/>
          <p:cNvGrpSpPr/>
          <p:nvPr/>
        </p:nvGrpSpPr>
        <p:grpSpPr>
          <a:xfrm>
            <a:off x="165240" y="1036800"/>
            <a:ext cx="1164240" cy="1164240"/>
            <a:chOff x="165240" y="1036800"/>
            <a:chExt cx="1164240" cy="1164240"/>
          </a:xfrm>
        </p:grpSpPr>
        <p:pic>
          <p:nvPicPr>
            <p:cNvPr id="95" name="Picture 2" descr=""/>
            <p:cNvPicPr/>
            <p:nvPr/>
          </p:nvPicPr>
          <p:blipFill>
            <a:blip r:embed="rId3"/>
            <a:stretch/>
          </p:blipFill>
          <p:spPr>
            <a:xfrm>
              <a:off x="165240" y="1036800"/>
              <a:ext cx="1164240" cy="116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6" name="CustomShape 4"/>
            <p:cNvSpPr/>
            <p:nvPr/>
          </p:nvSpPr>
          <p:spPr>
            <a:xfrm rot="2340000">
              <a:off x="350640" y="1212120"/>
              <a:ext cx="789480" cy="77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CustomShape 5"/>
          <p:cNvSpPr/>
          <p:nvPr/>
        </p:nvSpPr>
        <p:spPr>
          <a:xfrm>
            <a:off x="1012680" y="0"/>
            <a:ext cx="812880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5715000" y="6305400"/>
            <a:ext cx="2892960" cy="4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1014480" y="0"/>
            <a:ext cx="70560" cy="6855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10800000" dist="38160">
              <a:srgbClr val="706b5f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83040" y="1188720"/>
            <a:ext cx="749376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OPERATOR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34600" y="4023360"/>
            <a:ext cx="7493760" cy="22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PEMROGRAMAN BEROIENTASI OBJEK (PBO)”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TANWIR”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LOGIKA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097280" y="1235520"/>
            <a:ext cx="7679520" cy="260352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1293840" y="4129200"/>
            <a:ext cx="7391520" cy="175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005840" y="355680"/>
            <a:ext cx="8052120" cy="384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7280" y="182880"/>
            <a:ext cx="79538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BITWISE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113840" y="1359360"/>
            <a:ext cx="786240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Operator yang digunakan untuk operasi bit (biner)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371600" y="2194560"/>
            <a:ext cx="743112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88720" y="273600"/>
            <a:ext cx="749628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BITWISE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097280" y="2560320"/>
            <a:ext cx="7819920" cy="298656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188720" y="1604520"/>
            <a:ext cx="7496280" cy="7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operator yang digunakan untuk operasi bit (biner)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97280" y="182880"/>
            <a:ext cx="79538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TERNARY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113840" y="1158120"/>
            <a:ext cx="7862400" cy="11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Operator membuat pertanyaan,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Simbolnya menggunakan tanda tanya (?) dan titik-dua (:) untuk memisah jawabannya.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097280" y="3108960"/>
            <a:ext cx="7680600" cy="283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6 Jenis Operator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7280" y="2286000"/>
            <a:ext cx="758772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ARITMATIKA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PENUGASAN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PEMBANDINGAN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LOGIKA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BITWISE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TERNARY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097280" y="26280"/>
            <a:ext cx="8088840" cy="683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ARITMATIKA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024200" y="1828800"/>
            <a:ext cx="8118360" cy="365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ARITMATIKA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175040" y="2834640"/>
            <a:ext cx="7967520" cy="264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PENUGASAN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280160" y="1682640"/>
            <a:ext cx="7662600" cy="453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PENUGASAN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80160" y="1920240"/>
            <a:ext cx="7697160" cy="301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PERBANDINGAN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188720" y="1645920"/>
            <a:ext cx="7736400" cy="374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PERBANDINGAN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97280" y="2560320"/>
            <a:ext cx="7912440" cy="326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Application>LibreOffice/6.0.3.2$Linux_X86_64 LibreOffice_project/00m0$Build-2</Application>
  <Words>177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2007-08-30T14:37:01Z</dcterms:created>
  <dc:creator>LEN</dc:creator>
  <dc:description/>
  <dc:language>en-US</dc:language>
  <cp:lastModifiedBy/>
  <dcterms:modified xsi:type="dcterms:W3CDTF">2018-10-22T10:53:32Z</dcterms:modified>
  <cp:revision>96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