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7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6120" y="-816120"/>
            <a:ext cx="1635120" cy="1635120"/>
          </a:xfrm>
          <a:custGeom>
            <a:avLst/>
            <a:gdLst/>
            <a:ah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68120" y="20520"/>
            <a:ext cx="1700280" cy="170028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r="5400000" dist="12600">
              <a:srgbClr val="afa58d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65240" y="1036800"/>
            <a:ext cx="1163520" cy="1163520"/>
            <a:chOff x="165240" y="1036800"/>
            <a:chExt cx="1163520" cy="1163520"/>
          </a:xfrm>
        </p:grpSpPr>
        <p:pic>
          <p:nvPicPr>
            <p:cNvPr id="3" name="Picture 2" descr=""/>
            <p:cNvPicPr/>
            <p:nvPr/>
          </p:nvPicPr>
          <p:blipFill>
            <a:blip r:embed="rId3"/>
            <a:stretch/>
          </p:blipFill>
          <p:spPr>
            <a:xfrm>
              <a:off x="165240" y="1036800"/>
              <a:ext cx="1163520" cy="11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4"/>
            <p:cNvSpPr/>
            <p:nvPr/>
          </p:nvSpPr>
          <p:spPr>
            <a:xfrm rot="2340000">
              <a:off x="350280" y="1212120"/>
              <a:ext cx="788760" cy="77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CustomShape 5"/>
          <p:cNvSpPr/>
          <p:nvPr/>
        </p:nvSpPr>
        <p:spPr>
          <a:xfrm>
            <a:off x="1012680" y="0"/>
            <a:ext cx="812808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5715000" y="6305400"/>
            <a:ext cx="2892240" cy="4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1014480" y="0"/>
            <a:ext cx="69840" cy="6854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10800000" dist="38160">
              <a:srgbClr val="706b5f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816120" y="-816120"/>
            <a:ext cx="1635120" cy="1635120"/>
          </a:xfrm>
          <a:custGeom>
            <a:avLst/>
            <a:gdLst/>
            <a:ah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68120" y="20520"/>
            <a:ext cx="1700280" cy="170028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r="5400000" dist="12600">
              <a:srgbClr val="afa58d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165240" y="1036800"/>
            <a:ext cx="1163520" cy="1163520"/>
            <a:chOff x="165240" y="1036800"/>
            <a:chExt cx="1163520" cy="1163520"/>
          </a:xfrm>
        </p:grpSpPr>
        <p:pic>
          <p:nvPicPr>
            <p:cNvPr id="49" name="Picture 2" descr=""/>
            <p:cNvPicPr/>
            <p:nvPr/>
          </p:nvPicPr>
          <p:blipFill>
            <a:blip r:embed="rId3"/>
            <a:stretch/>
          </p:blipFill>
          <p:spPr>
            <a:xfrm>
              <a:off x="165240" y="1036800"/>
              <a:ext cx="1163520" cy="11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CustomShape 4"/>
            <p:cNvSpPr/>
            <p:nvPr/>
          </p:nvSpPr>
          <p:spPr>
            <a:xfrm rot="2340000">
              <a:off x="350280" y="1212120"/>
              <a:ext cx="788760" cy="77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CustomShape 5"/>
          <p:cNvSpPr/>
          <p:nvPr/>
        </p:nvSpPr>
        <p:spPr>
          <a:xfrm>
            <a:off x="1012680" y="0"/>
            <a:ext cx="812808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5715000" y="6305400"/>
            <a:ext cx="2892240" cy="4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1014480" y="0"/>
            <a:ext cx="69840" cy="6854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10800000" dist="38160">
              <a:srgbClr val="706b5f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816120" y="-816120"/>
            <a:ext cx="1635120" cy="1635120"/>
          </a:xfrm>
          <a:custGeom>
            <a:avLst/>
            <a:gdLst/>
            <a:ah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68120" y="20520"/>
            <a:ext cx="1700280" cy="170028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r="5400000" dist="12600">
              <a:srgbClr val="afa58d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94" name="Group 3"/>
          <p:cNvGrpSpPr/>
          <p:nvPr/>
        </p:nvGrpSpPr>
        <p:grpSpPr>
          <a:xfrm>
            <a:off x="165240" y="1036800"/>
            <a:ext cx="1163520" cy="1163520"/>
            <a:chOff x="165240" y="1036800"/>
            <a:chExt cx="1163520" cy="1163520"/>
          </a:xfrm>
        </p:grpSpPr>
        <p:pic>
          <p:nvPicPr>
            <p:cNvPr id="95" name="Picture 2" descr=""/>
            <p:cNvPicPr/>
            <p:nvPr/>
          </p:nvPicPr>
          <p:blipFill>
            <a:blip r:embed="rId3"/>
            <a:stretch/>
          </p:blipFill>
          <p:spPr>
            <a:xfrm>
              <a:off x="165240" y="1036800"/>
              <a:ext cx="1163520" cy="11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ustomShape 4"/>
            <p:cNvSpPr/>
            <p:nvPr/>
          </p:nvSpPr>
          <p:spPr>
            <a:xfrm rot="2340000">
              <a:off x="350280" y="1212120"/>
              <a:ext cx="788760" cy="77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CustomShape 5"/>
          <p:cNvSpPr/>
          <p:nvPr/>
        </p:nvSpPr>
        <p:spPr>
          <a:xfrm>
            <a:off x="1012680" y="0"/>
            <a:ext cx="812808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5715000" y="6305400"/>
            <a:ext cx="2892240" cy="4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1014480" y="0"/>
            <a:ext cx="69840" cy="6854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10800000" dist="38160">
              <a:srgbClr val="706b5f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-816120" y="-816120"/>
            <a:ext cx="1635120" cy="1635120"/>
          </a:xfrm>
          <a:custGeom>
            <a:avLst/>
            <a:gdLst/>
            <a:ah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68120" y="20520"/>
            <a:ext cx="1700280" cy="170028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r="5400000" dist="12600">
              <a:srgbClr val="afa58d">
                <a:alpha val="8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140" name="Group 3"/>
          <p:cNvGrpSpPr/>
          <p:nvPr/>
        </p:nvGrpSpPr>
        <p:grpSpPr>
          <a:xfrm>
            <a:off x="165240" y="1036800"/>
            <a:ext cx="1163520" cy="1163520"/>
            <a:chOff x="165240" y="1036800"/>
            <a:chExt cx="1163520" cy="1163520"/>
          </a:xfrm>
        </p:grpSpPr>
        <p:pic>
          <p:nvPicPr>
            <p:cNvPr id="141" name="Picture 2" descr=""/>
            <p:cNvPicPr/>
            <p:nvPr/>
          </p:nvPicPr>
          <p:blipFill>
            <a:blip r:embed="rId3"/>
            <a:stretch/>
          </p:blipFill>
          <p:spPr>
            <a:xfrm>
              <a:off x="165240" y="1036800"/>
              <a:ext cx="1163520" cy="11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4"/>
            <p:cNvSpPr/>
            <p:nvPr/>
          </p:nvSpPr>
          <p:spPr>
            <a:xfrm rot="2340000">
              <a:off x="350280" y="1212120"/>
              <a:ext cx="788760" cy="77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5"/>
          <p:cNvSpPr/>
          <p:nvPr/>
        </p:nvSpPr>
        <p:spPr>
          <a:xfrm>
            <a:off x="1012680" y="0"/>
            <a:ext cx="812808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5715000" y="6305400"/>
            <a:ext cx="2892240" cy="4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1014480" y="0"/>
            <a:ext cx="69840" cy="6854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10800000" dist="38160">
              <a:srgbClr val="706b5f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283040" y="1188720"/>
            <a:ext cx="7677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PERULANGAN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LOOP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434600" y="4023360"/>
            <a:ext cx="7493040" cy="22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PBO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“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TANWIR ”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TUGAS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103120" y="2834640"/>
            <a:ext cx="5694480" cy="267516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2468880" y="2168280"/>
            <a:ext cx="46623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http://classroom.google.com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Kenapa belajar loop?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63040" y="1920240"/>
            <a:ext cx="5942880" cy="32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Cetak “S1TI”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Cetak “S1TI”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Cetak “S1TI”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1.000.000 kali cetak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2 Jenis Perulangan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63040" y="1737360"/>
            <a:ext cx="5942880" cy="32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 Counted Loop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Jumlah pengulangan tentu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2. Uncounted Loop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Jumlah pengulangan tidak tentu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2 Jenis Perulangan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646280" y="1920240"/>
            <a:ext cx="5942880" cy="32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 Counted Loop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each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2. Uncounted Loop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 while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1. Counted Loop For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097280" y="1556640"/>
            <a:ext cx="3932640" cy="466092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3657600" y="3716640"/>
            <a:ext cx="5181480" cy="222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2. Counted Loop For Each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186920" y="3383280"/>
            <a:ext cx="7590600" cy="182808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371600" y="1828800"/>
            <a:ext cx="7405560" cy="6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menampilkan isi dari array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2. Uncounted Loop While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1371600" y="1828800"/>
            <a:ext cx="7405560" cy="6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097280" y="1239840"/>
            <a:ext cx="3840120" cy="501120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749040" y="3751200"/>
            <a:ext cx="4977360" cy="27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2. Uncounted Loop Do While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1371600" y="1828800"/>
            <a:ext cx="7405560" cy="6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91440" y="609120"/>
            <a:ext cx="7697520" cy="633996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3825360" y="4023360"/>
            <a:ext cx="4861080" cy="25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Nested Loop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Perulangan Bersarang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1371600" y="1828800"/>
            <a:ext cx="7405560" cy="6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-1554480" y="1416600"/>
            <a:ext cx="7680960" cy="576036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3017520" y="3724560"/>
            <a:ext cx="6033600" cy="194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Application>LibreOffice/6.0.3.2$Linux_X86_64 LibreOffice_project/00m0$Build-2</Application>
  <Words>177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2007-08-30T14:37:01Z</dcterms:created>
  <dc:creator>LEN</dc:creator>
  <dc:description/>
  <dc:language>en-US</dc:language>
  <cp:lastModifiedBy/>
  <dcterms:modified xsi:type="dcterms:W3CDTF">2018-11-01T14:02:10Z</dcterms:modified>
  <cp:revision>136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