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1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743534" y="1076739"/>
            <a:ext cx="6765914" cy="2950735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400"/>
            </a:lvl1pPr>
          </a:lstStyle>
          <a:p>
            <a:r>
              <a:rPr lang="en-US" altLang="ja-JP" dirty="0" smtClean="0"/>
              <a:t>Presentation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839553" y="4293096"/>
            <a:ext cx="6769339" cy="1056117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4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</a:p>
          <a:p>
            <a:r>
              <a:rPr lang="en-US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 rot="18000000">
            <a:off x="-3583541" y="2705329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正方形/長方形 8"/>
          <p:cNvSpPr/>
          <p:nvPr/>
        </p:nvSpPr>
        <p:spPr>
          <a:xfrm rot="18000000">
            <a:off x="-4735411" y="2827965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5404030" y="2695988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6044083" y="2616214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8000000">
            <a:off x="7023086" y="3983438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18000000">
            <a:off x="6354467" y="3872263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18000000">
            <a:off x="5714414" y="379249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-14830694" y="2717814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 rot="18000000">
            <a:off x="-13731963" y="2611981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正方形/長方形 22"/>
          <p:cNvSpPr/>
          <p:nvPr/>
        </p:nvSpPr>
        <p:spPr>
          <a:xfrm>
            <a:off x="3743534" y="4053069"/>
            <a:ext cx="6769339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240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13626" y="1946888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727135" y="2372883"/>
            <a:ext cx="6625311" cy="336037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13626" y="3936887"/>
            <a:ext cx="4510241" cy="48112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727135" y="4362882"/>
            <a:ext cx="6625311" cy="336037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0973" y="2756926"/>
            <a:ext cx="10178015" cy="100811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0973" y="4773151"/>
            <a:ext cx="10178015" cy="100811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40007" y="1789079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7080" y="3456050"/>
            <a:ext cx="4510241" cy="48112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37353" y="2311085"/>
            <a:ext cx="6700843" cy="100811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2446736" y="3957059"/>
            <a:ext cx="6697709" cy="100811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839553" y="5136238"/>
            <a:ext cx="4510241" cy="48112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839011" y="5637247"/>
            <a:ext cx="6697709" cy="100811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04730" y="1700808"/>
            <a:ext cx="3510937" cy="4162045"/>
          </a:xfrm>
        </p:spPr>
        <p:txBody>
          <a:bodyPr anchor="ctr">
            <a:normAutofit/>
          </a:bodyPr>
          <a:lstStyle>
            <a:lvl1pPr algn="l">
              <a:defRPr sz="2933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463677" y="2869965"/>
            <a:ext cx="7159659" cy="1855179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670926" y="2420888"/>
            <a:ext cx="10952409" cy="720080"/>
          </a:xfrm>
        </p:spPr>
        <p:txBody>
          <a:bodyPr anchor="ctr">
            <a:normAutofit/>
          </a:bodyPr>
          <a:lstStyle>
            <a:lvl1pPr algn="ctr">
              <a:defRPr sz="2933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77169" y="3109992"/>
            <a:ext cx="10946166" cy="1855179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727135" y="4005064"/>
            <a:ext cx="8400208" cy="720080"/>
          </a:xfrm>
        </p:spPr>
        <p:txBody>
          <a:bodyPr anchor="ctr">
            <a:normAutofit/>
          </a:bodyPr>
          <a:lstStyle>
            <a:lvl1pPr algn="ctr">
              <a:defRPr sz="2933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733379" y="4694168"/>
            <a:ext cx="8395419" cy="1855179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4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343142" y="1844593"/>
            <a:ext cx="3840677" cy="384034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92" y="1843755"/>
            <a:ext cx="5651776" cy="481122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27848" y="2420888"/>
            <a:ext cx="5665120" cy="3552395"/>
          </a:xfrm>
        </p:spPr>
        <p:txBody>
          <a:bodyPr anchor="t">
            <a:normAutofit/>
          </a:bodyPr>
          <a:lstStyle>
            <a:lvl1pPr algn="l">
              <a:defRPr sz="16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1502324" y="5473689"/>
            <a:ext cx="3840333" cy="511029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133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7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70926" y="2043191"/>
            <a:ext cx="2249787" cy="2249592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99228" y="4231427"/>
            <a:ext cx="2903182" cy="405315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67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455477" y="2907517"/>
            <a:ext cx="2249787" cy="2249592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3083779" y="5095753"/>
            <a:ext cx="2903182" cy="405315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67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40028" y="1744789"/>
            <a:ext cx="2249787" cy="2249592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5868330" y="3933025"/>
            <a:ext cx="2903182" cy="405315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67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024579" y="2318339"/>
            <a:ext cx="2249787" cy="2249592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8652881" y="4506575"/>
            <a:ext cx="2903182" cy="405315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67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22917" y="4869160"/>
            <a:ext cx="2304456" cy="960107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359460" y="5733256"/>
            <a:ext cx="2304456" cy="960107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192020" y="4581128"/>
            <a:ext cx="2304456" cy="960107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570" y="5061181"/>
            <a:ext cx="2304456" cy="960107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0974" y="4821155"/>
            <a:ext cx="2400475" cy="1344149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455477" y="4821155"/>
            <a:ext cx="2400475" cy="1344149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999981" y="4821155"/>
            <a:ext cx="2400475" cy="1344149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544484" y="4821155"/>
            <a:ext cx="2400475" cy="1344149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006993" y="1937434"/>
            <a:ext cx="2308941" cy="2307657"/>
          </a:xfr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3535444" y="1936904"/>
            <a:ext cx="2308941" cy="2307657"/>
          </a:xfr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6087030" y="1936904"/>
            <a:ext cx="2308941" cy="2307657"/>
          </a:xfr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8636018" y="1933503"/>
            <a:ext cx="2308941" cy="2307657"/>
          </a:xfr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2540" y="4485118"/>
            <a:ext cx="2298909" cy="33710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3551497" y="4485118"/>
            <a:ext cx="2298909" cy="33710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4485118"/>
            <a:ext cx="2298909" cy="33710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640504" y="4485118"/>
            <a:ext cx="2298909" cy="33710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199031" y="1893359"/>
            <a:ext cx="2928663" cy="3167823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4511686" y="1896916"/>
            <a:ext cx="2928663" cy="3167823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7824259" y="1896916"/>
            <a:ext cx="2928663" cy="3167823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7364" y="5205198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34710" y="5685251"/>
            <a:ext cx="10178015" cy="960107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359458" y="2542495"/>
            <a:ext cx="8209624" cy="886505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3200" baseline="0">
                <a:latin typeface="Aleo-BoldItalic" pitchFamily="34" charset="0"/>
              </a:defRPr>
            </a:lvl1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359458" y="3290731"/>
            <a:ext cx="6769339" cy="378296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 rot="18000000">
            <a:off x="-3583541" y="2705329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正方形/長方形 8"/>
          <p:cNvSpPr/>
          <p:nvPr/>
        </p:nvSpPr>
        <p:spPr>
          <a:xfrm rot="18000000">
            <a:off x="-4735411" y="2827965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5404030" y="2695988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6044083" y="2616214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8000000">
            <a:off x="7023086" y="3983438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18000000">
            <a:off x="6354467" y="3872263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18000000">
            <a:off x="5714414" y="379249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-14830694" y="2717814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 rot="18000000">
            <a:off x="-13731963" y="2611981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3503487" y="5397219"/>
            <a:ext cx="6193225" cy="1200133"/>
          </a:xfrm>
        </p:spPr>
        <p:txBody>
          <a:bodyPr anchor="b">
            <a:normAutofit/>
          </a:bodyPr>
          <a:lstStyle>
            <a:lvl1pPr algn="r">
              <a:defRPr sz="1600">
                <a:latin typeface="+mn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006992" y="1844824"/>
            <a:ext cx="5281046" cy="4176464"/>
          </a:xfr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376068" y="3909054"/>
            <a:ext cx="4499548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362724" y="4437112"/>
            <a:ext cx="4464883" cy="1633251"/>
          </a:xfrm>
        </p:spPr>
        <p:txBody>
          <a:bodyPr anchor="t">
            <a:normAutofit/>
          </a:bodyPr>
          <a:lstStyle>
            <a:lvl1pPr algn="l">
              <a:defRPr sz="16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4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006992" y="1844824"/>
            <a:ext cx="9985977" cy="3120347"/>
          </a:xfr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7364" y="5205198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34710" y="5685251"/>
            <a:ext cx="10178015" cy="81609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415114" y="1940835"/>
            <a:ext cx="4106629" cy="2249592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1733099" y="4087724"/>
            <a:ext cx="4112952" cy="405315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67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552131" y="1940835"/>
            <a:ext cx="4106629" cy="2249592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6870115" y="4087724"/>
            <a:ext cx="4112952" cy="405315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67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13467" y="4766804"/>
            <a:ext cx="4206418" cy="139873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456114" y="4766573"/>
            <a:ext cx="4206418" cy="139873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13626" y="1946888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727135" y="2372883"/>
            <a:ext cx="6625311" cy="336037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13626" y="3936887"/>
            <a:ext cx="4510241" cy="48112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727135" y="4362882"/>
            <a:ext cx="6625311" cy="336037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0973" y="2756926"/>
            <a:ext cx="10178015" cy="100811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0973" y="4773151"/>
            <a:ext cx="10178015" cy="1008111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55003" y="1652803"/>
            <a:ext cx="10178014" cy="2784309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7364" y="4341102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50873" y="4767096"/>
            <a:ext cx="6625311" cy="336037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34710" y="5253203"/>
            <a:ext cx="10178015" cy="1110177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9434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7364" y="5205198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34710" y="5685251"/>
            <a:ext cx="10178015" cy="678129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9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27848" y="1844824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27848" y="2420888"/>
            <a:ext cx="5665120" cy="1344149"/>
          </a:xfrm>
        </p:spPr>
        <p:txBody>
          <a:bodyPr anchor="t">
            <a:normAutofit/>
          </a:bodyPr>
          <a:lstStyle>
            <a:lvl1pPr algn="l">
              <a:defRPr sz="16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327848" y="3861048"/>
            <a:ext cx="4510241" cy="48112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327849" y="4437112"/>
            <a:ext cx="5665120" cy="1344149"/>
          </a:xfrm>
        </p:spPr>
        <p:txBody>
          <a:bodyPr anchor="t">
            <a:normAutofit/>
          </a:bodyPr>
          <a:lstStyle>
            <a:lvl1pPr algn="l">
              <a:defRPr sz="16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4341102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4917166"/>
            <a:ext cx="4543651" cy="1344149"/>
          </a:xfrm>
        </p:spPr>
        <p:txBody>
          <a:bodyPr anchor="t">
            <a:normAutofit/>
          </a:bodyPr>
          <a:lstStyle>
            <a:lvl1pPr algn="l">
              <a:defRPr sz="16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96769" y="4341102"/>
            <a:ext cx="4510241" cy="48112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96770" y="4917166"/>
            <a:ext cx="4512892" cy="1344149"/>
          </a:xfrm>
        </p:spPr>
        <p:txBody>
          <a:bodyPr anchor="t">
            <a:normAutofit/>
          </a:bodyPr>
          <a:lstStyle>
            <a:lvl1pPr algn="l">
              <a:defRPr sz="16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2141889" y="2339297"/>
            <a:ext cx="3888769" cy="753666"/>
          </a:xfrm>
        </p:spPr>
        <p:txBody>
          <a:bodyPr anchor="ctr"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" name="円/楕円 1"/>
          <p:cNvSpPr/>
          <p:nvPr/>
        </p:nvSpPr>
        <p:spPr>
          <a:xfrm>
            <a:off x="1103012" y="2054176"/>
            <a:ext cx="957126" cy="957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3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9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2141888" y="2048720"/>
            <a:ext cx="3888771" cy="372168"/>
          </a:xfrm>
        </p:spPr>
        <p:txBody>
          <a:bodyPr anchor="b">
            <a:noAutofit/>
          </a:bodyPr>
          <a:lstStyle>
            <a:lvl1pPr algn="l">
              <a:defRPr sz="16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141889" y="3725996"/>
            <a:ext cx="3888769" cy="753666"/>
          </a:xfrm>
        </p:spPr>
        <p:txBody>
          <a:bodyPr anchor="ctr"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/>
        </p:nvSpPr>
        <p:spPr>
          <a:xfrm>
            <a:off x="1103012" y="3440875"/>
            <a:ext cx="957126" cy="957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3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29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141888" y="3435419"/>
            <a:ext cx="3888771" cy="372168"/>
          </a:xfrm>
        </p:spPr>
        <p:txBody>
          <a:bodyPr anchor="b">
            <a:noAutofit/>
          </a:bodyPr>
          <a:lstStyle>
            <a:lvl1pPr algn="l">
              <a:defRPr sz="16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141889" y="5123606"/>
            <a:ext cx="3888769" cy="753666"/>
          </a:xfrm>
        </p:spPr>
        <p:txBody>
          <a:bodyPr anchor="ctr"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/>
        </p:nvSpPr>
        <p:spPr>
          <a:xfrm>
            <a:off x="1103012" y="4838485"/>
            <a:ext cx="957126" cy="957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3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29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141888" y="4833029"/>
            <a:ext cx="3888771" cy="372168"/>
          </a:xfrm>
        </p:spPr>
        <p:txBody>
          <a:bodyPr anchor="b">
            <a:noAutofit/>
          </a:bodyPr>
          <a:lstStyle>
            <a:lvl1pPr algn="l">
              <a:defRPr sz="16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26915" y="2339297"/>
            <a:ext cx="3888769" cy="753666"/>
          </a:xfrm>
        </p:spPr>
        <p:txBody>
          <a:bodyPr anchor="ctr"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0" name="円/楕円 29"/>
          <p:cNvSpPr/>
          <p:nvPr/>
        </p:nvSpPr>
        <p:spPr>
          <a:xfrm>
            <a:off x="6288038" y="2054176"/>
            <a:ext cx="957126" cy="9570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3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29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26914" y="2048720"/>
            <a:ext cx="3888771" cy="372168"/>
          </a:xfrm>
        </p:spPr>
        <p:txBody>
          <a:bodyPr anchor="b">
            <a:noAutofit/>
          </a:bodyPr>
          <a:lstStyle>
            <a:lvl1pPr algn="l">
              <a:defRPr sz="16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326915" y="3725996"/>
            <a:ext cx="3888769" cy="753666"/>
          </a:xfrm>
        </p:spPr>
        <p:txBody>
          <a:bodyPr anchor="ctr"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円/楕円 32"/>
          <p:cNvSpPr/>
          <p:nvPr/>
        </p:nvSpPr>
        <p:spPr>
          <a:xfrm>
            <a:off x="6288038" y="3440875"/>
            <a:ext cx="957126" cy="9570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3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29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7326914" y="3435419"/>
            <a:ext cx="3888771" cy="372168"/>
          </a:xfrm>
        </p:spPr>
        <p:txBody>
          <a:bodyPr anchor="b">
            <a:noAutofit/>
          </a:bodyPr>
          <a:lstStyle>
            <a:lvl1pPr algn="l">
              <a:defRPr sz="16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7326915" y="5123606"/>
            <a:ext cx="3888769" cy="753666"/>
          </a:xfrm>
        </p:spPr>
        <p:txBody>
          <a:bodyPr anchor="ctr"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6" name="円/楕円 35"/>
          <p:cNvSpPr/>
          <p:nvPr/>
        </p:nvSpPr>
        <p:spPr>
          <a:xfrm>
            <a:off x="6288038" y="4838485"/>
            <a:ext cx="957126" cy="9570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3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29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326914" y="4833029"/>
            <a:ext cx="3888771" cy="372168"/>
          </a:xfrm>
        </p:spPr>
        <p:txBody>
          <a:bodyPr anchor="b">
            <a:noAutofit/>
          </a:bodyPr>
          <a:lstStyle>
            <a:lvl1pPr algn="l">
              <a:defRPr sz="16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41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271639" y="4160929"/>
            <a:ext cx="6765914" cy="1620332"/>
          </a:xfrm>
        </p:spPr>
        <p:txBody>
          <a:bodyPr anchor="b">
            <a:noAutofit/>
          </a:bodyPr>
          <a:lstStyle>
            <a:lvl1pPr algn="l">
              <a:lnSpc>
                <a:spcPts val="4000"/>
              </a:lnSpc>
              <a:defRPr sz="4000" baseline="0"/>
            </a:lvl1pPr>
          </a:lstStyle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SECTION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287128" y="5685251"/>
            <a:ext cx="7134500" cy="81609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 rot="18000000">
            <a:off x="-4802196" y="9292068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正方形/長方形 8"/>
          <p:cNvSpPr/>
          <p:nvPr/>
        </p:nvSpPr>
        <p:spPr>
          <a:xfrm rot="18000000">
            <a:off x="-5852489" y="8980147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5763554" y="773989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6607813" y="8188177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774590" y="5608852"/>
            <a:ext cx="3648405" cy="480095"/>
          </a:xfrm>
        </p:spPr>
        <p:txBody>
          <a:bodyPr anchor="ctr">
            <a:normAutofit/>
          </a:bodyPr>
          <a:lstStyle>
            <a:lvl1pPr algn="r">
              <a:defRPr sz="2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SECTION 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9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7364" y="4779203"/>
            <a:ext cx="4510241" cy="4811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50873" y="5205198"/>
            <a:ext cx="6625311" cy="336037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16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34710" y="5589241"/>
            <a:ext cx="10178015" cy="774139"/>
          </a:xfrm>
        </p:spPr>
        <p:txBody>
          <a:bodyPr anchor="t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4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271639" y="4160929"/>
            <a:ext cx="6765914" cy="1620332"/>
          </a:xfrm>
        </p:spPr>
        <p:txBody>
          <a:bodyPr anchor="b">
            <a:noAutofit/>
          </a:bodyPr>
          <a:lstStyle>
            <a:lvl1pPr algn="l">
              <a:lnSpc>
                <a:spcPts val="4000"/>
              </a:lnSpc>
              <a:defRPr sz="4000" baseline="0"/>
            </a:lvl1pPr>
          </a:lstStyle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SECTION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287128" y="5685251"/>
            <a:ext cx="7134500" cy="81609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 rot="18000000">
            <a:off x="-4802196" y="9292068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正方形/長方形 8"/>
          <p:cNvSpPr/>
          <p:nvPr/>
        </p:nvSpPr>
        <p:spPr>
          <a:xfrm rot="18000000">
            <a:off x="-5852489" y="8980147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5763554" y="773989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6607813" y="8188177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774590" y="5608852"/>
            <a:ext cx="3648405" cy="480095"/>
          </a:xfrm>
        </p:spPr>
        <p:txBody>
          <a:bodyPr anchor="ctr">
            <a:normAutofit/>
          </a:bodyPr>
          <a:lstStyle>
            <a:lvl1pPr algn="r">
              <a:defRPr sz="2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SECTION 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253203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156418" y="1403138"/>
            <a:ext cx="6005909" cy="26394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2155801" y="296809"/>
            <a:ext cx="4509849" cy="17779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2958258" y="529491"/>
            <a:ext cx="6762673" cy="84476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2591102" y="51204"/>
            <a:ext cx="4509849" cy="39211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439078" y="5397219"/>
            <a:ext cx="9313843" cy="1200133"/>
          </a:xfrm>
        </p:spPr>
        <p:txBody>
          <a:bodyPr anchor="ctr">
            <a:normAutofit/>
          </a:bodyPr>
          <a:lstStyle>
            <a:lvl1pPr algn="ctr">
              <a:defRPr sz="2933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9845957" y="6539709"/>
            <a:ext cx="6005909" cy="26394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9846574" y="5433380"/>
            <a:ext cx="4509849" cy="17779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9044116" y="5666062"/>
            <a:ext cx="6762673" cy="84476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9411273" y="5187774"/>
            <a:ext cx="4509849" cy="39211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156418" y="1403138"/>
            <a:ext cx="6005909" cy="26394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2155801" y="296809"/>
            <a:ext cx="4509849" cy="17779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2958258" y="529491"/>
            <a:ext cx="6762673" cy="84476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2591102" y="51204"/>
            <a:ext cx="4509849" cy="39211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9845957" y="6539709"/>
            <a:ext cx="6005909" cy="26394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9846574" y="5433380"/>
            <a:ext cx="4509849" cy="17779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9044116" y="5666062"/>
            <a:ext cx="6762673" cy="84476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9411273" y="5187774"/>
            <a:ext cx="4509849" cy="39211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34860" y="5205197"/>
            <a:ext cx="9937966" cy="86409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34860" y="5925277"/>
            <a:ext cx="9937966" cy="576064"/>
          </a:xfrm>
        </p:spPr>
        <p:txBody>
          <a:bodyPr anchor="t">
            <a:normAutofit/>
          </a:bodyPr>
          <a:lstStyle>
            <a:lvl1pPr algn="l">
              <a:defRPr sz="2933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156418" y="1403138"/>
            <a:ext cx="6005909" cy="26394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2155801" y="296809"/>
            <a:ext cx="4509849" cy="17779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2958258" y="529491"/>
            <a:ext cx="6762673" cy="84476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2591102" y="51204"/>
            <a:ext cx="4509849" cy="39211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9845957" y="6539709"/>
            <a:ext cx="6005909" cy="26394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9846574" y="5433380"/>
            <a:ext cx="4509849" cy="17779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9044116" y="5666062"/>
            <a:ext cx="6762673" cy="84476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9411273" y="5187774"/>
            <a:ext cx="4509849" cy="39211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03012" y="3573016"/>
            <a:ext cx="9937966" cy="864096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03012" y="4293096"/>
            <a:ext cx="9937966" cy="576064"/>
          </a:xfrm>
        </p:spPr>
        <p:txBody>
          <a:bodyPr anchor="t">
            <a:normAutofit/>
          </a:bodyPr>
          <a:lstStyle>
            <a:lvl1pPr algn="ctr">
              <a:defRPr sz="2933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584295" cy="6858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80313" y="308653"/>
            <a:ext cx="4368864" cy="1872208"/>
          </a:xfrm>
        </p:spPr>
        <p:txBody>
          <a:bodyPr anchor="b">
            <a:normAutofit/>
          </a:bodyPr>
          <a:lstStyle>
            <a:lvl1pPr algn="l">
              <a:defRPr sz="2933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80313" y="2180862"/>
            <a:ext cx="4368864" cy="1056117"/>
          </a:xfrm>
        </p:spPr>
        <p:txBody>
          <a:bodyPr anchor="t">
            <a:normAutofit/>
          </a:bodyPr>
          <a:lstStyle>
            <a:lvl1pPr algn="l">
              <a:defRPr sz="1867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4852971" y="7019762"/>
            <a:ext cx="6005909" cy="26394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4848147" y="5443949"/>
            <a:ext cx="4654807" cy="19457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3090938" y="7682286"/>
            <a:ext cx="6762673" cy="84476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4178236" y="5859850"/>
            <a:ext cx="4509849" cy="39211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133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55002" y="1700808"/>
            <a:ext cx="9937966" cy="1872208"/>
          </a:xfrm>
        </p:spPr>
        <p:txBody>
          <a:bodyPr anchor="b">
            <a:normAutofit/>
          </a:bodyPr>
          <a:lstStyle>
            <a:lvl1pPr algn="ctr">
              <a:defRPr sz="2933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55002" y="3669027"/>
            <a:ext cx="9937966" cy="1056117"/>
          </a:xfrm>
        </p:spPr>
        <p:txBody>
          <a:bodyPr anchor="t">
            <a:normAutofit/>
          </a:bodyPr>
          <a:lstStyle>
            <a:lvl1pPr algn="ctr"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27373" y="274640"/>
            <a:ext cx="9121805" cy="658083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 rot="18000000">
            <a:off x="-865417" y="-4363845"/>
            <a:ext cx="12256008" cy="312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正方形/長方形 10"/>
          <p:cNvSpPr/>
          <p:nvPr/>
        </p:nvSpPr>
        <p:spPr>
          <a:xfrm rot="18000000">
            <a:off x="-1858672" y="-4446030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 rot="18000000">
            <a:off x="-2186415" y="-4789501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8000000">
            <a:off x="-3551420" y="-3332610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895958" y="401845"/>
            <a:ext cx="2024717" cy="365157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6872D8D-12A5-47A4-9679-13639704BA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27373" y="816748"/>
            <a:ext cx="9121805" cy="356001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67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027612" y="1220755"/>
            <a:ext cx="9021566" cy="96011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正方形/長方形 18"/>
          <p:cNvSpPr/>
          <p:nvPr/>
        </p:nvSpPr>
        <p:spPr>
          <a:xfrm rot="18000000">
            <a:off x="8337990" y="2351256"/>
            <a:ext cx="12241973" cy="935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 rot="18000000">
            <a:off x="7867450" y="2027256"/>
            <a:ext cx="12256008" cy="144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 rot="18000000">
            <a:off x="6530575" y="3490819"/>
            <a:ext cx="12226269" cy="411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9946147" y="4895639"/>
            <a:ext cx="3860465" cy="36515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727135" y="4005064"/>
            <a:ext cx="8400208" cy="720080"/>
          </a:xfrm>
        </p:spPr>
        <p:txBody>
          <a:bodyPr anchor="ctr">
            <a:normAutofit/>
          </a:bodyPr>
          <a:lstStyle>
            <a:lvl1pPr algn="ctr">
              <a:defRPr sz="2933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733379" y="4694168"/>
            <a:ext cx="8395419" cy="1855179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178629"/>
            <a:ext cx="10972800" cy="658083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076739"/>
            <a:ext cx="10972800" cy="5184576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4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1088556" rtl="0" eaLnBrk="1" latinLnBrk="0" hangingPunct="1">
        <a:spcBef>
          <a:spcPct val="0"/>
        </a:spcBef>
        <a:buNone/>
        <a:defRPr sz="2933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Tx/>
        <a:buNone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2028" indent="-240012" algn="l" defTabSz="1088556" rtl="0" eaLnBrk="1" latinLnBrk="0" hangingPunct="1">
        <a:spcBef>
          <a:spcPct val="20000"/>
        </a:spcBef>
        <a:buFontTx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40" indent="-240012" algn="l" defTabSz="1088556" rtl="0" eaLnBrk="1" latinLnBrk="0" hangingPunct="1">
        <a:spcBef>
          <a:spcPct val="20000"/>
        </a:spcBef>
        <a:buFontTx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Tx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Tx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178629"/>
            <a:ext cx="10972800" cy="658083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076739"/>
            <a:ext cx="10972800" cy="5184576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088556" rtl="0" eaLnBrk="1" latinLnBrk="0" hangingPunct="1">
        <a:spcBef>
          <a:spcPct val="0"/>
        </a:spcBef>
        <a:buNone/>
        <a:defRPr sz="2933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Tx/>
        <a:buNone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2028" indent="-240012" algn="l" defTabSz="1088556" rtl="0" eaLnBrk="1" latinLnBrk="0" hangingPunct="1">
        <a:spcBef>
          <a:spcPct val="20000"/>
        </a:spcBef>
        <a:buFontTx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40" indent="-240012" algn="l" defTabSz="1088556" rtl="0" eaLnBrk="1" latinLnBrk="0" hangingPunct="1">
        <a:spcBef>
          <a:spcPct val="20000"/>
        </a:spcBef>
        <a:buFontTx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Tx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Tx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Basis Data Alumni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WEB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75" y="1474830"/>
            <a:ext cx="6812974" cy="51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73" y="1474829"/>
            <a:ext cx="6812976" cy="51118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WEB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 </a:t>
            </a:r>
            <a:r>
              <a:rPr lang="en-US" dirty="0" err="1" smtClean="0"/>
              <a:t>Kegiatan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73" y="1474829"/>
            <a:ext cx="6812974" cy="511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WEB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Kabar</a:t>
            </a:r>
            <a:r>
              <a:rPr lang="en-US" dirty="0" smtClean="0"/>
              <a:t> Alumni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73" y="1474829"/>
            <a:ext cx="6812976" cy="51118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WEB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Alumni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73" y="1474829"/>
            <a:ext cx="6812976" cy="51118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WEB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Galeri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Alumni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688252" y="4099845"/>
            <a:ext cx="9937966" cy="929850"/>
          </a:xfrm>
        </p:spPr>
        <p:txBody>
          <a:bodyPr/>
          <a:lstStyle/>
          <a:p>
            <a:pPr algn="l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88252" y="876008"/>
            <a:ext cx="9937966" cy="1886755"/>
          </a:xfrm>
        </p:spPr>
        <p:txBody>
          <a:bodyPr/>
          <a:lstStyle/>
          <a:p>
            <a:pPr algn="l"/>
            <a:endParaRPr lang="en-US" dirty="0"/>
          </a:p>
          <a:p>
            <a:pPr lvl="0" algn="l"/>
            <a:r>
              <a:rPr lang="en-US" dirty="0" smtClean="0"/>
              <a:t>-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monitoring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pasca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endParaRPr lang="en-US" dirty="0" smtClean="0"/>
          </a:p>
          <a:p>
            <a:pPr lvl="0" algn="l"/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alumni yang </a:t>
            </a:r>
            <a:r>
              <a:rPr lang="en-US" dirty="0" err="1" smtClean="0"/>
              <a:t>sah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wadah</a:t>
            </a:r>
            <a:r>
              <a:rPr lang="en-US" dirty="0" smtClean="0"/>
              <a:t> </a:t>
            </a:r>
            <a:r>
              <a:rPr lang="en-US" dirty="0" err="1" smtClean="0"/>
              <a:t>kreatifitas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pasca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52726" y="311310"/>
            <a:ext cx="9937966" cy="929850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ctr" defTabSz="1088556" rtl="0" eaLnBrk="1" latinLnBrk="0" hangingPunct="1">
              <a:spcBef>
                <a:spcPct val="20000"/>
              </a:spcBef>
              <a:buFontTx/>
              <a:buNone/>
              <a:defRPr sz="2933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552028" indent="-240012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40" indent="-240012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973" indent="-272139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251" indent="-272139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0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08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85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64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5126" y="4724398"/>
            <a:ext cx="9937966" cy="1886755"/>
          </a:xfrm>
          <a:prstGeom prst="rect">
            <a:avLst/>
          </a:prstGeom>
        </p:spPr>
        <p:txBody>
          <a:bodyPr vert="horz" lIns="163275" tIns="81638" rIns="163275" bIns="81638" rtlCol="0" anchor="t">
            <a:normAutofit/>
          </a:bodyPr>
          <a:lstStyle>
            <a:lvl1pPr marL="0" indent="0" algn="ctr" defTabSz="1088556" rtl="0" eaLnBrk="1" latinLnBrk="0" hangingPunct="1">
              <a:spcBef>
                <a:spcPct val="20000"/>
              </a:spcBef>
              <a:buFontTx/>
              <a:buNone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028" indent="-240012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40" indent="-240012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973" indent="-272139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251" indent="-272139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0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08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85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64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- Alumni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mitra</a:t>
            </a:r>
            <a:r>
              <a:rPr lang="en-US" dirty="0" smtClean="0"/>
              <a:t> yang paling </a:t>
            </a:r>
            <a:r>
              <a:rPr lang="en-US" dirty="0" err="1" smtClean="0"/>
              <a:t>strategis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- </a:t>
            </a:r>
            <a:r>
              <a:rPr lang="en-US" dirty="0" err="1" smtClean="0"/>
              <a:t>Sekolah</a:t>
            </a:r>
            <a:r>
              <a:rPr lang="en-US" dirty="0" smtClean="0"/>
              <a:t> yang </a:t>
            </a:r>
            <a:r>
              <a:rPr lang="en-US" dirty="0" err="1" smtClean="0"/>
              <a:t>matang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alumi</a:t>
            </a:r>
            <a:r>
              <a:rPr lang="en-US" dirty="0" smtClean="0"/>
              <a:t> yang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      </a:t>
            </a:r>
            <a:r>
              <a:rPr lang="en-US" dirty="0" err="1" smtClean="0"/>
              <a:t>merelakan</a:t>
            </a:r>
            <a:r>
              <a:rPr lang="en-US" dirty="0" smtClean="0"/>
              <a:t> alumni-</a:t>
            </a:r>
            <a:r>
              <a:rPr lang="en-US" dirty="0" err="1" smtClean="0"/>
              <a:t>alumninya</a:t>
            </a:r>
            <a:r>
              <a:rPr lang="en-US" dirty="0" smtClean="0"/>
              <a:t> yang </a:t>
            </a:r>
            <a:r>
              <a:rPr lang="en-US" dirty="0" err="1" smtClean="0"/>
              <a:t>hebat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08830" y="2140104"/>
            <a:ext cx="9937966" cy="929850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ctr" defTabSz="1088556" rtl="0" eaLnBrk="1" latinLnBrk="0" hangingPunct="1">
              <a:spcBef>
                <a:spcPct val="20000"/>
              </a:spcBef>
              <a:buFontTx/>
              <a:buNone/>
              <a:defRPr sz="2933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552028" indent="-240012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40" indent="-240012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973" indent="-272139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251" indent="-272139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0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08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85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64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Nama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7220" y="2661631"/>
            <a:ext cx="9937966" cy="1886755"/>
          </a:xfrm>
          <a:prstGeom prst="rect">
            <a:avLst/>
          </a:prstGeom>
        </p:spPr>
        <p:txBody>
          <a:bodyPr vert="horz" lIns="163275" tIns="81638" rIns="163275" bIns="81638" rtlCol="0" anchor="t">
            <a:normAutofit/>
          </a:bodyPr>
          <a:lstStyle>
            <a:lvl1pPr marL="0" indent="0" algn="ctr" defTabSz="1088556" rtl="0" eaLnBrk="1" latinLnBrk="0" hangingPunct="1">
              <a:spcBef>
                <a:spcPct val="20000"/>
              </a:spcBef>
              <a:buFontTx/>
              <a:buNone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028" indent="-240012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40" indent="-240012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973" indent="-272139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251" indent="-272139" algn="l" defTabSz="1088556" rtl="0" eaLnBrk="1" latinLnBrk="0" hangingPunct="1">
              <a:spcBef>
                <a:spcPct val="20000"/>
              </a:spcBef>
              <a:buFontTx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0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08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85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64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Portal </a:t>
            </a:r>
            <a:r>
              <a:rPr lang="en-US" dirty="0" err="1" smtClean="0"/>
              <a:t>Karismatif</a:t>
            </a:r>
            <a:r>
              <a:rPr lang="en-US" dirty="0" smtClean="0"/>
              <a:t>; </a:t>
            </a:r>
            <a:r>
              <a:rPr lang="en-US" dirty="0" err="1" smtClean="0"/>
              <a:t>Keluarga</a:t>
            </a:r>
            <a:r>
              <a:rPr lang="en-US" dirty="0" smtClean="0"/>
              <a:t> Alumni SMAIT </a:t>
            </a:r>
            <a:r>
              <a:rPr lang="en-US" dirty="0" err="1" smtClean="0"/>
              <a:t>Ihsanul</a:t>
            </a:r>
            <a:r>
              <a:rPr lang="en-US" dirty="0" smtClean="0"/>
              <a:t> </a:t>
            </a:r>
            <a:r>
              <a:rPr lang="en-US" dirty="0" err="1" smtClean="0"/>
              <a:t>Fikri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1055002" y="547257"/>
            <a:ext cx="9937966" cy="1225272"/>
          </a:xfrm>
        </p:spPr>
        <p:txBody>
          <a:bodyPr/>
          <a:lstStyle/>
          <a:p>
            <a:r>
              <a:rPr lang="en-US" smtClean="0"/>
              <a:t>Analisis Kebutuhan: Fungsional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055002" y="2110154"/>
            <a:ext cx="9937966" cy="3910817"/>
          </a:xfrm>
        </p:spPr>
        <p:txBody>
          <a:bodyPr>
            <a:normAutofit fontScale="92500"/>
          </a:bodyPr>
          <a:lstStyle/>
          <a:p>
            <a:pPr lvl="0" algn="l"/>
            <a:r>
              <a:rPr lang="en-US" dirty="0"/>
              <a:t>Administrator</a:t>
            </a:r>
          </a:p>
          <a:p>
            <a:pPr lvl="0" algn="l"/>
            <a:r>
              <a:rPr lang="en-US" dirty="0" smtClean="0"/>
              <a:t>- Administrator </a:t>
            </a:r>
            <a:r>
              <a:rPr lang="en-US" dirty="0" err="1"/>
              <a:t>berkewajiban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password </a:t>
            </a:r>
            <a:r>
              <a:rPr lang="en-US" dirty="0" err="1"/>
              <a:t>untuk</a:t>
            </a:r>
            <a:r>
              <a:rPr lang="en-US" dirty="0"/>
              <a:t> alumni.</a:t>
            </a:r>
          </a:p>
          <a:p>
            <a:pPr lvl="0" algn="l"/>
            <a:r>
              <a:rPr lang="en-US" dirty="0" smtClean="0"/>
              <a:t>- Administrator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(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) data-data profile alumni.</a:t>
            </a:r>
          </a:p>
          <a:p>
            <a:pPr lvl="0" algn="l"/>
            <a:r>
              <a:rPr lang="en-US" dirty="0" smtClean="0"/>
              <a:t>- Administrator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(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, </a:t>
            </a:r>
            <a:r>
              <a:rPr lang="en-US" dirty="0" err="1"/>
              <a:t>merubah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) website.</a:t>
            </a:r>
          </a:p>
          <a:p>
            <a:pPr lvl="0" algn="l"/>
            <a:r>
              <a:rPr lang="en-US" dirty="0" smtClean="0"/>
              <a:t>- Administrator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(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merubah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 ) </a:t>
            </a:r>
            <a:r>
              <a:rPr lang="en-US" dirty="0" err="1"/>
              <a:t>galeri</a:t>
            </a:r>
            <a:r>
              <a:rPr lang="en-US" dirty="0"/>
              <a:t>.</a:t>
            </a:r>
          </a:p>
          <a:p>
            <a:pPr lvl="0" algn="l"/>
            <a:r>
              <a:rPr lang="en-US" dirty="0" smtClean="0"/>
              <a:t>- Administrator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(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merubah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) </a:t>
            </a:r>
            <a:r>
              <a:rPr lang="en-US" dirty="0" err="1"/>
              <a:t>pengumuman</a:t>
            </a:r>
            <a:r>
              <a:rPr lang="en-US" dirty="0"/>
              <a:t> / info.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administrator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algn="l"/>
            <a:r>
              <a:rPr lang="en-US" dirty="0"/>
              <a:t> </a:t>
            </a:r>
          </a:p>
          <a:p>
            <a:pPr marL="342900" lvl="0" indent="-342900" algn="l">
              <a:buFontTx/>
              <a:buChar char="-"/>
            </a:pPr>
            <a:r>
              <a:rPr lang="en-US" dirty="0" smtClean="0"/>
              <a:t>Data </a:t>
            </a:r>
            <a:r>
              <a:rPr lang="en-US" dirty="0"/>
              <a:t>alumni(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nis</a:t>
            </a:r>
            <a:r>
              <a:rPr lang="en-US" dirty="0"/>
              <a:t>, </a:t>
            </a:r>
            <a:r>
              <a:rPr lang="en-US" dirty="0" err="1"/>
              <a:t>angkatan</a:t>
            </a:r>
            <a:r>
              <a:rPr lang="en-US" dirty="0"/>
              <a:t>,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)</a:t>
            </a:r>
          </a:p>
          <a:p>
            <a:pPr lvl="0" algn="l"/>
            <a:r>
              <a:rPr lang="en-US" dirty="0" smtClean="0"/>
              <a:t>-   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disajikan</a:t>
            </a:r>
            <a:r>
              <a:rPr lang="en-US" dirty="0"/>
              <a:t> di website (contact us, </a:t>
            </a:r>
            <a:r>
              <a:rPr lang="en-US" dirty="0" err="1"/>
              <a:t>pengumuman</a:t>
            </a:r>
            <a:r>
              <a:rPr lang="en-US" dirty="0"/>
              <a:t>/info)</a:t>
            </a:r>
          </a:p>
          <a:p>
            <a:pPr algn="l"/>
            <a:r>
              <a:rPr lang="en-US" dirty="0"/>
              <a:t> 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055002" y="2642085"/>
            <a:ext cx="9937966" cy="30693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Alumni</a:t>
            </a:r>
          </a:p>
          <a:p>
            <a:pPr algn="l"/>
            <a:r>
              <a:rPr lang="en-US" dirty="0" smtClean="0"/>
              <a:t>alumni </a:t>
            </a:r>
            <a:r>
              <a:rPr lang="en-US" dirty="0" err="1"/>
              <a:t>berkewajiban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alumni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algn="l"/>
            <a:r>
              <a:rPr lang="en-US" dirty="0"/>
              <a:t>-      alumni </a:t>
            </a:r>
            <a:r>
              <a:rPr lang="en-US" dirty="0" err="1"/>
              <a:t>bisa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web alumni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endParaRPr lang="en-US" dirty="0"/>
          </a:p>
          <a:p>
            <a:pPr algn="l"/>
            <a:r>
              <a:rPr lang="en-US" dirty="0"/>
              <a:t>-      alumni 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database alumni.</a:t>
            </a:r>
          </a:p>
          <a:p>
            <a:pPr algn="l"/>
            <a:r>
              <a:rPr lang="en-US" dirty="0"/>
              <a:t>-      alumni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alumni </a:t>
            </a:r>
            <a:r>
              <a:rPr lang="en-US" dirty="0" err="1" smtClean="0"/>
              <a:t>miliknya</a:t>
            </a:r>
            <a:r>
              <a:rPr lang="en-US" dirty="0" smtClean="0"/>
              <a:t>.</a:t>
            </a:r>
            <a:endParaRPr lang="en-US" dirty="0"/>
          </a:p>
          <a:p>
            <a:pPr algn="l"/>
            <a:r>
              <a:rPr lang="en-US" dirty="0"/>
              <a:t>-      alumni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gallery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alumni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kampus</a:t>
            </a:r>
            <a:r>
              <a:rPr lang="en-US" dirty="0"/>
              <a:t>(</a:t>
            </a:r>
            <a:r>
              <a:rPr lang="en-US" dirty="0" err="1"/>
              <a:t>sekolah</a:t>
            </a:r>
            <a:r>
              <a:rPr lang="en-US" dirty="0"/>
              <a:t>)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(</a:t>
            </a:r>
            <a:r>
              <a:rPr lang="en-US" dirty="0" err="1"/>
              <a:t>prestasi</a:t>
            </a:r>
            <a:r>
              <a:rPr lang="en-US" dirty="0"/>
              <a:t>).</a:t>
            </a:r>
          </a:p>
          <a:p>
            <a:pPr algn="l"/>
            <a:r>
              <a:rPr lang="en-US" dirty="0"/>
              <a:t>-      alumni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link.</a:t>
            </a:r>
          </a:p>
          <a:p>
            <a:pPr algn="l"/>
            <a:r>
              <a:rPr lang="en-US" dirty="0"/>
              <a:t>-      alumni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pengumuman</a:t>
            </a:r>
            <a:r>
              <a:rPr lang="en-US" dirty="0"/>
              <a:t>/info(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kealumnian</a:t>
            </a:r>
            <a:r>
              <a:rPr lang="en-US" dirty="0"/>
              <a:t>).</a:t>
            </a:r>
          </a:p>
          <a:p>
            <a:pPr algn="l"/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1055002" y="547257"/>
            <a:ext cx="9937966" cy="1225272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: </a:t>
            </a:r>
            <a:r>
              <a:rPr lang="en-US" dirty="0" err="1" smtClean="0"/>
              <a:t>Fungsional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055002" y="2656153"/>
            <a:ext cx="9937966" cy="10561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. guest/</a:t>
            </a:r>
            <a:r>
              <a:rPr lang="en-US" dirty="0" err="1"/>
              <a:t>pengunjung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guest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 smtClean="0"/>
              <a:t>laman</a:t>
            </a:r>
            <a:r>
              <a:rPr lang="en-US" dirty="0" smtClean="0"/>
              <a:t> login web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Guest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alumni</a:t>
            </a:r>
          </a:p>
          <a:p>
            <a:pPr algn="l"/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1055002" y="547257"/>
            <a:ext cx="9937966" cy="1225272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: </a:t>
            </a:r>
            <a:r>
              <a:rPr lang="en-US" dirty="0" err="1" smtClean="0"/>
              <a:t>Fungsional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055002" y="2321169"/>
            <a:ext cx="9937966" cy="2403975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/>
              <a:t>-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1000</a:t>
            </a:r>
          </a:p>
          <a:p>
            <a:pPr lvl="0" algn="l"/>
            <a:r>
              <a:rPr lang="en-US" dirty="0" smtClean="0"/>
              <a:t>-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form data alumni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( </a:t>
            </a:r>
            <a:r>
              <a:rPr lang="en-US" dirty="0" smtClean="0"/>
              <a:t>- - </a:t>
            </a:r>
            <a:r>
              <a:rPr lang="en-US" dirty="0" err="1" smtClean="0"/>
              <a:t>memiliki</a:t>
            </a:r>
            <a:r>
              <a:rPr lang="en-US" dirty="0" smtClean="0"/>
              <a:t> NIA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)</a:t>
            </a:r>
          </a:p>
          <a:p>
            <a:pPr lvl="0" algn="l"/>
            <a:r>
              <a:rPr lang="en-US" dirty="0" smtClean="0"/>
              <a:t>-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web alumni </a:t>
            </a:r>
            <a:r>
              <a:rPr lang="en-US" dirty="0" err="1"/>
              <a:t>adalah</a:t>
            </a:r>
            <a:r>
              <a:rPr lang="en-US" dirty="0"/>
              <a:t> alumni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password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sekolah</a:t>
            </a:r>
            <a:endParaRPr lang="en-US" dirty="0" smtClean="0"/>
          </a:p>
          <a:p>
            <a:pPr lvl="0" algn="l"/>
            <a:r>
              <a:rPr lang="en-US" dirty="0" smtClean="0"/>
              <a:t>- </a:t>
            </a:r>
            <a:r>
              <a:rPr lang="en-US" dirty="0" err="1" smtClean="0"/>
              <a:t>Laman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web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1055002" y="547257"/>
            <a:ext cx="9937966" cy="1225272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: </a:t>
            </a:r>
            <a:r>
              <a:rPr lang="en-US" dirty="0" err="1" smtClean="0"/>
              <a:t>Nonfungsional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5" y="932724"/>
            <a:ext cx="7300653" cy="592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:\alumn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00125"/>
            <a:ext cx="110775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WEB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Laman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73" y="1474830"/>
            <a:ext cx="6812506" cy="5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Deneb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EF005A"/>
      </a:accent1>
      <a:accent2>
        <a:srgbClr val="F00082"/>
      </a:accent2>
      <a:accent3>
        <a:srgbClr val="A1007E"/>
      </a:accent3>
      <a:accent4>
        <a:srgbClr val="770099"/>
      </a:accent4>
      <a:accent5>
        <a:srgbClr val="4BACC6"/>
      </a:accent5>
      <a:accent6>
        <a:srgbClr val="F79646"/>
      </a:accent6>
      <a:hlink>
        <a:srgbClr val="EF005A"/>
      </a:hlink>
      <a:folHlink>
        <a:srgbClr val="A1007E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3" id="{876A2C26-D265-4B6B-BA01-9B45CD6E51D3}" vid="{F1CCB3D0-74CC-434E-8980-A96A31DDBF67}"/>
    </a:ext>
  </a:extLst>
</a:theme>
</file>

<file path=ppt/theme/theme2.xml><?xml version="1.0" encoding="utf-8"?>
<a:theme xmlns:a="http://schemas.openxmlformats.org/drawingml/2006/main" name="Deneb Contents">
  <a:themeElements>
    <a:clrScheme name="Deneb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EF005A"/>
      </a:accent1>
      <a:accent2>
        <a:srgbClr val="F00082"/>
      </a:accent2>
      <a:accent3>
        <a:srgbClr val="A1007E"/>
      </a:accent3>
      <a:accent4>
        <a:srgbClr val="77009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206</TotalTime>
  <Words>303</Words>
  <Application>Microsoft Office PowerPoint</Application>
  <PresentationFormat>Custom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Theme3</vt:lpstr>
      <vt:lpstr>Deneb Contents</vt:lpstr>
      <vt:lpstr>Basis Data Alumni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</vt:lpstr>
      <vt:lpstr>Entity Relationship Diagram</vt:lpstr>
      <vt:lpstr>Design WEB</vt:lpstr>
      <vt:lpstr>Design WEB</vt:lpstr>
      <vt:lpstr>Design WEB</vt:lpstr>
      <vt:lpstr>Design WEB</vt:lpstr>
      <vt:lpstr>Design WEB</vt:lpstr>
      <vt:lpstr>Design WEB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Alumni</dc:title>
  <dc:creator>hesya megitasari</dc:creator>
  <cp:lastModifiedBy>Windows User</cp:lastModifiedBy>
  <cp:revision>8</cp:revision>
  <dcterms:created xsi:type="dcterms:W3CDTF">2017-09-25T01:45:13Z</dcterms:created>
  <dcterms:modified xsi:type="dcterms:W3CDTF">2017-10-01T12:49:27Z</dcterms:modified>
</cp:coreProperties>
</file>