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2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2123-D16E-4B5F-99A2-F7DDBE79476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5C2D66-1DA8-4F0A-818E-57B31B3FA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2123-D16E-4B5F-99A2-F7DDBE79476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D66-1DA8-4F0A-818E-57B31B3FA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2123-D16E-4B5F-99A2-F7DDBE79476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D66-1DA8-4F0A-818E-57B31B3FA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2123-D16E-4B5F-99A2-F7DDBE79476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D66-1DA8-4F0A-818E-57B31B3FA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2123-D16E-4B5F-99A2-F7DDBE79476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5C2D66-1DA8-4F0A-818E-57B31B3FA5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2123-D16E-4B5F-99A2-F7DDBE79476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D66-1DA8-4F0A-818E-57B31B3FA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2123-D16E-4B5F-99A2-F7DDBE79476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D66-1DA8-4F0A-818E-57B31B3FA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2123-D16E-4B5F-99A2-F7DDBE79476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D66-1DA8-4F0A-818E-57B31B3FA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2123-D16E-4B5F-99A2-F7DDBE79476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D66-1DA8-4F0A-818E-57B31B3FA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2123-D16E-4B5F-99A2-F7DDBE79476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D66-1DA8-4F0A-818E-57B31B3FA5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2123-D16E-4B5F-99A2-F7DDBE79476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5C2D66-1DA8-4F0A-818E-57B31B3FA5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0D72123-D16E-4B5F-99A2-F7DDBE79476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55C2D66-1DA8-4F0A-818E-57B31B3FA5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470025"/>
          </a:xfrm>
        </p:spPr>
        <p:txBody>
          <a:bodyPr/>
          <a:lstStyle/>
          <a:p>
            <a:pPr algn="ctr"/>
            <a:r>
              <a:rPr lang="en-US" sz="6000" dirty="0" smtClean="0">
                <a:latin typeface="Agency FB" pitchFamily="34" charset="0"/>
              </a:rPr>
              <a:t>Project KL WEB </a:t>
            </a:r>
            <a:r>
              <a:rPr lang="en-US" sz="6000" dirty="0" err="1" smtClean="0">
                <a:latin typeface="Agency FB" pitchFamily="34" charset="0"/>
              </a:rPr>
              <a:t>Lanjut</a:t>
            </a:r>
            <a:endParaRPr lang="en-US" sz="6000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957241"/>
            <a:ext cx="4876800" cy="2286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Oleh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Regyta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Dhea</a:t>
            </a:r>
            <a:r>
              <a:rPr lang="en-US" dirty="0" smtClean="0">
                <a:solidFill>
                  <a:schemeClr val="tx1"/>
                </a:solidFill>
              </a:rPr>
              <a:t> Effendi 	 (16/396293/SV/10506)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Diyan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Ayu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Murni</a:t>
            </a:r>
            <a:r>
              <a:rPr lang="en-US" dirty="0" smtClean="0">
                <a:solidFill>
                  <a:schemeClr val="tx1"/>
                </a:solidFill>
              </a:rPr>
              <a:t> T(16/396275/SV/10488)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thumb14120218986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33600"/>
            <a:ext cx="2286000" cy="182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54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5720" y="381000"/>
            <a:ext cx="3356519" cy="68611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Dokter</a:t>
            </a:r>
            <a:r>
              <a:rPr lang="en-US" sz="3200" dirty="0" smtClean="0"/>
              <a:t> </a:t>
            </a:r>
            <a:r>
              <a:rPr lang="en-US" sz="3200" dirty="0" err="1" smtClean="0"/>
              <a:t>jaga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62" y="1295400"/>
            <a:ext cx="3817437" cy="5373591"/>
          </a:xfrm>
        </p:spPr>
      </p:pic>
    </p:spTree>
    <p:extLst>
      <p:ext uri="{BB962C8B-B14F-4D97-AF65-F5344CB8AC3E}">
        <p14:creationId xmlns:p14="http://schemas.microsoft.com/office/powerpoint/2010/main" val="318491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0" y="457200"/>
            <a:ext cx="2057400" cy="762318"/>
          </a:xfrm>
        </p:spPr>
        <p:txBody>
          <a:bodyPr/>
          <a:lstStyle/>
          <a:p>
            <a:r>
              <a:rPr lang="en-US" dirty="0" err="1" smtClean="0"/>
              <a:t>kamar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46813"/>
            <a:ext cx="3962399" cy="5370817"/>
          </a:xfrm>
        </p:spPr>
      </p:pic>
    </p:spTree>
    <p:extLst>
      <p:ext uri="{BB962C8B-B14F-4D97-AF65-F5344CB8AC3E}">
        <p14:creationId xmlns:p14="http://schemas.microsoft.com/office/powerpoint/2010/main" val="206960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57200"/>
            <a:ext cx="4572000" cy="838518"/>
          </a:xfrm>
        </p:spPr>
        <p:txBody>
          <a:bodyPr>
            <a:normAutofit/>
          </a:bodyPr>
          <a:lstStyle/>
          <a:p>
            <a:r>
              <a:rPr lang="en-US" dirty="0" err="1" smtClean="0"/>
              <a:t>Kontak</a:t>
            </a:r>
            <a:r>
              <a:rPr lang="en-US" dirty="0"/>
              <a:t> </a:t>
            </a:r>
            <a:r>
              <a:rPr lang="en-US" dirty="0" err="1" smtClean="0"/>
              <a:t>dokter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47800"/>
            <a:ext cx="3733800" cy="5163515"/>
          </a:xfrm>
        </p:spPr>
      </p:pic>
    </p:spTree>
    <p:extLst>
      <p:ext uri="{BB962C8B-B14F-4D97-AF65-F5344CB8AC3E}">
        <p14:creationId xmlns:p14="http://schemas.microsoft.com/office/powerpoint/2010/main" val="33559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099" y="457200"/>
            <a:ext cx="2285999" cy="762318"/>
          </a:xfrm>
        </p:spPr>
        <p:txBody>
          <a:bodyPr/>
          <a:lstStyle/>
          <a:p>
            <a:r>
              <a:rPr lang="en-US" dirty="0" smtClean="0"/>
              <a:t>Sign 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r="3806"/>
          <a:stretch/>
        </p:blipFill>
        <p:spPr>
          <a:xfrm>
            <a:off x="2474313" y="1447800"/>
            <a:ext cx="3509569" cy="4871331"/>
          </a:xfrm>
        </p:spPr>
      </p:pic>
    </p:spTree>
    <p:extLst>
      <p:ext uri="{BB962C8B-B14F-4D97-AF65-F5344CB8AC3E}">
        <p14:creationId xmlns:p14="http://schemas.microsoft.com/office/powerpoint/2010/main" val="35497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001000" cy="5791200"/>
          </a:xfrm>
        </p:spPr>
        <p:txBody>
          <a:bodyPr>
            <a:no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id-ID" sz="1900" dirty="0" smtClean="0">
                <a:latin typeface="Times New Roman" pitchFamily="18" charset="0"/>
                <a:cs typeface="Times New Roman" pitchFamily="18" charset="0"/>
              </a:rPr>
              <a:t>Ide </a:t>
            </a:r>
            <a:r>
              <a:rPr lang="id-ID" sz="1900" b="0" dirty="0" smtClean="0">
                <a:latin typeface="Times New Roman" pitchFamily="18" charset="0"/>
                <a:cs typeface="Times New Roman" pitchFamily="18" charset="0"/>
              </a:rPr>
              <a:t>			  : antrian pemeriksaan rumah sakit secara online </a:t>
            </a:r>
            <a:endParaRPr lang="en-US" sz="19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id-ID" sz="1900" dirty="0" smtClean="0">
                <a:latin typeface="Times New Roman" pitchFamily="18" charset="0"/>
                <a:cs typeface="Times New Roman" pitchFamily="18" charset="0"/>
              </a:rPr>
              <a:t>Nama Web / Instansi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id-ID" sz="1900" b="0" dirty="0" smtClean="0">
                <a:latin typeface="Times New Roman" pitchFamily="18" charset="0"/>
                <a:cs typeface="Times New Roman" pitchFamily="18" charset="0"/>
              </a:rPr>
              <a:t>: Lunar Hospital</a:t>
            </a:r>
            <a:endParaRPr lang="en-US" sz="19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Belakang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	  : </a:t>
            </a:r>
          </a:p>
          <a:p>
            <a:pPr marL="0" indent="0" algn="just">
              <a:buNone/>
            </a:pP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Kebanyakan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sakit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klinik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manual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pendaftaran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pasien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antrian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periksa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terjadinya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proses </a:t>
            </a:r>
          </a:p>
          <a:p>
            <a:pPr marL="0" indent="0" algn="just">
              <a:buNone/>
            </a:pP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pencatatan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tulis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tangan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proses yang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lama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efektif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pengolahan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pasien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Microsoft Word,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Microsoft excel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cocok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pengolahan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medis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dokter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belakang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, kami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tertarik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mengatasi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permasalahan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merancang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pendaftaran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web service yang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dikemas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web yang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pendaftaran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antrian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medis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dokter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pasien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sakit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mendapat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nomor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antrian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perkiraan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giliran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pasien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memperkirakan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datang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menunggu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lama di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sakit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penyampaian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medis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0" dirty="0" err="1" smtClean="0">
                <a:latin typeface="Times New Roman" pitchFamily="18" charset="0"/>
                <a:cs typeface="Times New Roman" pitchFamily="18" charset="0"/>
              </a:rPr>
              <a:t>sakit</a:t>
            </a:r>
            <a:r>
              <a:rPr lang="en-US" sz="19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19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9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9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9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09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64163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Fitur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: </a:t>
            </a:r>
          </a:p>
          <a:p>
            <a:pPr marL="339725" lvl="0" indent="0" algn="just">
              <a:buNone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terbagi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diakses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yakni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home, login user,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dokter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jaga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kamar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tersedia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kontak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dokter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339725" lvl="0" algn="just">
              <a:buFont typeface="Wingdings" pitchFamily="2" charset="2"/>
              <a:buChar char="Ø"/>
            </a:pPr>
            <a:r>
              <a:rPr lang="id-ID" b="0" dirty="0" smtClean="0">
                <a:latin typeface="Times New Roman" pitchFamily="18" charset="0"/>
                <a:cs typeface="Times New Roman" pitchFamily="18" charset="0"/>
              </a:rPr>
              <a:t>Halaman Home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515938" algn="just">
              <a:buNone/>
            </a:pPr>
            <a:r>
              <a:rPr lang="id-ID" b="0" dirty="0" smtClean="0">
                <a:latin typeface="Times New Roman" pitchFamily="18" charset="0"/>
                <a:cs typeface="Times New Roman" pitchFamily="18" charset="0"/>
              </a:rPr>
              <a:t>Terdapat pemberitahuan antrian dirumah sakit sudah sampai nomer berapa, jumlah antrian dan yang sedang online.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339725" algn="just">
              <a:buFont typeface="Wingdings" pitchFamily="2" charset="2"/>
              <a:buChar char="Ø"/>
            </a:pPr>
            <a:r>
              <a:rPr lang="id-ID" b="0" dirty="0" smtClean="0">
                <a:latin typeface="Times New Roman" pitchFamily="18" charset="0"/>
                <a:cs typeface="Times New Roman" pitchFamily="18" charset="0"/>
              </a:rPr>
              <a:t>Halaman Login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515938" algn="just">
              <a:buNone/>
            </a:pPr>
            <a:r>
              <a:rPr lang="id-ID" b="0" dirty="0" smtClean="0">
                <a:latin typeface="Times New Roman" pitchFamily="18" charset="0"/>
                <a:cs typeface="Times New Roman" pitchFamily="18" charset="0"/>
              </a:rPr>
              <a:t>Login menggunakan id dari rumah sakit dan password, login dibutuhkan untuk mengambil nomor antrian online.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339725" algn="just">
              <a:buFont typeface="Wingdings" pitchFamily="2" charset="2"/>
              <a:buChar char="Ø"/>
            </a:pPr>
            <a:r>
              <a:rPr lang="id-ID" b="0" dirty="0" smtClean="0">
                <a:latin typeface="Times New Roman" pitchFamily="18" charset="0"/>
                <a:cs typeface="Times New Roman" pitchFamily="18" charset="0"/>
              </a:rPr>
              <a:t>Halaman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Dokter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Jaga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515938" algn="just">
              <a:buNone/>
            </a:pPr>
            <a:r>
              <a:rPr lang="id-ID" b="0" dirty="0" smtClean="0">
                <a:latin typeface="Times New Roman" pitchFamily="18" charset="0"/>
                <a:cs typeface="Times New Roman" pitchFamily="18" charset="0"/>
              </a:rPr>
              <a:t>Berisi nama-nama dokter yang sedang </a:t>
            </a:r>
            <a:r>
              <a:rPr lang="id-ID" b="0" dirty="0" smtClean="0">
                <a:latin typeface="Times New Roman" pitchFamily="18" charset="0"/>
                <a:cs typeface="Times New Roman" pitchFamily="18" charset="0"/>
              </a:rPr>
              <a:t>bertugas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566738" indent="-219075" algn="just">
              <a:buFont typeface="Wingdings" panose="05000000000000000000" pitchFamily="2" charset="2"/>
              <a:buChar char="Ø"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Kamar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tersedia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566738" indent="-219075" algn="just">
              <a:buFont typeface="Wingdings" panose="05000000000000000000" pitchFamily="2" charset="2"/>
              <a:buChar char="Ø"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Kontak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dokter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6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518160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39725" indent="0" algn="just">
              <a:lnSpc>
                <a:spcPct val="120000"/>
              </a:lnSpc>
              <a:buNone/>
            </a:pP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Calon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pasien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memeriksakan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akun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login. </a:t>
            </a:r>
          </a:p>
          <a:p>
            <a:pPr marL="342900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39725" indent="0" algn="just">
              <a:lnSpc>
                <a:spcPct val="120000"/>
              </a:lnSpc>
              <a:buNone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System web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database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dilengkapi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password. </a:t>
            </a:r>
          </a:p>
          <a:p>
            <a:pPr marL="342900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: </a:t>
            </a:r>
          </a:p>
          <a:p>
            <a:pPr marL="339725" indent="0" algn="just">
              <a:lnSpc>
                <a:spcPct val="120000"/>
              </a:lnSpc>
              <a:buNone/>
            </a:pP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tata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pendaftaran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. </a:t>
            </a:r>
          </a:p>
          <a:p>
            <a:pPr marL="339725" indent="0" algn="just">
              <a:lnSpc>
                <a:spcPct val="120000"/>
              </a:lnSpc>
              <a:buNone/>
            </a:pP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mengisikan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password.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8001000" cy="556260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pendataan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39725" indent="0" algn="just">
              <a:lnSpc>
                <a:spcPct val="120000"/>
              </a:lnSpc>
              <a:buNone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menginputkan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meliputi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lengkap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nip,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tanggal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lahir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alamat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kontak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nomor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telepon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dihubungi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email),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riwayat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penyakit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catatan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dokter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mengisi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data, system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mengirimkan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password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login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akun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riwayat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pemeriksaan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catatan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kesehatan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membooking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antrian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39725" indent="0" algn="just">
              <a:buNone/>
            </a:pP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mengambil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antrian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pemeriksaan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login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akun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system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live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antrian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online,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jam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dating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rumah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sakit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daftar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dokter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398463" indent="0" algn="just">
              <a:buNone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nama-nama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dokter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keluhan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isikan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dokter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sedang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bertugas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hari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tsb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sekaligus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merekomendasikan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dokter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user. 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7200" y="1797302"/>
            <a:ext cx="7620000" cy="428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1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4" t="38750" r="23631" b="33958"/>
          <a:stretch/>
        </p:blipFill>
        <p:spPr bwMode="auto">
          <a:xfrm>
            <a:off x="762000" y="1524000"/>
            <a:ext cx="7620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1" t="42036" r="26763" b="34577"/>
          <a:stretch/>
        </p:blipFill>
        <p:spPr bwMode="auto">
          <a:xfrm>
            <a:off x="784122" y="3927986"/>
            <a:ext cx="7597877" cy="201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80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2" t="41875" r="32767" b="34375"/>
          <a:stretch/>
        </p:blipFill>
        <p:spPr bwMode="auto">
          <a:xfrm>
            <a:off x="762000" y="1676400"/>
            <a:ext cx="7543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8" t="42187" r="35378" b="34577"/>
          <a:stretch/>
        </p:blipFill>
        <p:spPr bwMode="auto">
          <a:xfrm>
            <a:off x="762000" y="4191000"/>
            <a:ext cx="7543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52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228600"/>
            <a:ext cx="1219200" cy="6854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Home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36861"/>
            <a:ext cx="3657600" cy="5173884"/>
          </a:xfrm>
        </p:spPr>
      </p:pic>
    </p:spTree>
    <p:extLst>
      <p:ext uri="{BB962C8B-B14F-4D97-AF65-F5344CB8AC3E}">
        <p14:creationId xmlns:p14="http://schemas.microsoft.com/office/powerpoint/2010/main" val="25107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344</TotalTime>
  <Words>156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Agency FB</vt:lpstr>
      <vt:lpstr>Arial</vt:lpstr>
      <vt:lpstr>Arial Black</vt:lpstr>
      <vt:lpstr>Times New Roman</vt:lpstr>
      <vt:lpstr>Wingdings</vt:lpstr>
      <vt:lpstr>Essential</vt:lpstr>
      <vt:lpstr>Project KL WEB Lanjut</vt:lpstr>
      <vt:lpstr>PowerPoint Presentation</vt:lpstr>
      <vt:lpstr>PowerPoint Presentation</vt:lpstr>
      <vt:lpstr>Isi halaman Home</vt:lpstr>
      <vt:lpstr>PowerPoint Presentation</vt:lpstr>
      <vt:lpstr>Database </vt:lpstr>
      <vt:lpstr>Database </vt:lpstr>
      <vt:lpstr>Database </vt:lpstr>
      <vt:lpstr>Home</vt:lpstr>
      <vt:lpstr>Dokter jaga</vt:lpstr>
      <vt:lpstr>kamar</vt:lpstr>
      <vt:lpstr>Kontak dokter</vt:lpstr>
      <vt:lpstr>Sign 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KL WEB II</dc:title>
  <dc:creator>user</dc:creator>
  <cp:lastModifiedBy>praktikan</cp:lastModifiedBy>
  <cp:revision>52</cp:revision>
  <dcterms:created xsi:type="dcterms:W3CDTF">2017-09-24T09:23:23Z</dcterms:created>
  <dcterms:modified xsi:type="dcterms:W3CDTF">2017-09-25T02:18:33Z</dcterms:modified>
</cp:coreProperties>
</file>