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7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15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25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98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32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507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6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2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676DB3-5472-4248-AECB-CA4A452676AE}" type="datetimeFigureOut">
              <a:rPr lang="id-ID" smtClean="0"/>
              <a:t>25/09/2017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48B613-F7A5-4743-BDD1-84F420311E4E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7088-B80C-4961-84DB-82D627D4A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Ticketing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479EF-5A9E-4E16-9E0A-00773E059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Anggota Kelompok :</a:t>
            </a:r>
          </a:p>
          <a:p>
            <a:r>
              <a:rPr lang="id-ID" dirty="0"/>
              <a:t>Aji Setyo Aryanto (16/401005/SV/11509)</a:t>
            </a:r>
          </a:p>
          <a:p>
            <a:r>
              <a:rPr lang="id-ID" dirty="0"/>
              <a:t>Atmim Lana Nurona (16/401009/SV/11513)</a:t>
            </a:r>
          </a:p>
        </p:txBody>
      </p:sp>
    </p:spTree>
    <p:extLst>
      <p:ext uri="{BB962C8B-B14F-4D97-AF65-F5344CB8AC3E}">
        <p14:creationId xmlns:p14="http://schemas.microsoft.com/office/powerpoint/2010/main" val="135856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79F8-4FBA-4949-923E-266A255E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DB09-1F57-48C4-87FC-6C61F099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0D2E7-6D6E-4040-9992-52CAF172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46"/>
            <a:ext cx="12192000" cy="62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FBFE-A13A-4D9A-8282-2CA104FC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2A07-8A03-43A9-93C7-84A79FE2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38BC-F16B-40FE-B690-41684D68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72"/>
            <a:ext cx="12192000" cy="62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3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5E3A-0989-4AE3-99B7-43DB8F86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81D6-1D85-4EEC-ABDA-4734896B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5DADE-29B3-49C9-931D-8323B22C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72"/>
            <a:ext cx="12192000" cy="62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8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CC294-6046-4626-90EC-06AC5364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06" y="2732068"/>
            <a:ext cx="9720072" cy="1499616"/>
          </a:xfrm>
        </p:spPr>
        <p:txBody>
          <a:bodyPr/>
          <a:lstStyle/>
          <a:p>
            <a:pPr algn="ctr"/>
            <a:r>
              <a:rPr lang="id-ID" dirty="0"/>
              <a:t>SNEAK PEaK DESAIN</a:t>
            </a:r>
          </a:p>
        </p:txBody>
      </p:sp>
    </p:spTree>
    <p:extLst>
      <p:ext uri="{BB962C8B-B14F-4D97-AF65-F5344CB8AC3E}">
        <p14:creationId xmlns:p14="http://schemas.microsoft.com/office/powerpoint/2010/main" val="40289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ED9F-07E3-4B0A-A850-92FE6690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5E3D8-5261-4111-8543-BB486798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8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0839-BE58-4A4D-9C82-3D241749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46" y="2771825"/>
            <a:ext cx="9720072" cy="1499616"/>
          </a:xfrm>
        </p:spPr>
        <p:txBody>
          <a:bodyPr/>
          <a:lstStyle/>
          <a:p>
            <a:pPr algn="ctr"/>
            <a:r>
              <a:rPr lang="id-ID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2628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E88D74-07C9-45AF-8434-F598995F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9DE42-486A-4F4B-A7DF-4CF09BA2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&lt;DOCTYPE HTML&gt;</a:t>
            </a:r>
          </a:p>
          <a:p>
            <a:r>
              <a:rPr lang="id-ID" dirty="0"/>
              <a:t>&lt;html&gt;</a:t>
            </a:r>
          </a:p>
          <a:p>
            <a:pPr marL="457200" lvl="3" indent="0">
              <a:buNone/>
            </a:pPr>
            <a:r>
              <a:rPr lang="id-ID" dirty="0"/>
              <a:t>&lt;h1&gt; THANKYOU! </a:t>
            </a:r>
            <a:r>
              <a:rPr lang="id-ID"/>
              <a:t>&lt;/h1&gt;</a:t>
            </a:r>
            <a:endParaRPr lang="id-ID" dirty="0"/>
          </a:p>
          <a:p>
            <a:r>
              <a:rPr lang="id-ID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513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C647-669A-4ECD-BD71-6A932209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Permasalahan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B102-662F-4C41-94FD-DBEE578E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Customer merasa malas mengantri untuk membeli ticket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Seringnya kesalahan ticketing event dalam melakukan input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Lamanya waktu merekap penjualan ticket secara manual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Pemborosan kertas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Lamanya waktu pengecekan ticket di hari h event</a:t>
            </a:r>
          </a:p>
        </p:txBody>
      </p:sp>
    </p:spTree>
    <p:extLst>
      <p:ext uri="{BB962C8B-B14F-4D97-AF65-F5344CB8AC3E}">
        <p14:creationId xmlns:p14="http://schemas.microsoft.com/office/powerpoint/2010/main" val="19000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120E-D6DC-4F12-AB1A-467B2A9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kerja (Pembuatan)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93E2-52E1-444E-A553-7B15ADF7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mengakses website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membuat sistem ticketing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mendapat password untuk mengakses database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979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3DD3-1B24-424A-BC39-0AA5BB50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pembelian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C69E-D6C5-4C8E-AE0B-5DECE50C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(pembeli) mengakses web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(pembeli) memilih event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(pembeli) melakukan transaksi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(pembeli) diberikan e-tiket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313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380-C514-498B-BA2B-2B41062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Pengecekan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4FF5-FC25-42B9-9E5D-04C1A8E5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mengakses website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mengakses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User (EO) mengecek ticket</a:t>
            </a:r>
          </a:p>
        </p:txBody>
      </p:sp>
    </p:spTree>
    <p:extLst>
      <p:ext uri="{BB962C8B-B14F-4D97-AF65-F5344CB8AC3E}">
        <p14:creationId xmlns:p14="http://schemas.microsoft.com/office/powerpoint/2010/main" val="140024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8068A-3D0C-495B-A820-24AC5949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01" y="2705564"/>
            <a:ext cx="9720072" cy="1499616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287984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0382-4959-4F13-A00A-2B157BCF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2D68-63AF-499E-A5D5-71015390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0C8D9-21D9-4670-8C68-0D2D0663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72"/>
            <a:ext cx="12192000" cy="62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5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2E2D-09CE-459E-B290-E1C3669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C9EB-2184-4FF5-8A69-1D271BC1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41539-24FD-493D-949D-2353C88F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97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0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7791-0354-4C0F-957B-1B890975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8E14-5A61-4B82-99B2-C39EBBD4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C8776-EC3F-4E25-BEE0-FAE6393B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97"/>
            <a:ext cx="12192000" cy="6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162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Tw Cen MT</vt:lpstr>
      <vt:lpstr>Tw Cen MT Condensed</vt:lpstr>
      <vt:lpstr>Wingdings</vt:lpstr>
      <vt:lpstr>Wingdings 3</vt:lpstr>
      <vt:lpstr>Integral</vt:lpstr>
      <vt:lpstr>Ticketing Database</vt:lpstr>
      <vt:lpstr>Permasalahan </vt:lpstr>
      <vt:lpstr>Sistem kerja (Pembuatan)</vt:lpstr>
      <vt:lpstr>pembelian</vt:lpstr>
      <vt:lpstr>Pengecekan</vt:lpstr>
      <vt:lpstr>referensi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SNEAK PEaK DESAIN</vt:lpstr>
      <vt:lpstr>PowerPoint Presentation</vt:lpstr>
      <vt:lpstr>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Ticketing Database</dc:title>
  <dc:creator>ismail - [2010]</dc:creator>
  <cp:lastModifiedBy>ismail - [2010]</cp:lastModifiedBy>
  <cp:revision>3</cp:revision>
  <dcterms:created xsi:type="dcterms:W3CDTF">2017-09-25T02:29:30Z</dcterms:created>
  <dcterms:modified xsi:type="dcterms:W3CDTF">2017-09-25T03:02:20Z</dcterms:modified>
</cp:coreProperties>
</file>