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9" r:id="rId4"/>
    <p:sldId id="260" r:id="rId5"/>
    <p:sldId id="265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5FC-F902-41BD-AE43-3D0B15E1B895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030D8F-4179-4FAD-9753-AB9650F1A1DB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7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5FC-F902-41BD-AE43-3D0B15E1B895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0D8F-4179-4FAD-9753-AB9650F1A1DB}" type="slidenum">
              <a:rPr lang="id-ID" smtClean="0"/>
              <a:t>‹#›</a:t>
            </a:fld>
            <a:endParaRPr lang="id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44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5FC-F902-41BD-AE43-3D0B15E1B895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0D8F-4179-4FAD-9753-AB9650F1A1DB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46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5FC-F902-41BD-AE43-3D0B15E1B895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0D8F-4179-4FAD-9753-AB9650F1A1DB}" type="slidenum">
              <a:rPr lang="id-ID" smtClean="0"/>
              <a:t>‹#›</a:t>
            </a:fld>
            <a:endParaRPr lang="id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8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5FC-F902-41BD-AE43-3D0B15E1B895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0D8F-4179-4FAD-9753-AB9650F1A1DB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8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5FC-F902-41BD-AE43-3D0B15E1B895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0D8F-4179-4FAD-9753-AB9650F1A1DB}" type="slidenum">
              <a:rPr lang="id-ID" smtClean="0"/>
              <a:t>‹#›</a:t>
            </a:fld>
            <a:endParaRPr lang="id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61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5FC-F902-41BD-AE43-3D0B15E1B895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0D8F-4179-4FAD-9753-AB9650F1A1DB}" type="slidenum">
              <a:rPr lang="id-ID" smtClean="0"/>
              <a:t>‹#›</a:t>
            </a:fld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5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5FC-F902-41BD-AE43-3D0B15E1B895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0D8F-4179-4FAD-9753-AB9650F1A1DB}" type="slidenum">
              <a:rPr lang="id-ID" smtClean="0"/>
              <a:t>‹#›</a:t>
            </a:fld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86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5FC-F902-41BD-AE43-3D0B15E1B895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0D8F-4179-4FAD-9753-AB9650F1A1D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890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5FC-F902-41BD-AE43-3D0B15E1B895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0D8F-4179-4FAD-9753-AB9650F1A1DB}" type="slidenum">
              <a:rPr lang="id-ID" smtClean="0"/>
              <a:t>‹#›</a:t>
            </a:fld>
            <a:endParaRPr lang="id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8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BB5A5FC-F902-41BD-AE43-3D0B15E1B895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0D8F-4179-4FAD-9753-AB9650F1A1DB}" type="slidenum">
              <a:rPr lang="id-ID" smtClean="0"/>
              <a:t>‹#›</a:t>
            </a:fld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A5FC-F902-41BD-AE43-3D0B15E1B895}" type="datetimeFigureOut">
              <a:rPr lang="id-ID" smtClean="0"/>
              <a:t>01/10/2017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030D8F-4179-4FAD-9753-AB9650F1A1DB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1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5C5B-9565-4668-B085-6BC84C52F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SI-KOS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709E-2A8E-4680-9DB6-CB03827A0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M Gorby Ash - Devi Yuningsih – Naqiya Zorahima</a:t>
            </a:r>
          </a:p>
        </p:txBody>
      </p:sp>
    </p:spTree>
    <p:extLst>
      <p:ext uri="{BB962C8B-B14F-4D97-AF65-F5344CB8AC3E}">
        <p14:creationId xmlns:p14="http://schemas.microsoft.com/office/powerpoint/2010/main" val="222220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7C99-D11B-4645-8CEA-330B7A28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TABEL USER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24D34F-6088-4980-AC83-323B64686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39306"/>
            <a:ext cx="3018408" cy="31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8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A419-372F-40EA-AE38-2F9EE000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TABEL </a:t>
            </a:r>
            <a:r>
              <a:rPr lang="en-ID" dirty="0" err="1"/>
              <a:t>tAMU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E69698-5690-4D1A-9C69-F3B31E0A9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53718"/>
            <a:ext cx="2942636" cy="26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0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6E33-67D6-45AE-A798-2C0B710B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TABEL TRANSAKSI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A08FE6-6735-408F-BF69-9819BEF92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82912"/>
            <a:ext cx="4921109" cy="22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F800-E1EC-40FC-87E5-6DB543AC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TABEL KAMAR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0C612B-913B-4E1E-BB4F-3984C6EC8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39157"/>
            <a:ext cx="5257158" cy="259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2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0DA2-4505-489D-842B-CB722B5A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TABEL FILE UPLOAD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533A9-2DEA-4995-B4F3-9D86027EC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93878"/>
            <a:ext cx="3855109" cy="15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6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3C79-50FE-411B-927B-596B010D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4411"/>
          </a:xfrm>
        </p:spPr>
        <p:txBody>
          <a:bodyPr/>
          <a:lstStyle/>
          <a:p>
            <a:r>
              <a:rPr lang="en-ID" dirty="0" err="1"/>
              <a:t>IDEntifikasi</a:t>
            </a:r>
            <a:r>
              <a:rPr lang="en-ID" dirty="0"/>
              <a:t> </a:t>
            </a:r>
            <a:r>
              <a:rPr lang="en-ID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550C-1B5A-44B3-8FC3-9F67CE36A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penghuni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kost</a:t>
            </a:r>
            <a:r>
              <a:rPr lang="en-US" dirty="0"/>
              <a:t>. </a:t>
            </a:r>
            <a:endParaRPr lang="en-ID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kost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manual. </a:t>
            </a:r>
            <a:endParaRPr lang="en-ID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efektif</a:t>
            </a:r>
            <a:endParaRPr lang="en-ID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, </a:t>
            </a:r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,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sewa</a:t>
            </a:r>
            <a:r>
              <a:rPr lang="en-US" dirty="0"/>
              <a:t>. 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tersedianya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pencari</a:t>
            </a:r>
            <a:r>
              <a:rPr lang="en-US" dirty="0"/>
              <a:t> </a:t>
            </a:r>
            <a:r>
              <a:rPr lang="en-US" dirty="0" err="1"/>
              <a:t>kost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kost</a:t>
            </a:r>
            <a:r>
              <a:rPr lang="en-US" dirty="0"/>
              <a:t>.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6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7244-433A-4430-9CB1-DF82D76F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Analisis Kebutuhan – Kebutuhan Fungsional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435A-CC9A-44D8-9FF6-62656247C5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id-ID" dirty="0"/>
              <a:t>Sistem dapat membedakan Admin dan </a:t>
            </a:r>
            <a:r>
              <a:rPr lang="en-ID" dirty="0" err="1"/>
              <a:t>Penghuni</a:t>
            </a:r>
            <a:r>
              <a:rPr lang="en-ID" dirty="0"/>
              <a:t> k</a:t>
            </a:r>
            <a:r>
              <a:rPr lang="id-ID" dirty="0"/>
              <a:t>os</a:t>
            </a:r>
          </a:p>
          <a:p>
            <a:pPr lvl="0"/>
            <a:r>
              <a:rPr lang="id-ID" dirty="0"/>
              <a:t>Sistem dapat melakukan pendaftaran </a:t>
            </a:r>
            <a:r>
              <a:rPr lang="en-ID" dirty="0" err="1"/>
              <a:t>penghuni</a:t>
            </a:r>
            <a:r>
              <a:rPr lang="en-ID" dirty="0"/>
              <a:t> </a:t>
            </a:r>
            <a:r>
              <a:rPr lang="en-ID" dirty="0" err="1"/>
              <a:t>kos</a:t>
            </a:r>
            <a:endParaRPr lang="id-ID" dirty="0"/>
          </a:p>
          <a:p>
            <a:pPr lvl="0"/>
            <a:r>
              <a:rPr lang="id-ID" dirty="0"/>
              <a:t>Sistem dapat menampilkan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data </a:t>
            </a:r>
            <a:r>
              <a:rPr lang="en-ID" dirty="0" err="1"/>
              <a:t>penghuni</a:t>
            </a:r>
            <a:r>
              <a:rPr lang="en-ID" dirty="0"/>
              <a:t> </a:t>
            </a:r>
            <a:r>
              <a:rPr lang="en-ID" dirty="0" err="1"/>
              <a:t>kos</a:t>
            </a:r>
            <a:endParaRPr lang="id-ID" dirty="0"/>
          </a:p>
          <a:p>
            <a:pPr lvl="0"/>
            <a:r>
              <a:rPr lang="id-ID" dirty="0"/>
              <a:t>Sistem dapat menampilkan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id-ID" dirty="0"/>
              <a:t> data kamar kos</a:t>
            </a:r>
          </a:p>
          <a:p>
            <a:pPr lvl="0"/>
            <a:r>
              <a:rPr lang="id-ID" dirty="0"/>
              <a:t>Sistem dapat menyimpan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id-ID" dirty="0"/>
              <a:t>data pembayaran </a:t>
            </a:r>
          </a:p>
          <a:p>
            <a:pPr lvl="0"/>
            <a:r>
              <a:rPr lang="id-ID" dirty="0"/>
              <a:t>Sistem dapat menampilkan </a:t>
            </a:r>
            <a:r>
              <a:rPr lang="en-ID" dirty="0"/>
              <a:t>status </a:t>
            </a:r>
            <a:r>
              <a:rPr lang="en-ID" dirty="0" err="1"/>
              <a:t>kamar</a:t>
            </a:r>
            <a:r>
              <a:rPr lang="id-ID" dirty="0"/>
              <a:t> </a:t>
            </a:r>
            <a:endParaRPr lang="en-ID" dirty="0"/>
          </a:p>
          <a:p>
            <a:r>
              <a:rPr lang="id-ID" dirty="0"/>
              <a:t>Admin dapat </a:t>
            </a:r>
            <a:r>
              <a:rPr lang="en-ID" dirty="0" err="1"/>
              <a:t>melakukan</a:t>
            </a:r>
            <a:r>
              <a:rPr lang="en-ID" dirty="0"/>
              <a:t> login</a:t>
            </a:r>
          </a:p>
          <a:p>
            <a:r>
              <a:rPr lang="id-ID" dirty="0"/>
              <a:t>Admin dapat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id-ID" dirty="0"/>
              <a:t>melihat </a:t>
            </a:r>
            <a:r>
              <a:rPr lang="en-ID" dirty="0"/>
              <a:t>data </a:t>
            </a:r>
            <a:r>
              <a:rPr lang="en-ID" dirty="0" err="1"/>
              <a:t>penghuni</a:t>
            </a:r>
            <a:r>
              <a:rPr lang="en-ID" dirty="0"/>
              <a:t> </a:t>
            </a:r>
            <a:r>
              <a:rPr lang="en-ID" dirty="0" err="1"/>
              <a:t>kos</a:t>
            </a:r>
            <a:endParaRPr lang="id-ID" dirty="0"/>
          </a:p>
          <a:p>
            <a:pPr lvl="0"/>
            <a:r>
              <a:rPr lang="en-ID" dirty="0"/>
              <a:t>Admin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status </a:t>
            </a:r>
            <a:r>
              <a:rPr lang="en-ID" dirty="0" err="1"/>
              <a:t>kamar</a:t>
            </a:r>
            <a:r>
              <a:rPr lang="en-ID" dirty="0"/>
              <a:t> </a:t>
            </a:r>
            <a:r>
              <a:rPr lang="en-ID" dirty="0" err="1"/>
              <a:t>kos</a:t>
            </a: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3A1BB-9AC7-45B3-80BA-1E69E5F286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D" dirty="0"/>
              <a:t>Admin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data </a:t>
            </a:r>
            <a:r>
              <a:rPr lang="en-ID" dirty="0" err="1"/>
              <a:t>kamar</a:t>
            </a:r>
            <a:r>
              <a:rPr lang="en-ID" dirty="0"/>
              <a:t> </a:t>
            </a:r>
            <a:r>
              <a:rPr lang="en-ID" dirty="0" err="1"/>
              <a:t>kos</a:t>
            </a:r>
            <a:endParaRPr lang="id-ID" dirty="0"/>
          </a:p>
          <a:p>
            <a:pPr lvl="0"/>
            <a:r>
              <a:rPr lang="id-ID" dirty="0"/>
              <a:t>Admin dapat melihat data transaksi oleh pengguna kamar</a:t>
            </a:r>
          </a:p>
          <a:p>
            <a:r>
              <a:rPr lang="en-ID" dirty="0" err="1"/>
              <a:t>Tamu</a:t>
            </a:r>
            <a:r>
              <a:rPr lang="id-ID" dirty="0"/>
              <a:t> dapat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pemesanan</a:t>
            </a:r>
            <a:endParaRPr lang="en-ID" dirty="0"/>
          </a:p>
          <a:p>
            <a:r>
              <a:rPr lang="en-ID" dirty="0" err="1"/>
              <a:t>Tamu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pendaftaran</a:t>
            </a:r>
            <a:endParaRPr lang="en-ID" dirty="0"/>
          </a:p>
          <a:p>
            <a:r>
              <a:rPr lang="en-ID" dirty="0" err="1"/>
              <a:t>Tamu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User</a:t>
            </a:r>
            <a:r>
              <a:rPr lang="id-ID" dirty="0"/>
              <a:t> </a:t>
            </a:r>
            <a:r>
              <a:rPr lang="en-ID" dirty="0" err="1"/>
              <a:t>melihat</a:t>
            </a:r>
            <a:r>
              <a:rPr lang="en-ID" dirty="0"/>
              <a:t> status </a:t>
            </a:r>
            <a:r>
              <a:rPr lang="en-ID" dirty="0" err="1"/>
              <a:t>kamar</a:t>
            </a:r>
            <a:r>
              <a:rPr lang="en-ID" dirty="0"/>
              <a:t> </a:t>
            </a:r>
            <a:endParaRPr lang="id-ID" dirty="0"/>
          </a:p>
          <a:p>
            <a:r>
              <a:rPr lang="en-ID" dirty="0" err="1"/>
              <a:t>Tamu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User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data </a:t>
            </a:r>
            <a:r>
              <a:rPr lang="en-ID" dirty="0" err="1"/>
              <a:t>kamar</a:t>
            </a:r>
            <a:r>
              <a:rPr lang="en-ID" dirty="0"/>
              <a:t> yang </a:t>
            </a:r>
            <a:r>
              <a:rPr lang="en-ID" dirty="0" err="1"/>
              <a:t>ada</a:t>
            </a:r>
            <a:endParaRPr lang="en-ID" dirty="0"/>
          </a:p>
          <a:p>
            <a:pPr lvl="0"/>
            <a:r>
              <a:rPr lang="en-ID" dirty="0"/>
              <a:t>User</a:t>
            </a:r>
            <a:r>
              <a:rPr lang="id-ID" dirty="0"/>
              <a:t> dapat dapat mengupload bukti pembayaran</a:t>
            </a:r>
          </a:p>
          <a:p>
            <a:pPr lvl="0"/>
            <a:r>
              <a:rPr lang="en-ID" dirty="0"/>
              <a:t>User</a:t>
            </a:r>
            <a:r>
              <a:rPr lang="id-ID" dirty="0"/>
              <a:t> dapat melakukan login</a:t>
            </a:r>
          </a:p>
          <a:p>
            <a:pPr marL="0" lvl="0" indent="0">
              <a:buNone/>
            </a:pPr>
            <a:endParaRPr lang="en-ID" dirty="0"/>
          </a:p>
          <a:p>
            <a:pPr lvl="0"/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531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5184-4E5B-4FD7-A6C7-91E387A6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Analisis Kebutuhan – Kebutuhan Non Fungsional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7DAEF-E842-466E-B21F-0A2FCB6B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web.</a:t>
            </a:r>
            <a:endParaRPr lang="id-ID" dirty="0"/>
          </a:p>
          <a:p>
            <a:pPr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Indonesia.</a:t>
            </a:r>
            <a:endParaRPr lang="id-ID" dirty="0"/>
          </a:p>
          <a:p>
            <a:pPr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web browser 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PC, laptop </a:t>
            </a:r>
            <a:r>
              <a:rPr lang="en-US" dirty="0" err="1"/>
              <a:t>dan</a:t>
            </a:r>
            <a:r>
              <a:rPr lang="en-US" dirty="0"/>
              <a:t> notebook,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mobilephone</a:t>
            </a:r>
            <a:r>
              <a:rPr lang="en-US" dirty="0"/>
              <a:t>.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1640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3D15-0DCD-43A9-8B07-107DB43C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BATASAN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5F4B5-5333-4082-91DD-FBB01B755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Website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user interface </a:t>
            </a:r>
            <a:r>
              <a:rPr lang="en-US" dirty="0" err="1"/>
              <a:t>yaitu</a:t>
            </a:r>
            <a:r>
              <a:rPr lang="en-US" dirty="0"/>
              <a:t> admin(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kost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user(</a:t>
            </a:r>
            <a:r>
              <a:rPr lang="en-US" dirty="0" err="1"/>
              <a:t>penghuni</a:t>
            </a:r>
            <a:r>
              <a:rPr lang="en-US" dirty="0"/>
              <a:t> </a:t>
            </a:r>
            <a:r>
              <a:rPr lang="en-US" dirty="0" err="1"/>
              <a:t>kost</a:t>
            </a:r>
            <a:r>
              <a:rPr lang="en-US" dirty="0"/>
              <a:t>)</a:t>
            </a:r>
            <a:endParaRPr lang="en-ID" dirty="0"/>
          </a:p>
          <a:p>
            <a:pPr lvl="0"/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system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350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197E-5C32-4E91-800F-7F19997C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EDDEF2-E82D-4336-BCFD-4E34D25FB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4"/>
            <a:ext cx="5610856" cy="3973093"/>
          </a:xfrm>
        </p:spPr>
      </p:pic>
    </p:spTree>
    <p:extLst>
      <p:ext uri="{BB962C8B-B14F-4D97-AF65-F5344CB8AC3E}">
        <p14:creationId xmlns:p14="http://schemas.microsoft.com/office/powerpoint/2010/main" val="196569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8E11-8034-4677-8E85-78CD9CA3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USECASE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3FCA96-A47E-4DC9-B474-91E0C41E6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890" y="2016124"/>
            <a:ext cx="4247581" cy="4126779"/>
          </a:xfrm>
        </p:spPr>
      </p:pic>
    </p:spTree>
    <p:extLst>
      <p:ext uri="{BB962C8B-B14F-4D97-AF65-F5344CB8AC3E}">
        <p14:creationId xmlns:p14="http://schemas.microsoft.com/office/powerpoint/2010/main" val="236976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1891-200C-4742-93EE-EF775D71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DATABASE(TABEL)</a:t>
            </a:r>
            <a:endParaRPr lang="id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5E58C0-DA8E-48DE-8566-BF2D2DEA1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54488"/>
            <a:ext cx="2369745" cy="37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6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597C-012F-431A-B73C-D366AA3E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TABEL ADMIN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902CE9-3308-4F31-902A-550A1CF66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69875"/>
            <a:ext cx="5348501" cy="256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492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1628</TotalTime>
  <Words>265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Times New Roman</vt:lpstr>
      <vt:lpstr>Gallery</vt:lpstr>
      <vt:lpstr>SI-KOS</vt:lpstr>
      <vt:lpstr>IDEntifikasi Masalah</vt:lpstr>
      <vt:lpstr>Analisis Kebutuhan – Kebutuhan Fungsional </vt:lpstr>
      <vt:lpstr>Analisis Kebutuhan – Kebutuhan Non Fungsional </vt:lpstr>
      <vt:lpstr>BATASAN</vt:lpstr>
      <vt:lpstr>ERD</vt:lpstr>
      <vt:lpstr>USECASE</vt:lpstr>
      <vt:lpstr>DATABASE(TABEL)</vt:lpstr>
      <vt:lpstr>TABEL ADMIN</vt:lpstr>
      <vt:lpstr>TABEL USER</vt:lpstr>
      <vt:lpstr>TABEL tAMU</vt:lpstr>
      <vt:lpstr>TABEL TRANSAKSI</vt:lpstr>
      <vt:lpstr>TABEL KAMAR</vt:lpstr>
      <vt:lpstr>TABEL FILE UPLOAD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SI-KOS</dc:title>
  <dc:creator>Naqiya Zorahima</dc:creator>
  <cp:lastModifiedBy>Naqiya Zorahima</cp:lastModifiedBy>
  <cp:revision>24</cp:revision>
  <dcterms:created xsi:type="dcterms:W3CDTF">2017-09-27T20:35:55Z</dcterms:created>
  <dcterms:modified xsi:type="dcterms:W3CDTF">2017-10-01T15:11:07Z</dcterms:modified>
</cp:coreProperties>
</file>