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1" r:id="rId6"/>
    <p:sldId id="262" r:id="rId7"/>
    <p:sldId id="259" r:id="rId8"/>
    <p:sldId id="266" r:id="rId9"/>
    <p:sldId id="26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6427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774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459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842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155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765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128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80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706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183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32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5051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544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43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0356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884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931C-F2E5-4F04-A6DA-DDB4A87AE87A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821BF5-FDE1-4F40-957F-1378C4C6E8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546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650" y="2404531"/>
            <a:ext cx="7766936" cy="1646302"/>
          </a:xfrm>
        </p:spPr>
        <p:txBody>
          <a:bodyPr/>
          <a:lstStyle/>
          <a:p>
            <a:r>
              <a:rPr lang="id-ID" sz="7200" dirty="0" smtClean="0"/>
              <a:t>Rental Mobil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id-ID" sz="7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DevInKa</a:t>
            </a:r>
            <a:endParaRPr lang="id-ID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132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67425"/>
            <a:ext cx="10515600" cy="4351338"/>
          </a:xfrm>
        </p:spPr>
        <p:txBody>
          <a:bodyPr/>
          <a:lstStyle/>
          <a:p>
            <a:r>
              <a:rPr lang="id-ID" dirty="0" smtClean="0"/>
              <a:t>Table customer</a:t>
            </a:r>
          </a:p>
          <a:p>
            <a:pPr marL="0" indent="0">
              <a:buNone/>
            </a:pPr>
            <a:r>
              <a:rPr lang="id-ID" dirty="0" smtClean="0"/>
              <a:t>						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en-US" dirty="0" smtClean="0"/>
          </a:p>
          <a:p>
            <a:r>
              <a:rPr lang="id-ID" dirty="0" smtClean="0"/>
              <a:t>Table karyawan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45" y="600930"/>
            <a:ext cx="5229225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82" y="3555782"/>
            <a:ext cx="5229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65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8674"/>
            <a:ext cx="10515600" cy="4351338"/>
          </a:xfrm>
        </p:spPr>
        <p:txBody>
          <a:bodyPr/>
          <a:lstStyle/>
          <a:p>
            <a:r>
              <a:rPr lang="id-ID" dirty="0" smtClean="0"/>
              <a:t>Table mobil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Table Sewa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" y="752112"/>
            <a:ext cx="553402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6" y="3821611"/>
            <a:ext cx="5534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7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	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1599"/>
            <a:ext cx="7236854" cy="4394553"/>
          </a:xfrm>
        </p:spPr>
      </p:pic>
    </p:spTree>
    <p:extLst>
      <p:ext uri="{BB962C8B-B14F-4D97-AF65-F5344CB8AC3E}">
        <p14:creationId xmlns:p14="http://schemas.microsoft.com/office/powerpoint/2010/main" val="3348515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ANGGOTA KELOMPOK 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1.INDRA WIRAWAN ADHI KUSUMA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(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16/401036/SV/11540)</a:t>
            </a:r>
            <a:b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2.Muhamad </a:t>
            </a:r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Devian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Ramadhan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(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16/401041/SV/11545)</a:t>
            </a:r>
            <a:b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3.PASKA ANUGRAH ADIL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(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16/401050/SV/11554)</a:t>
            </a:r>
          </a:p>
        </p:txBody>
      </p:sp>
    </p:spTree>
    <p:extLst>
      <p:ext uri="{BB962C8B-B14F-4D97-AF65-F5344CB8AC3E}">
        <p14:creationId xmlns:p14="http://schemas.microsoft.com/office/powerpoint/2010/main" val="3244229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Merupakan penyedia layanan di bidang transportasi, prosedur pemesanan dapat melalui web, sehingga memudahkan customer untuk mendapatkan informasi tentang DevInKa Transport.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00719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Pemesanan Online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endParaRPr lang="id-ID" sz="2800" dirty="0" smtClean="0"/>
          </a:p>
          <a:p>
            <a:r>
              <a:rPr lang="id-ID" sz="2800" dirty="0" smtClean="0"/>
              <a:t>Web yang responsive sehingga mempermudah penggunaan</a:t>
            </a:r>
          </a:p>
          <a:p>
            <a:r>
              <a:rPr lang="id-ID" sz="2800" dirty="0" smtClean="0"/>
              <a:t>User Interface yang friendly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2494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sz="2400" dirty="0" smtClean="0"/>
              <a:t>Karyawan</a:t>
            </a:r>
          </a:p>
          <a:p>
            <a:pPr lvl="1">
              <a:buFontTx/>
              <a:buChar char="-"/>
            </a:pPr>
            <a:r>
              <a:rPr lang="id-ID" sz="2000" dirty="0" smtClean="0"/>
              <a:t>Karyawan dapat log in melalui web</a:t>
            </a:r>
          </a:p>
          <a:p>
            <a:pPr lvl="1">
              <a:buFontTx/>
              <a:buChar char="-"/>
            </a:pPr>
            <a:r>
              <a:rPr lang="id-ID" sz="2000" dirty="0" smtClean="0"/>
              <a:t>Karyawan dapat mengecek data pada web</a:t>
            </a:r>
          </a:p>
          <a:p>
            <a:pPr lvl="1">
              <a:buFontTx/>
              <a:buChar char="-"/>
            </a:pPr>
            <a:r>
              <a:rPr lang="id-ID" sz="2000" dirty="0" smtClean="0"/>
              <a:t>Karyawan dapat memproses pemesanan mobil oleh customer melalui web</a:t>
            </a:r>
          </a:p>
          <a:p>
            <a:pPr lvl="1">
              <a:buFontTx/>
              <a:buChar char="-"/>
            </a:pPr>
            <a:r>
              <a:rPr lang="id-ID" sz="2000" dirty="0" smtClean="0"/>
              <a:t>Karyawan dapat melakukan pembatalan pemesanan mobil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persyaratan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berlaku</a:t>
            </a:r>
            <a:endParaRPr lang="id-ID" sz="2000" dirty="0" smtClean="0"/>
          </a:p>
          <a:p>
            <a:pPr marL="457200" lvl="1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95090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3493"/>
            <a:ext cx="8596668" cy="481786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sz="2000" dirty="0" smtClean="0"/>
              <a:t>Customer</a:t>
            </a:r>
          </a:p>
          <a:p>
            <a:pPr lvl="1">
              <a:buFontTx/>
              <a:buChar char="-"/>
            </a:pPr>
            <a:r>
              <a:rPr lang="id-ID" sz="1800" dirty="0" smtClean="0"/>
              <a:t>Customer dapat mendaftar sebagai member atau hanya sebagai </a:t>
            </a:r>
            <a:r>
              <a:rPr lang="id-ID" sz="1800" dirty="0" smtClean="0"/>
              <a:t>pengunjung</a:t>
            </a:r>
            <a:endParaRPr lang="en-US" sz="1800" dirty="0" smtClean="0"/>
          </a:p>
          <a:p>
            <a:pPr lvl="1">
              <a:buFontTx/>
              <a:buChar char="-"/>
            </a:pPr>
            <a:r>
              <a:rPr lang="en-US" sz="1800" dirty="0" smtClean="0"/>
              <a:t>Customer </a:t>
            </a:r>
            <a:r>
              <a:rPr lang="en-US" sz="1800" dirty="0" err="1" smtClean="0"/>
              <a:t>maupun</a:t>
            </a:r>
            <a:r>
              <a:rPr lang="en-US" sz="1800" dirty="0" smtClean="0"/>
              <a:t> </a:t>
            </a:r>
            <a:r>
              <a:rPr lang="en-US" sz="1800" dirty="0" err="1" smtClean="0"/>
              <a:t>pengunjung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melihat</a:t>
            </a:r>
            <a:r>
              <a:rPr lang="en-US" sz="1800" dirty="0" smtClean="0"/>
              <a:t> list </a:t>
            </a:r>
            <a:r>
              <a:rPr lang="en-US" sz="1800" dirty="0" err="1" smtClean="0"/>
              <a:t>mobil</a:t>
            </a:r>
            <a:r>
              <a:rPr lang="en-US" sz="1800" dirty="0" smtClean="0"/>
              <a:t> </a:t>
            </a:r>
            <a:r>
              <a:rPr lang="en-US" sz="1800" dirty="0" err="1" smtClean="0"/>
              <a:t>beserta</a:t>
            </a:r>
            <a:r>
              <a:rPr lang="en-US" sz="1800" dirty="0" smtClean="0"/>
              <a:t> </a:t>
            </a:r>
            <a:r>
              <a:rPr lang="en-US" sz="1800" dirty="0" err="1" smtClean="0"/>
              <a:t>harganya</a:t>
            </a:r>
            <a:endParaRPr lang="id-ID" sz="1800" dirty="0" smtClean="0"/>
          </a:p>
          <a:p>
            <a:pPr lvl="1">
              <a:buFontTx/>
              <a:buChar char="-"/>
            </a:pPr>
            <a:r>
              <a:rPr lang="id-ID" sz="1800" dirty="0" smtClean="0"/>
              <a:t>Customer login terlebih dahulu sebelum melakukan pemesanan</a:t>
            </a:r>
          </a:p>
          <a:p>
            <a:pPr lvl="1">
              <a:buFontTx/>
              <a:buChar char="-"/>
            </a:pPr>
            <a:r>
              <a:rPr lang="id-ID" sz="1800" dirty="0" smtClean="0"/>
              <a:t>Customer mengisi data-data yang diperlukan untuk melanjutkan proses pemesanan</a:t>
            </a:r>
          </a:p>
          <a:p>
            <a:pPr lvl="1">
              <a:buFontTx/>
              <a:buChar char="-"/>
            </a:pPr>
            <a:r>
              <a:rPr lang="id-ID" sz="1800" dirty="0" smtClean="0"/>
              <a:t>Customer dapat memilih mobil yang diinginkan</a:t>
            </a:r>
          </a:p>
          <a:p>
            <a:pPr lvl="1">
              <a:buFontTx/>
              <a:buChar char="-"/>
            </a:pPr>
            <a:r>
              <a:rPr lang="id-ID" sz="1800" dirty="0" smtClean="0"/>
              <a:t>Customer dapat melakukan pembayaran melalui transfer atau dapat mengunjungi kantor pada saat jam kerja untuk pembayaran </a:t>
            </a:r>
            <a:r>
              <a:rPr lang="id-ID" sz="1800" dirty="0" smtClean="0"/>
              <a:t>cash</a:t>
            </a:r>
            <a:r>
              <a:rPr lang="en-US" sz="1800" dirty="0" smtClean="0"/>
              <a:t>/</a:t>
            </a:r>
            <a:r>
              <a:rPr lang="en-US" sz="1800" dirty="0" err="1" smtClean="0"/>
              <a:t>tunai</a:t>
            </a:r>
            <a:endParaRPr lang="id-ID" sz="1800" dirty="0" smtClean="0"/>
          </a:p>
          <a:p>
            <a:pPr lvl="1">
              <a:buFontTx/>
              <a:buChar char="-"/>
            </a:pPr>
            <a:r>
              <a:rPr lang="id-ID" sz="1800" dirty="0" smtClean="0"/>
              <a:t>Customer mendapatkan nomor teknisi apabila mendapati kerusakan saat perjalanan</a:t>
            </a:r>
          </a:p>
        </p:txBody>
      </p:sp>
    </p:spTree>
    <p:extLst>
      <p:ext uri="{BB962C8B-B14F-4D97-AF65-F5344CB8AC3E}">
        <p14:creationId xmlns:p14="http://schemas.microsoft.com/office/powerpoint/2010/main" val="2572866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" t="-2328" r="-5020" b="-4945"/>
          <a:stretch/>
        </p:blipFill>
        <p:spPr>
          <a:xfrm>
            <a:off x="838200" y="2190206"/>
            <a:ext cx="8122920" cy="466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29555"/>
            <a:ext cx="372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Tampilan Beranda/Home</a:t>
            </a:r>
            <a:endParaRPr lang="id-ID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663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222588"/>
            <a:ext cx="8596312" cy="33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79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19" y="1930400"/>
            <a:ext cx="4284762" cy="30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9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170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Rental Mobil  DevInKa</vt:lpstr>
      <vt:lpstr>ANGGOTA KELOMPOK :  </vt:lpstr>
      <vt:lpstr>Deskripsi</vt:lpstr>
      <vt:lpstr>Keunggulan</vt:lpstr>
      <vt:lpstr>PowerPoint Presentation</vt:lpstr>
      <vt:lpstr>PowerPoint Presentation</vt:lpstr>
      <vt:lpstr>Tampilan</vt:lpstr>
      <vt:lpstr>Terdapat berbagai jenis dan merk mobil lengkap</vt:lpstr>
      <vt:lpstr>Database </vt:lpstr>
      <vt:lpstr>PowerPoint Presentation</vt:lpstr>
      <vt:lpstr>PowerPoint Presentation</vt:lpstr>
      <vt:lpstr>ERD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Mobil “DevInKa”</dc:title>
  <dc:creator>Indra Wirawan</dc:creator>
  <cp:lastModifiedBy>paskaanugrah</cp:lastModifiedBy>
  <cp:revision>20</cp:revision>
  <dcterms:created xsi:type="dcterms:W3CDTF">2017-09-24T18:11:34Z</dcterms:created>
  <dcterms:modified xsi:type="dcterms:W3CDTF">2017-10-01T13:42:06Z</dcterms:modified>
</cp:coreProperties>
</file>