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8816-DC4A-4FC1-BB38-09BD349BDA8F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D4F0-C7FC-464C-9080-7B246D515C29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B446A1-0CA1-40B9-80F7-F254A8BA6C43}"/>
              </a:ext>
            </a:extLst>
          </p:cNvPr>
          <p:cNvGrpSpPr/>
          <p:nvPr userDrawn="1"/>
        </p:nvGrpSpPr>
        <p:grpSpPr>
          <a:xfrm>
            <a:off x="9075760" y="0"/>
            <a:ext cx="3116239" cy="2292824"/>
            <a:chOff x="6896672" y="0"/>
            <a:chExt cx="5295328" cy="378427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84B33B-13B1-400B-AC34-E377FD90B1D8}"/>
                </a:ext>
              </a:extLst>
            </p:cNvPr>
            <p:cNvSpPr/>
            <p:nvPr userDrawn="1"/>
          </p:nvSpPr>
          <p:spPr>
            <a:xfrm>
              <a:off x="10868168" y="0"/>
              <a:ext cx="1323832" cy="1269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955483-26C1-4A34-9363-4FDC4E3D28F2}"/>
                </a:ext>
              </a:extLst>
            </p:cNvPr>
            <p:cNvSpPr/>
            <p:nvPr userDrawn="1"/>
          </p:nvSpPr>
          <p:spPr>
            <a:xfrm>
              <a:off x="9544336" y="1239838"/>
              <a:ext cx="1323832" cy="12692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3263DD-7A5F-4369-A120-C62CEA820063}"/>
                </a:ext>
              </a:extLst>
            </p:cNvPr>
            <p:cNvSpPr/>
            <p:nvPr userDrawn="1"/>
          </p:nvSpPr>
          <p:spPr>
            <a:xfrm>
              <a:off x="8220504" y="2515028"/>
              <a:ext cx="1323832" cy="12692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6DDBD8-C9ED-4EAA-857E-87C0E5417A54}"/>
                </a:ext>
              </a:extLst>
            </p:cNvPr>
            <p:cNvSpPr/>
            <p:nvPr userDrawn="1"/>
          </p:nvSpPr>
          <p:spPr>
            <a:xfrm>
              <a:off x="6896672" y="1239838"/>
              <a:ext cx="1323832" cy="1269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BE9BA5-043F-4601-96C7-CF971E6A237C}"/>
              </a:ext>
            </a:extLst>
          </p:cNvPr>
          <p:cNvGrpSpPr/>
          <p:nvPr userDrawn="1"/>
        </p:nvGrpSpPr>
        <p:grpSpPr>
          <a:xfrm flipH="1" flipV="1">
            <a:off x="0" y="4565176"/>
            <a:ext cx="3116239" cy="2292824"/>
            <a:chOff x="6896672" y="0"/>
            <a:chExt cx="5295328" cy="378427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200D93-DDF1-4186-81B6-8D87AAA7E8FD}"/>
                </a:ext>
              </a:extLst>
            </p:cNvPr>
            <p:cNvSpPr/>
            <p:nvPr userDrawn="1"/>
          </p:nvSpPr>
          <p:spPr>
            <a:xfrm>
              <a:off x="10868168" y="0"/>
              <a:ext cx="1323832" cy="1269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DA4654-D1D4-450A-9A9A-491A709E97EB}"/>
                </a:ext>
              </a:extLst>
            </p:cNvPr>
            <p:cNvSpPr/>
            <p:nvPr userDrawn="1"/>
          </p:nvSpPr>
          <p:spPr>
            <a:xfrm>
              <a:off x="9544336" y="1239838"/>
              <a:ext cx="1323832" cy="12692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AA9823E-2037-4C00-BD3B-CB1FEE85C78A}"/>
                </a:ext>
              </a:extLst>
            </p:cNvPr>
            <p:cNvSpPr/>
            <p:nvPr userDrawn="1"/>
          </p:nvSpPr>
          <p:spPr>
            <a:xfrm>
              <a:off x="8220504" y="2515028"/>
              <a:ext cx="1323832" cy="12692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3C2C78-1C35-443B-B3CD-95DBD59D0898}"/>
                </a:ext>
              </a:extLst>
            </p:cNvPr>
            <p:cNvSpPr/>
            <p:nvPr userDrawn="1"/>
          </p:nvSpPr>
          <p:spPr>
            <a:xfrm>
              <a:off x="6896672" y="1239838"/>
              <a:ext cx="1323832" cy="1269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28852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8816-DC4A-4FC1-BB38-09BD349BDA8F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D4F0-C7FC-464C-9080-7B246D51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3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8816-DC4A-4FC1-BB38-09BD349BDA8F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D4F0-C7FC-464C-9080-7B246D51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2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8816-DC4A-4FC1-BB38-09BD349BDA8F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D4F0-C7FC-464C-9080-7B246D51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8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8816-DC4A-4FC1-BB38-09BD349BDA8F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D4F0-C7FC-464C-9080-7B246D51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8816-DC4A-4FC1-BB38-09BD349BDA8F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D4F0-C7FC-464C-9080-7B246D51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8816-DC4A-4FC1-BB38-09BD349BDA8F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D4F0-C7FC-464C-9080-7B246D51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0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8816-DC4A-4FC1-BB38-09BD349BDA8F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D4F0-C7FC-464C-9080-7B246D51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2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8816-DC4A-4FC1-BB38-09BD349BDA8F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D4F0-C7FC-464C-9080-7B246D51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5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8816-DC4A-4FC1-BB38-09BD349BDA8F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D4F0-C7FC-464C-9080-7B246D51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8816-DC4A-4FC1-BB38-09BD349BDA8F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D4F0-C7FC-464C-9080-7B246D51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5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78816-DC4A-4FC1-BB38-09BD349BDA8F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4D4F0-C7FC-464C-9080-7B246D51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1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9432"/>
            <a:ext cx="9144000" cy="2387600"/>
          </a:xfrm>
        </p:spPr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Cetak</a:t>
            </a:r>
            <a:r>
              <a:rPr lang="en-US" dirty="0" err="1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Aja</a:t>
            </a:r>
            <a:endParaRPr lang="en-US" dirty="0">
              <a:solidFill>
                <a:schemeClr val="accent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67032"/>
            <a:ext cx="9144000" cy="1655762"/>
          </a:xfrm>
        </p:spPr>
        <p:txBody>
          <a:bodyPr/>
          <a:lstStyle/>
          <a:p>
            <a:r>
              <a:rPr lang="en-US" i="1" dirty="0" err="1"/>
              <a:t>Butuh</a:t>
            </a:r>
            <a:r>
              <a:rPr lang="en-US" i="1" dirty="0"/>
              <a:t> </a:t>
            </a:r>
            <a:r>
              <a:rPr lang="en-US" i="1" dirty="0" err="1"/>
              <a:t>cetak</a:t>
            </a:r>
            <a:r>
              <a:rPr lang="en-US" i="1" dirty="0"/>
              <a:t>? </a:t>
            </a:r>
            <a:r>
              <a:rPr lang="en-US" i="1" dirty="0" err="1"/>
              <a:t>Cetak</a:t>
            </a:r>
            <a:r>
              <a:rPr lang="en-US" i="1" dirty="0"/>
              <a:t> </a:t>
            </a:r>
            <a:r>
              <a:rPr lang="en-US" i="1" dirty="0" err="1"/>
              <a:t>aja</a:t>
            </a:r>
            <a:r>
              <a:rPr lang="en-US" i="1" dirty="0"/>
              <a:t>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CAA989-F0A7-428D-AC8E-604C1A63AF32}"/>
              </a:ext>
            </a:extLst>
          </p:cNvPr>
          <p:cNvSpPr/>
          <p:nvPr/>
        </p:nvSpPr>
        <p:spPr>
          <a:xfrm>
            <a:off x="3048000" y="40764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Muhammad </a:t>
            </a:r>
            <a:r>
              <a:rPr lang="en-US" dirty="0" err="1"/>
              <a:t>Hafidz</a:t>
            </a:r>
            <a:r>
              <a:rPr lang="en-US" dirty="0"/>
              <a:t> </a:t>
            </a:r>
            <a:r>
              <a:rPr lang="en-US" dirty="0" err="1"/>
              <a:t>Taqiudin</a:t>
            </a:r>
            <a:r>
              <a:rPr lang="en-US" dirty="0"/>
              <a:t>		(16/396284/SV/10497)</a:t>
            </a:r>
          </a:p>
          <a:p>
            <a:r>
              <a:rPr lang="en-US" dirty="0"/>
              <a:t>Salim Romadhon			(16/401059/SV/11563)</a:t>
            </a:r>
          </a:p>
        </p:txBody>
      </p:sp>
    </p:spTree>
    <p:extLst>
      <p:ext uri="{BB962C8B-B14F-4D97-AF65-F5344CB8AC3E}">
        <p14:creationId xmlns:p14="http://schemas.microsoft.com/office/powerpoint/2010/main" val="3157157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BB9428-C667-4230-98D0-EBB2B56B0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17"/>
            <a:ext cx="12204196" cy="64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3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70B15-6CB8-4270-B4FA-FD7AEAFD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41496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err="1"/>
              <a:t>Terimakasih</a:t>
            </a:r>
            <a:r>
              <a:rPr lang="en-US" i="1" dirty="0"/>
              <a:t>…</a:t>
            </a:r>
          </a:p>
          <a:p>
            <a:pPr marL="0" indent="0" algn="ctr">
              <a:buNone/>
            </a:pPr>
            <a:r>
              <a:rPr lang="en-US" i="1" dirty="0" err="1"/>
              <a:t>Kritik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saran, </a:t>
            </a:r>
            <a:r>
              <a:rPr lang="en-US" i="1" dirty="0" err="1"/>
              <a:t>mungkin</a:t>
            </a:r>
            <a:r>
              <a:rPr lang="en-US" i="1" dirty="0"/>
              <a:t>?</a:t>
            </a:r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121341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1570"/>
            <a:ext cx="10515600" cy="538539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err="1"/>
              <a:t>Malas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Jauh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Antre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Mahal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Ribet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Virus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16200000">
            <a:off x="6114197" y="300044"/>
            <a:ext cx="0" cy="1405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>
            <a:off x="6114197" y="1242567"/>
            <a:ext cx="0" cy="1405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>
            <a:off x="6114197" y="2183021"/>
            <a:ext cx="0" cy="1405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>
            <a:off x="6114197" y="3109829"/>
            <a:ext cx="0" cy="1405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>
            <a:off x="6114197" y="4036429"/>
            <a:ext cx="0" cy="1405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C997AE-8030-44BB-8A27-963879F8A0B8}"/>
              </a:ext>
            </a:extLst>
          </p:cNvPr>
          <p:cNvCxnSpPr/>
          <p:nvPr/>
        </p:nvCxnSpPr>
        <p:spPr>
          <a:xfrm rot="16200000">
            <a:off x="6128052" y="4978539"/>
            <a:ext cx="0" cy="1405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28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499" y="2325595"/>
            <a:ext cx="7863625" cy="209628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200" dirty="0"/>
              <a:t>Kami </a:t>
            </a:r>
            <a:r>
              <a:rPr lang="en-US" sz="3200" dirty="0" err="1"/>
              <a:t>berencana</a:t>
            </a:r>
            <a:r>
              <a:rPr lang="en-US" sz="3200" dirty="0"/>
              <a:t> </a:t>
            </a:r>
            <a:r>
              <a:rPr lang="en-US" sz="3200" dirty="0" err="1"/>
              <a:t>membuat</a:t>
            </a:r>
            <a:r>
              <a:rPr lang="en-US" sz="3200" dirty="0"/>
              <a:t> website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i="1" dirty="0"/>
              <a:t>marketplace</a:t>
            </a:r>
            <a:r>
              <a:rPr lang="en-US" sz="3200" dirty="0"/>
              <a:t> yang </a:t>
            </a:r>
            <a:r>
              <a:rPr lang="en-US" sz="3200" dirty="0" err="1"/>
              <a:t>menghubungkan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</a:t>
            </a:r>
            <a:r>
              <a:rPr lang="en-US" sz="3200" b="1" dirty="0" err="1"/>
              <a:t>pelanggan</a:t>
            </a:r>
            <a:r>
              <a:rPr lang="en-US" sz="3200" dirty="0"/>
              <a:t>, </a:t>
            </a:r>
            <a:r>
              <a:rPr lang="en-US" sz="3200" b="1" dirty="0" err="1"/>
              <a:t>desainer</a:t>
            </a:r>
            <a:r>
              <a:rPr lang="en-US" sz="3200" dirty="0"/>
              <a:t>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b="1" dirty="0" err="1"/>
              <a:t>percetakan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723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233" y="1883391"/>
            <a:ext cx="7709848" cy="289332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000" dirty="0" err="1"/>
              <a:t>Ketika</a:t>
            </a:r>
            <a:r>
              <a:rPr lang="en-US" sz="3000" dirty="0"/>
              <a:t> </a:t>
            </a:r>
            <a:r>
              <a:rPr lang="en-US" sz="3000" dirty="0" err="1"/>
              <a:t>sistem</a:t>
            </a:r>
            <a:r>
              <a:rPr lang="en-US" sz="3000" dirty="0"/>
              <a:t> </a:t>
            </a:r>
            <a:r>
              <a:rPr lang="en-US" sz="3000" dirty="0" err="1"/>
              <a:t>jadi</a:t>
            </a:r>
            <a:r>
              <a:rPr lang="en-US" sz="3000" dirty="0"/>
              <a:t>, </a:t>
            </a:r>
            <a:r>
              <a:rPr lang="en-US" sz="3000" b="1" dirty="0" err="1"/>
              <a:t>pelanggan</a:t>
            </a:r>
            <a:r>
              <a:rPr lang="en-US" sz="3000" dirty="0"/>
              <a:t> </a:t>
            </a:r>
            <a:r>
              <a:rPr lang="en-US" sz="3000" dirty="0" err="1"/>
              <a:t>dapat</a:t>
            </a:r>
            <a:r>
              <a:rPr lang="en-US" sz="3000" dirty="0"/>
              <a:t> </a:t>
            </a:r>
            <a:r>
              <a:rPr lang="en-US" sz="3000" dirty="0" err="1"/>
              <a:t>mencetak</a:t>
            </a:r>
            <a:r>
              <a:rPr lang="en-US" sz="3000" dirty="0"/>
              <a:t> </a:t>
            </a:r>
            <a:r>
              <a:rPr lang="en-US" sz="3000" dirty="0" err="1"/>
              <a:t>langsung</a:t>
            </a:r>
            <a:r>
              <a:rPr lang="en-US" sz="3000" dirty="0"/>
              <a:t> </a:t>
            </a:r>
            <a:r>
              <a:rPr lang="en-US" sz="3000" dirty="0" err="1"/>
              <a:t>dokumennya</a:t>
            </a:r>
            <a:r>
              <a:rPr lang="en-US" sz="3000" dirty="0"/>
              <a:t> </a:t>
            </a:r>
            <a:r>
              <a:rPr lang="en-US" sz="3000" dirty="0" err="1"/>
              <a:t>ke</a:t>
            </a:r>
            <a:r>
              <a:rPr lang="en-US" sz="3000" dirty="0"/>
              <a:t> </a:t>
            </a:r>
            <a:r>
              <a:rPr lang="en-US" sz="3000" b="1" dirty="0" err="1"/>
              <a:t>percetakan</a:t>
            </a:r>
            <a:r>
              <a:rPr lang="en-US" sz="3000" dirty="0"/>
              <a:t>, </a:t>
            </a:r>
            <a:r>
              <a:rPr lang="en-US" sz="3000" dirty="0" err="1"/>
              <a:t>atau</a:t>
            </a:r>
            <a:r>
              <a:rPr lang="en-US" sz="3000" dirty="0"/>
              <a:t> </a:t>
            </a:r>
            <a:r>
              <a:rPr lang="en-US" sz="3000" dirty="0" err="1"/>
              <a:t>terlebih</a:t>
            </a:r>
            <a:r>
              <a:rPr lang="en-US" sz="3000" dirty="0"/>
              <a:t> </a:t>
            </a:r>
            <a:r>
              <a:rPr lang="en-US" sz="3000" dirty="0" err="1"/>
              <a:t>dahulu</a:t>
            </a:r>
            <a:r>
              <a:rPr lang="en-US" sz="3000" dirty="0"/>
              <a:t> </a:t>
            </a:r>
            <a:r>
              <a:rPr lang="en-US" sz="3000" dirty="0" err="1"/>
              <a:t>memesan</a:t>
            </a:r>
            <a:r>
              <a:rPr lang="en-US" sz="3000" dirty="0"/>
              <a:t> </a:t>
            </a:r>
            <a:r>
              <a:rPr lang="en-US" sz="3000" dirty="0" err="1"/>
              <a:t>desain</a:t>
            </a:r>
            <a:r>
              <a:rPr lang="en-US" sz="3000" dirty="0"/>
              <a:t> </a:t>
            </a:r>
            <a:r>
              <a:rPr lang="en-US" sz="3000" dirty="0" err="1"/>
              <a:t>kepada</a:t>
            </a:r>
            <a:r>
              <a:rPr lang="en-US" sz="3000" dirty="0"/>
              <a:t> </a:t>
            </a:r>
            <a:r>
              <a:rPr lang="en-US" sz="3000" b="1" dirty="0" err="1"/>
              <a:t>desainer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464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Kebutuhan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Fungsional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Desainer</a:t>
            </a:r>
            <a:r>
              <a:rPr lang="en-US" dirty="0"/>
              <a:t>/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mengunggah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dicetak</a:t>
            </a:r>
            <a:endParaRPr lang="en-US" dirty="0"/>
          </a:p>
          <a:p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desainer</a:t>
            </a:r>
            <a:endParaRPr lang="en-US" dirty="0"/>
          </a:p>
          <a:p>
            <a:r>
              <a:rPr lang="en-US" dirty="0" err="1"/>
              <a:t>Desainer</a:t>
            </a:r>
            <a:r>
              <a:rPr lang="en-US" dirty="0"/>
              <a:t>/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percetakan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harga</a:t>
            </a:r>
            <a:endParaRPr lang="en-US" dirty="0"/>
          </a:p>
          <a:p>
            <a:r>
              <a:rPr lang="en-US" i="1" dirty="0" err="1"/>
              <a:t>Desainer</a:t>
            </a:r>
            <a:r>
              <a:rPr lang="en-US" i="1" dirty="0"/>
              <a:t>/</a:t>
            </a:r>
            <a:r>
              <a:rPr lang="en-US" i="1" dirty="0" err="1"/>
              <a:t>pelanggan</a:t>
            </a:r>
            <a:r>
              <a:rPr lang="en-US" i="1" dirty="0"/>
              <a:t>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i="1" dirty="0" err="1"/>
              <a:t>membuat</a:t>
            </a:r>
            <a:r>
              <a:rPr lang="en-US" i="1" dirty="0"/>
              <a:t> tender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skala</a:t>
            </a:r>
            <a:r>
              <a:rPr lang="en-US" i="1" dirty="0"/>
              <a:t> </a:t>
            </a:r>
            <a:r>
              <a:rPr lang="en-US" i="1" dirty="0" err="1"/>
              <a:t>cetak</a:t>
            </a:r>
            <a:r>
              <a:rPr lang="en-US" i="1" dirty="0"/>
              <a:t> </a:t>
            </a:r>
            <a:r>
              <a:rPr lang="en-US" i="1" dirty="0" err="1"/>
              <a:t>massal</a:t>
            </a:r>
            <a:r>
              <a:rPr lang="en-US" i="1" dirty="0"/>
              <a:t> yang </a:t>
            </a:r>
            <a:r>
              <a:rPr lang="en-US" i="1" dirty="0" err="1"/>
              <a:t>selalu</a:t>
            </a:r>
            <a:r>
              <a:rPr lang="en-US" i="1" dirty="0"/>
              <a:t>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i="1" dirty="0" err="1"/>
              <a:t>dipantau</a:t>
            </a:r>
            <a:r>
              <a:rPr lang="en-US" i="1" dirty="0"/>
              <a:t> </a:t>
            </a:r>
            <a:r>
              <a:rPr lang="en-US" i="1" dirty="0" err="1"/>
              <a:t>oleh</a:t>
            </a:r>
            <a:r>
              <a:rPr lang="en-US" i="1" dirty="0"/>
              <a:t> </a:t>
            </a:r>
            <a:r>
              <a:rPr lang="en-US" i="1" dirty="0" err="1"/>
              <a:t>seluruh</a:t>
            </a:r>
            <a:r>
              <a:rPr lang="en-US" i="1" dirty="0"/>
              <a:t> </a:t>
            </a:r>
            <a:r>
              <a:rPr lang="en-US" i="1" dirty="0" err="1"/>
              <a:t>percetakan</a:t>
            </a:r>
            <a:r>
              <a:rPr lang="en-US" i="1" dirty="0"/>
              <a:t> yang </a:t>
            </a:r>
            <a:r>
              <a:rPr lang="en-US" i="1" dirty="0" err="1"/>
              <a:t>terdaftar</a:t>
            </a:r>
            <a:endParaRPr lang="en-US" i="1" dirty="0"/>
          </a:p>
          <a:p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percetakan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promosi</a:t>
            </a:r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3645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Desainer</a:t>
            </a:r>
            <a:r>
              <a:rPr lang="en-US" dirty="0"/>
              <a:t>/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percetakan</a:t>
            </a:r>
            <a:endParaRPr lang="en-US" dirty="0"/>
          </a:p>
          <a:p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percetakan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mengunduh</a:t>
            </a:r>
            <a:r>
              <a:rPr lang="en-US" dirty="0"/>
              <a:t> file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dicetak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/</a:t>
            </a:r>
            <a:r>
              <a:rPr lang="en-US" dirty="0" err="1"/>
              <a:t>desainer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percetakan</a:t>
            </a:r>
            <a:r>
              <a:rPr lang="en-US" dirty="0"/>
              <a:t> </a:t>
            </a:r>
            <a:r>
              <a:rPr lang="en-US" dirty="0" err="1"/>
              <a:t>terdekat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percetakan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detail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</a:t>
            </a:r>
            <a:r>
              <a:rPr lang="en-US" dirty="0" err="1"/>
              <a:t>pemesanan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mereview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data </a:t>
            </a:r>
            <a:r>
              <a:rPr lang="en-US" dirty="0" err="1"/>
              <a:t>pemesanan</a:t>
            </a:r>
            <a:endParaRPr lang="en-US" dirty="0"/>
          </a:p>
          <a:p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percetakan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menolak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siap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3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Desainer</a:t>
            </a:r>
            <a:r>
              <a:rPr lang="en-US" dirty="0"/>
              <a:t>/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dikunci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percetakan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 </a:t>
            </a:r>
            <a:r>
              <a:rPr lang="en-US" dirty="0" err="1"/>
              <a:t>desainer</a:t>
            </a:r>
            <a:r>
              <a:rPr lang="en-US" dirty="0"/>
              <a:t>/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dikurangi</a:t>
            </a:r>
            <a:endParaRPr lang="en-US" dirty="0"/>
          </a:p>
          <a:p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via </a:t>
            </a:r>
            <a:r>
              <a:rPr lang="en-US" dirty="0" err="1"/>
              <a:t>saldo</a:t>
            </a:r>
            <a:endParaRPr lang="en-US" dirty="0"/>
          </a:p>
          <a:p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percetakan</a:t>
            </a:r>
            <a:r>
              <a:rPr lang="en-US" dirty="0"/>
              <a:t> </a:t>
            </a:r>
            <a:r>
              <a:rPr lang="en-US" dirty="0" err="1"/>
              <a:t>memberitahukan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notifikasi</a:t>
            </a:r>
            <a:endParaRPr lang="en-US" dirty="0"/>
          </a:p>
          <a:p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CetakAja</a:t>
            </a:r>
            <a:r>
              <a:rPr lang="en-US" dirty="0"/>
              <a:t> via transfer bank</a:t>
            </a:r>
          </a:p>
          <a:p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transfer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CetakAja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6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2BDC-1C29-428B-8835-A070F416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Kebutuhan</a:t>
            </a:r>
            <a:r>
              <a:rPr lang="en-US" b="1" dirty="0">
                <a:latin typeface="+mn-lt"/>
              </a:rPr>
              <a:t> Non-</a:t>
            </a:r>
            <a:r>
              <a:rPr lang="en-US" b="1" dirty="0" err="1">
                <a:latin typeface="+mn-lt"/>
              </a:rPr>
              <a:t>Fungsional</a:t>
            </a:r>
            <a:endParaRPr lang="id-ID" b="1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4FDBAD-F84D-41CB-8403-99D513E4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 yang solid</a:t>
            </a:r>
          </a:p>
          <a:p>
            <a:r>
              <a:rPr lang="en-US" dirty="0"/>
              <a:t>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matang</a:t>
            </a:r>
            <a:endParaRPr lang="en-US" dirty="0"/>
          </a:p>
          <a:p>
            <a:r>
              <a:rPr lang="en-US" dirty="0"/>
              <a:t>PC</a:t>
            </a:r>
          </a:p>
          <a:p>
            <a:r>
              <a:rPr lang="en-US" dirty="0"/>
              <a:t>Materialize</a:t>
            </a:r>
          </a:p>
          <a:p>
            <a:r>
              <a:rPr lang="en-US" dirty="0"/>
              <a:t>CodeIgniter</a:t>
            </a:r>
          </a:p>
          <a:p>
            <a:r>
              <a:rPr lang="en-US" dirty="0"/>
              <a:t>Server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CloudLinux</a:t>
            </a:r>
            <a:r>
              <a:rPr lang="en-US" dirty="0"/>
              <a:t> </a:t>
            </a:r>
            <a:r>
              <a:rPr lang="en-US" dirty="0" err="1"/>
              <a:t>berkapasitas</a:t>
            </a:r>
            <a:r>
              <a:rPr lang="en-US" dirty="0"/>
              <a:t> 100GB (SSD) yang </a:t>
            </a:r>
            <a:r>
              <a:rPr lang="en-US" dirty="0" err="1"/>
              <a:t>menjalankan</a:t>
            </a:r>
            <a:r>
              <a:rPr lang="en-US" dirty="0"/>
              <a:t> Apache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PHP </a:t>
            </a:r>
            <a:r>
              <a:rPr lang="en-US" dirty="0" err="1"/>
              <a:t>dan</a:t>
            </a:r>
            <a:r>
              <a:rPr lang="en-US" dirty="0"/>
              <a:t> MySQL </a:t>
            </a:r>
            <a:r>
              <a:rPr lang="en-US" dirty="0" err="1"/>
              <a:t>terbaru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0803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09F11EDF-F5CC-477B-96F4-11C3D8392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02" y="217714"/>
            <a:ext cx="9771512" cy="64733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FE2719-71D1-4E8E-A16E-4D5825848F11}"/>
              </a:ext>
            </a:extLst>
          </p:cNvPr>
          <p:cNvSpPr/>
          <p:nvPr/>
        </p:nvSpPr>
        <p:spPr>
          <a:xfrm rot="5400000">
            <a:off x="9182280" y="3269733"/>
            <a:ext cx="4744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i="1" dirty="0"/>
              <a:t>https://www.exabytes.co.id/server/vps-linux-ssd</a:t>
            </a:r>
          </a:p>
        </p:txBody>
      </p:sp>
    </p:spTree>
    <p:extLst>
      <p:ext uri="{BB962C8B-B14F-4D97-AF65-F5344CB8AC3E}">
        <p14:creationId xmlns:p14="http://schemas.microsoft.com/office/powerpoint/2010/main" val="408037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274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CetakAja</vt:lpstr>
      <vt:lpstr>PowerPoint Presentation</vt:lpstr>
      <vt:lpstr>PowerPoint Presentation</vt:lpstr>
      <vt:lpstr>PowerPoint Presentation</vt:lpstr>
      <vt:lpstr>Kebutuhan Fungsional</vt:lpstr>
      <vt:lpstr>lanjutan…</vt:lpstr>
      <vt:lpstr>lanjutan…</vt:lpstr>
      <vt:lpstr>Kebutuhan Non-Fungsional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CetakAja</dc:title>
  <dc:creator>praktikan</dc:creator>
  <cp:lastModifiedBy>Salim Romadhon</cp:lastModifiedBy>
  <cp:revision>33</cp:revision>
  <dcterms:created xsi:type="dcterms:W3CDTF">2017-09-25T03:02:29Z</dcterms:created>
  <dcterms:modified xsi:type="dcterms:W3CDTF">2017-09-28T12:28:55Z</dcterms:modified>
</cp:coreProperties>
</file>