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3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447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FE14-0050-4BAB-8D66-A30E806A6D9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D7335C-A5B0-4B65-873F-1E82A4FD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05268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err="1" smtClean="0">
                <a:solidFill>
                  <a:schemeClr val="tx1"/>
                </a:solidFill>
              </a:rPr>
              <a:t>Siti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Nuria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Rachmawati</a:t>
            </a:r>
            <a:endParaRPr lang="en-US" sz="3500" dirty="0" smtClean="0">
              <a:solidFill>
                <a:schemeClr val="tx1"/>
              </a:solidFill>
            </a:endParaRPr>
          </a:p>
          <a:p>
            <a:r>
              <a:rPr lang="en-US" sz="3500" dirty="0" smtClean="0">
                <a:solidFill>
                  <a:schemeClr val="tx1"/>
                </a:solidFill>
              </a:rPr>
              <a:t>(16/396297/SV/10510)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Hamah </a:t>
            </a:r>
            <a:r>
              <a:rPr lang="en-US" sz="3500" dirty="0" err="1" smtClean="0">
                <a:solidFill>
                  <a:schemeClr val="tx1"/>
                </a:solidFill>
              </a:rPr>
              <a:t>Murti</a:t>
            </a:r>
            <a:r>
              <a:rPr lang="en-US" sz="3500" dirty="0" smtClean="0">
                <a:solidFill>
                  <a:schemeClr val="tx1"/>
                </a:solidFill>
              </a:rPr>
              <a:t> Dina </a:t>
            </a:r>
            <a:r>
              <a:rPr lang="en-US" sz="3500" dirty="0" err="1" smtClean="0">
                <a:solidFill>
                  <a:schemeClr val="tx1"/>
                </a:solidFill>
              </a:rPr>
              <a:t>Usmana</a:t>
            </a:r>
            <a:endParaRPr lang="en-US" sz="3500" dirty="0" smtClean="0">
              <a:solidFill>
                <a:schemeClr val="tx1"/>
              </a:solidFill>
            </a:endParaRPr>
          </a:p>
          <a:p>
            <a:r>
              <a:rPr lang="en-US" sz="3500" dirty="0" smtClean="0">
                <a:solidFill>
                  <a:schemeClr val="tx1"/>
                </a:solidFill>
              </a:rPr>
              <a:t>(16/401027/SV/11531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6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Penyewaan</a:t>
            </a:r>
            <a:r>
              <a:rPr lang="en-US" dirty="0" smtClean="0"/>
              <a:t> 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Penyewa</a:t>
            </a:r>
            <a:r>
              <a:rPr lang="en-US" sz="2000" dirty="0" smtClean="0"/>
              <a:t> :</a:t>
            </a:r>
          </a:p>
          <a:p>
            <a:r>
              <a:rPr lang="id-ID" sz="2000" dirty="0" smtClean="0"/>
              <a:t>Penyewa </a:t>
            </a:r>
            <a:r>
              <a:rPr lang="id-ID" sz="2000" dirty="0"/>
              <a:t>dapat melihat daftar mobil yang disewakan</a:t>
            </a:r>
            <a:endParaRPr lang="en-US" sz="2000" dirty="0"/>
          </a:p>
          <a:p>
            <a:pPr lvl="0"/>
            <a:r>
              <a:rPr lang="id-ID" sz="2000" dirty="0"/>
              <a:t>Penyewa dapat mengetahui mobil yang paling sering disewa</a:t>
            </a:r>
            <a:endParaRPr lang="en-US" sz="2000" dirty="0"/>
          </a:p>
          <a:p>
            <a:pPr lvl="0"/>
            <a:r>
              <a:rPr lang="id-ID" sz="2000" dirty="0"/>
              <a:t>Penyewa dapat mengisi formulir penyewaan mobil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1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171977"/>
            <a:ext cx="8771726" cy="4869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Karyawan</a:t>
            </a:r>
            <a:endParaRPr lang="en-US" sz="2000" dirty="0" smtClean="0"/>
          </a:p>
          <a:p>
            <a:pPr lvl="0"/>
            <a:r>
              <a:rPr lang="id-ID" sz="2000" dirty="0"/>
              <a:t>Karyawan dapat mengecek formulir yang telah diisi penyewa</a:t>
            </a:r>
            <a:endParaRPr lang="en-US" sz="2000" dirty="0"/>
          </a:p>
          <a:p>
            <a:pPr lvl="0"/>
            <a:r>
              <a:rPr lang="id-ID" sz="2000" dirty="0"/>
              <a:t>Karyawan dapat menyetujui transaksi penyewaan</a:t>
            </a:r>
            <a:endParaRPr lang="en-US" sz="2000" dirty="0"/>
          </a:p>
          <a:p>
            <a:pPr lvl="0"/>
            <a:r>
              <a:rPr lang="id-ID" sz="2000" dirty="0"/>
              <a:t>Karyawan dapat menampilkan data penyewa yang belum mengembalikan mobil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2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858913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Sistem</a:t>
            </a:r>
            <a:endParaRPr lang="en-US" sz="2000" dirty="0" smtClean="0"/>
          </a:p>
          <a:p>
            <a:pPr lvl="0"/>
            <a:r>
              <a:rPr lang="id-ID" sz="2000" dirty="0"/>
              <a:t>Sistem dapat melakukan transaksi penyewaan</a:t>
            </a:r>
            <a:endParaRPr lang="en-US" sz="2000" dirty="0"/>
          </a:p>
          <a:p>
            <a:pPr lvl="0"/>
            <a:r>
              <a:rPr lang="id-ID" sz="2000" dirty="0"/>
              <a:t>Sistem dapat menampilkan data mobil (harga per hari, tahun mobil, status penyewaan(sedang disewa atau sedang tidak disewa)</a:t>
            </a:r>
            <a:endParaRPr lang="en-US" sz="2000" dirty="0"/>
          </a:p>
          <a:p>
            <a:pPr lvl="0"/>
            <a:r>
              <a:rPr lang="id-ID" sz="2000" dirty="0"/>
              <a:t>Sistem dapat mengetahui apakah mobil yang dipinjam sudah dikembalikan atau belum</a:t>
            </a:r>
            <a:endParaRPr lang="en-US" sz="2000" dirty="0"/>
          </a:p>
          <a:p>
            <a:pPr lvl="0"/>
            <a:r>
              <a:rPr lang="id-ID" sz="2000" dirty="0"/>
              <a:t>Sistem dapat melakukan transaksi pengembalian mobil</a:t>
            </a:r>
            <a:endParaRPr lang="en-US" sz="2000" dirty="0"/>
          </a:p>
          <a:p>
            <a:pPr lvl="0"/>
            <a:r>
              <a:rPr lang="id-ID" sz="2000" dirty="0"/>
              <a:t>SIstem dapat menampilkan denda yang harus dibayar oleh penyewa</a:t>
            </a:r>
            <a:endParaRPr lang="en-US" sz="2000" dirty="0"/>
          </a:p>
          <a:p>
            <a:pPr lvl="0"/>
            <a:r>
              <a:rPr lang="id-ID" sz="2000" dirty="0"/>
              <a:t>Sistem dapat menentukan total  harga sewa secara otomatis</a:t>
            </a:r>
            <a:endParaRPr lang="en-US" sz="2000" dirty="0"/>
          </a:p>
          <a:p>
            <a:pPr lvl="0"/>
            <a:r>
              <a:rPr lang="id-ID" sz="2000" dirty="0"/>
              <a:t>Sistem dapat mencetak bukti </a:t>
            </a:r>
            <a:r>
              <a:rPr lang="id-ID" sz="2000" dirty="0" smtClean="0"/>
              <a:t>penyewaan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13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4" y="311858"/>
            <a:ext cx="4623515" cy="6546166"/>
          </a:xfrm>
        </p:spPr>
      </p:pic>
    </p:spTree>
    <p:extLst>
      <p:ext uri="{BB962C8B-B14F-4D97-AF65-F5344CB8AC3E}">
        <p14:creationId xmlns:p14="http://schemas.microsoft.com/office/powerpoint/2010/main" val="37389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raw.githubusercontent.com/SitiNuriaR/tugas02-analisis-kebutuhan-pa/master/rancangansew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98" y="476518"/>
            <a:ext cx="4064907" cy="59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95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130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Tim 5</vt:lpstr>
      <vt:lpstr>Sistem Penyewaan Mobil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5</dc:title>
  <dc:creator>praktikan</dc:creator>
  <cp:lastModifiedBy>praktikan</cp:lastModifiedBy>
  <cp:revision>3</cp:revision>
  <dcterms:created xsi:type="dcterms:W3CDTF">2017-08-25T14:12:59Z</dcterms:created>
  <dcterms:modified xsi:type="dcterms:W3CDTF">2017-08-25T14:24:47Z</dcterms:modified>
</cp:coreProperties>
</file>