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7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7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29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36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23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3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841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11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51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4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0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98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68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5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7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5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954086-7983-4B03-A76A-68E08272A0C9}" type="datetimeFigureOut">
              <a:rPr lang="id-ID" smtClean="0"/>
              <a:t>22/10/2017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327062-4919-47CF-B77D-EF0F39F85C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9450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411896"/>
            <a:ext cx="9440034" cy="302149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id-ID" dirty="0">
                <a:effectLst/>
              </a:rPr>
              <a:t>Ilham Muhammad Ashar S. (16/401034/SV/11538)</a:t>
            </a:r>
            <a:endParaRPr lang="en-US" dirty="0">
              <a:effectLst/>
            </a:endParaRPr>
          </a:p>
          <a:p>
            <a:pPr marL="457200" indent="-457200" algn="l">
              <a:buAutoNum type="arabicPeriod"/>
            </a:pPr>
            <a:r>
              <a:rPr lang="id-ID" dirty="0">
                <a:effectLst/>
              </a:rPr>
              <a:t>Muhammad Sugiharta (16/401046/ SV/11550)</a:t>
            </a:r>
            <a:endParaRPr lang="en-US" dirty="0">
              <a:effectLst/>
            </a:endParaRPr>
          </a:p>
          <a:p>
            <a:pPr marL="457200" indent="-457200" algn="l">
              <a:buAutoNum type="arabicPeriod"/>
            </a:pPr>
            <a:r>
              <a:rPr lang="id-ID" dirty="0">
                <a:effectLst/>
              </a:rPr>
              <a:t>Zaky Arifudin (16/401070/SV/11574)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78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Tiket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TratransPembelian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5FE42-5435-4466-A059-7A351B9D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9" y="521888"/>
            <a:ext cx="10797295" cy="61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Tiket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TratransPembelian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D59DD-8BDF-46D0-80D2-6282779DD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12" y="521888"/>
            <a:ext cx="7538637" cy="61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2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Form Register Member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8ECA7-0E0E-4D41-B1E2-75A9B914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42" y="654410"/>
            <a:ext cx="8752130" cy="56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Form Register Admin Bus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6D515-E990-4713-B558-5725ABE9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24" y="521888"/>
            <a:ext cx="6840965" cy="6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Login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91D9-F7D0-444F-BC44-DE0FAAA55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61" y="853192"/>
            <a:ext cx="8518292" cy="55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Pusat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F2835-9E38-4BA2-B303-0D6D3D8C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29" y="465753"/>
            <a:ext cx="8659756" cy="61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Pusat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CF6B3-E0D6-4A4B-B557-A6F7B4C9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13" y="508135"/>
            <a:ext cx="7642721" cy="62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Pusat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00758-8E0B-4052-9DB5-FA0BF2EE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60" y="521888"/>
            <a:ext cx="8650293" cy="61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4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</a:t>
            </a:r>
            <a:r>
              <a:rPr lang="en-US" sz="1600" dirty="0" err="1">
                <a:solidFill>
                  <a:schemeClr val="tx1"/>
                </a:solidFill>
              </a:rPr>
              <a:t>Cabang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A82D-4CB4-44AB-9124-E61C0CEC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15" y="641158"/>
            <a:ext cx="7220584" cy="58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</a:t>
            </a:r>
            <a:r>
              <a:rPr lang="en-US" sz="1600" dirty="0" err="1">
                <a:solidFill>
                  <a:schemeClr val="tx1"/>
                </a:solidFill>
              </a:rPr>
              <a:t>Cabang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E856-149B-45CA-8083-E1348EC2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57" y="521888"/>
            <a:ext cx="7615100" cy="6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411896"/>
            <a:ext cx="9440034" cy="3021495"/>
          </a:xfrm>
        </p:spPr>
        <p:txBody>
          <a:bodyPr/>
          <a:lstStyle/>
          <a:p>
            <a:pPr algn="l"/>
            <a:r>
              <a:rPr lang="en-US" sz="3200" dirty="0" err="1">
                <a:effectLst/>
              </a:rPr>
              <a:t>Tratrans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adalah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sebuah</a:t>
            </a:r>
            <a:r>
              <a:rPr lang="en-US" sz="3200" dirty="0">
                <a:effectLst/>
              </a:rPr>
              <a:t> website </a:t>
            </a:r>
            <a:r>
              <a:rPr lang="en-US" sz="3200" dirty="0" err="1">
                <a:effectLst/>
              </a:rPr>
              <a:t>untuk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beli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tiket</a:t>
            </a:r>
            <a:r>
              <a:rPr lang="en-US" sz="3200" dirty="0">
                <a:effectLst/>
              </a:rPr>
              <a:t> bus </a:t>
            </a:r>
            <a:r>
              <a:rPr lang="en-US" sz="3200" dirty="0" err="1">
                <a:effectLst/>
              </a:rPr>
              <a:t>secara</a:t>
            </a:r>
            <a:r>
              <a:rPr lang="en-US" sz="3200" dirty="0">
                <a:effectLst/>
              </a:rPr>
              <a:t> online </a:t>
            </a:r>
            <a:r>
              <a:rPr lang="en-US" sz="3200" dirty="0" err="1">
                <a:effectLst/>
              </a:rPr>
              <a:t>dengan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mudah,praktis</a:t>
            </a:r>
            <a:r>
              <a:rPr lang="en-US" sz="3200" dirty="0">
                <a:effectLst/>
              </a:rPr>
              <a:t>,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efisien</a:t>
            </a:r>
            <a:r>
              <a:rPr lang="en-US" sz="3200" dirty="0">
                <a:effectLst/>
              </a:rPr>
              <a:t>. Dan juga </a:t>
            </a:r>
            <a:r>
              <a:rPr lang="en-US" sz="3200" dirty="0" err="1">
                <a:effectLst/>
              </a:rPr>
              <a:t>sebagai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sistem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informasi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penjualan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tiket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perusahaan</a:t>
            </a:r>
            <a:r>
              <a:rPr lang="en-US" sz="3200" dirty="0">
                <a:effectLst/>
              </a:rPr>
              <a:t> bus.</a:t>
            </a:r>
            <a:endParaRPr lang="id-ID" sz="3200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69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Admin Bus </a:t>
            </a:r>
            <a:r>
              <a:rPr lang="en-US" sz="1600" dirty="0" err="1">
                <a:solidFill>
                  <a:schemeClr val="tx1"/>
                </a:solidFill>
              </a:rPr>
              <a:t>Cabang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24ED9-D136-451E-AE50-337B8443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12" y="521888"/>
            <a:ext cx="6907989" cy="61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pPr algn="l"/>
            <a:r>
              <a:rPr lang="id-ID" b="1" dirty="0">
                <a:effectLst/>
              </a:rPr>
              <a:t>Analisis Kebutuhan :</a:t>
            </a:r>
            <a:endParaRPr lang="en-US" b="1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User/</a:t>
            </a:r>
            <a:r>
              <a:rPr lang="en-US" dirty="0" err="1">
                <a:effectLst/>
              </a:rPr>
              <a:t>Penumpang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melihat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memilih</a:t>
            </a:r>
            <a:r>
              <a:rPr lang="en-US" dirty="0">
                <a:effectLst/>
              </a:rPr>
              <a:t> bus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User/</a:t>
            </a:r>
            <a:r>
              <a:rPr lang="en-US" dirty="0" err="1">
                <a:effectLst/>
              </a:rPr>
              <a:t>Penumpang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pembelian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tiket</a:t>
            </a:r>
            <a:r>
              <a:rPr lang="en-US" dirty="0">
                <a:effectLst/>
              </a:rPr>
              <a:t> bus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endParaRPr lang="en-US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Admin Bus (Pusat)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mengetahui</a:t>
            </a:r>
            <a:r>
              <a:rPr lang="en-US" dirty="0">
                <a:effectLst/>
              </a:rPr>
              <a:t> history/log </a:t>
            </a:r>
            <a:r>
              <a:rPr lang="en-US" dirty="0" err="1">
                <a:effectLst/>
              </a:rPr>
              <a:t>pembelian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tiket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harian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berbagai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cabang</a:t>
            </a:r>
            <a:r>
              <a:rPr lang="en-US" dirty="0">
                <a:effectLst/>
              </a:rPr>
              <a:t> bus </a:t>
            </a:r>
            <a:r>
              <a:rPr lang="en-US" dirty="0" err="1">
                <a:effectLst/>
              </a:rPr>
              <a:t>perusahaannya</a:t>
            </a:r>
            <a:r>
              <a:rPr lang="en-US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Admin Bus (</a:t>
            </a:r>
            <a:r>
              <a:rPr lang="en-US" dirty="0" err="1">
                <a:effectLst/>
              </a:rPr>
              <a:t>Cabang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mengetahui</a:t>
            </a:r>
            <a:r>
              <a:rPr lang="en-US" dirty="0">
                <a:effectLst/>
              </a:rPr>
              <a:t> history/log </a:t>
            </a:r>
            <a:r>
              <a:rPr lang="en-US" dirty="0" err="1">
                <a:effectLst/>
              </a:rPr>
              <a:t>pembelian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tiket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harian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cabangnya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sendiri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saja</a:t>
            </a:r>
            <a:endParaRPr lang="en-US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Admin Bus (</a:t>
            </a:r>
            <a:r>
              <a:rPr lang="en-US" dirty="0" err="1">
                <a:effectLst/>
              </a:rPr>
              <a:t>Cabang</a:t>
            </a:r>
            <a:r>
              <a:rPr lang="en-US" dirty="0">
                <a:effectLst/>
              </a:rPr>
              <a:t>)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mengetahui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kursi-kursi</a:t>
            </a:r>
            <a:r>
              <a:rPr lang="en-US" dirty="0">
                <a:effectLst/>
              </a:rPr>
              <a:t> Bus yang </a:t>
            </a:r>
            <a:r>
              <a:rPr lang="en-US" dirty="0" err="1">
                <a:effectLst/>
              </a:rPr>
              <a:t>dipesan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penumpang</a:t>
            </a:r>
            <a:r>
              <a:rPr lang="en-US" dirty="0">
                <a:effectLst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Admin bus </a:t>
            </a:r>
            <a:r>
              <a:rPr lang="en-US" dirty="0" err="1">
                <a:effectLst/>
              </a:rPr>
              <a:t>dapat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secara</a:t>
            </a:r>
            <a:r>
              <a:rPr lang="en-US" dirty="0">
                <a:effectLst/>
              </a:rPr>
              <a:t> manual </a:t>
            </a:r>
            <a:r>
              <a:rPr lang="en-US" dirty="0" err="1">
                <a:effectLst/>
              </a:rPr>
              <a:t>mengubah</a:t>
            </a:r>
            <a:r>
              <a:rPr lang="en-US" dirty="0">
                <a:effectLst/>
              </a:rPr>
              <a:t> status </a:t>
            </a:r>
            <a:r>
              <a:rPr lang="en-US" dirty="0" err="1">
                <a:effectLst/>
              </a:rPr>
              <a:t>kursi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dipesan</a:t>
            </a:r>
            <a:r>
              <a:rPr lang="en-US" dirty="0">
                <a:effectLst/>
              </a:rPr>
              <a:t>)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jika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penumpang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langsung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membeli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Cabang</a:t>
            </a:r>
            <a:r>
              <a:rPr lang="en-US" dirty="0">
                <a:effectLst/>
              </a:rPr>
              <a:t> Terminal.  </a:t>
            </a:r>
            <a:endParaRPr lang="id-ID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18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a. </a:t>
            </a:r>
            <a:r>
              <a:rPr lang="id-ID" dirty="0">
                <a:effectLst/>
              </a:rPr>
              <a:t>User Menginputkan :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Tempat asal dan tempat tujuan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Tanggal Keberangkatan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Jam </a:t>
            </a:r>
            <a:r>
              <a:rPr lang="en-US" dirty="0" err="1">
                <a:effectLst/>
              </a:rPr>
              <a:t>Keberangkatan</a:t>
            </a:r>
            <a:endParaRPr lang="id-ID" dirty="0">
              <a:effectLst/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en-US" dirty="0" err="1">
                <a:effectLst/>
              </a:rPr>
              <a:t>Memilih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penumpang</a:t>
            </a:r>
            <a:endParaRPr lang="id-ID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376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b. </a:t>
            </a:r>
            <a:r>
              <a:rPr lang="id-ID" dirty="0">
                <a:effectLst/>
              </a:rPr>
              <a:t>Setelah kita inputkan data diatas maka menu selanjutnya :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Ketersediaan jadwal jam berangkat </a:t>
            </a:r>
            <a:r>
              <a:rPr lang="en-US" dirty="0" err="1">
                <a:effectLst/>
              </a:rPr>
              <a:t>bus,terminal</a:t>
            </a:r>
            <a:r>
              <a:rPr lang="en-US" dirty="0">
                <a:effectLst/>
              </a:rPr>
              <a:t> bus</a:t>
            </a:r>
            <a:r>
              <a:rPr lang="id-ID" dirty="0">
                <a:effectLst/>
              </a:rPr>
              <a:t> beserta harganya.</a:t>
            </a:r>
            <a:r>
              <a:rPr lang="en-US" dirty="0">
                <a:effectLst/>
              </a:rPr>
              <a:t>(</a:t>
            </a:r>
            <a:r>
              <a:rPr lang="id-ID" dirty="0">
                <a:effectLst/>
              </a:rPr>
              <a:t>untuk pemilihan jika dihari yang sama data yang tersedia adalah jam sekarang + </a:t>
            </a:r>
            <a:r>
              <a:rPr lang="en-US" dirty="0">
                <a:effectLst/>
              </a:rPr>
              <a:t>2</a:t>
            </a:r>
            <a:r>
              <a:rPr lang="id-ID" dirty="0">
                <a:effectLst/>
              </a:rPr>
              <a:t> jam</a:t>
            </a:r>
            <a:r>
              <a:rPr lang="en-US" dirty="0">
                <a:effectLst/>
              </a:rPr>
              <a:t>).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Memilih kursi yang kosong/tersedia</a:t>
            </a:r>
            <a:endParaRPr lang="en-US" dirty="0">
              <a:effectLst/>
            </a:endParaRPr>
          </a:p>
          <a:p>
            <a:pPr marL="457200" lvl="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Klik </a:t>
            </a:r>
            <a:r>
              <a:rPr lang="en-US" dirty="0" err="1">
                <a:effectLst/>
              </a:rPr>
              <a:t>Pilih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Kursi</a:t>
            </a:r>
            <a:r>
              <a:rPr lang="en-US" dirty="0">
                <a:effectLst/>
              </a:rPr>
              <a:t>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 err="1">
                <a:effectLst/>
              </a:rPr>
              <a:t>Lalu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Memilih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bukan</a:t>
            </a:r>
            <a:r>
              <a:rPr lang="en-US" dirty="0">
                <a:effectLst/>
              </a:rPr>
              <a:t> member </a:t>
            </a:r>
            <a:r>
              <a:rPr lang="en-US" dirty="0" err="1">
                <a:effectLst/>
              </a:rPr>
              <a:t>mengisi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nomor</a:t>
            </a:r>
            <a:r>
              <a:rPr lang="en-US" dirty="0">
                <a:effectLst/>
              </a:rPr>
              <a:t> HP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US" dirty="0" err="1">
                <a:effectLst/>
              </a:rPr>
              <a:t>Klik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Tiket</a:t>
            </a:r>
            <a:endParaRPr lang="id-ID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85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71" y="537089"/>
            <a:ext cx="9440034" cy="82788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Tratrans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c. </a:t>
            </a:r>
            <a:r>
              <a:rPr lang="id-ID" dirty="0">
                <a:effectLst/>
              </a:rPr>
              <a:t>Setelah klik beli tiket :</a:t>
            </a:r>
            <a:endParaRPr lang="en-US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effectLst/>
              </a:rPr>
              <a:t>Status </a:t>
            </a:r>
            <a:r>
              <a:rPr lang="en-US" dirty="0" err="1">
                <a:effectLst/>
              </a:rPr>
              <a:t>kursi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waiting (</a:t>
            </a:r>
            <a:r>
              <a:rPr lang="en-US" dirty="0" err="1">
                <a:effectLst/>
              </a:rPr>
              <a:t>warna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hitam</a:t>
            </a:r>
            <a:r>
              <a:rPr lang="en-US" dirty="0">
                <a:effectLst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Melakukan pembayaran (batas 1 jam dari klik beli tiket)</a:t>
            </a:r>
            <a:endParaRPr lang="en-US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Jika batas yang ditentukan belum membayar dianggap batal dan kursi yang dipesan akan kembali kosong</a:t>
            </a:r>
            <a:endParaRPr lang="en-US" dirty="0"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id-ID" dirty="0">
                <a:effectLst/>
              </a:rPr>
              <a:t>Jika sudah membayar status tiket sudah dibayar.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19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423" y="185907"/>
            <a:ext cx="9284055" cy="40381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ERD </a:t>
            </a:r>
            <a:r>
              <a:rPr lang="en-US" sz="2400" dirty="0" err="1">
                <a:solidFill>
                  <a:schemeClr val="tx1"/>
                </a:solidFill>
              </a:rPr>
              <a:t>Tratrans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757F7-28B1-4132-86BB-C6ACBB67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54" y="589722"/>
            <a:ext cx="6644191" cy="5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2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Tiket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TratransPembelian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663B-3EDB-4C59-AA4C-C9B196C0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" y="662609"/>
            <a:ext cx="10125979" cy="59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177-F1AB-4DB0-A9F0-68E0434A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06" y="224090"/>
            <a:ext cx="8966003" cy="297798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Alur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Tiket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TratransPembelian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BFC0-C8C1-4801-B4F0-DB055D4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50504"/>
            <a:ext cx="9440034" cy="4346713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412FD-513A-45BD-B3CB-8A08A6E6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4" y="521888"/>
            <a:ext cx="10742615" cy="60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119</TotalTime>
  <Words>340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Calisto MT</vt:lpstr>
      <vt:lpstr>Trebuchet MS</vt:lpstr>
      <vt:lpstr>Wingdings 2</vt:lpstr>
      <vt:lpstr>Slate</vt:lpstr>
      <vt:lpstr>Tratrans</vt:lpstr>
      <vt:lpstr>Tratrans</vt:lpstr>
      <vt:lpstr>Tratrans</vt:lpstr>
      <vt:lpstr>Alur Pembelian Tiket Tratrans</vt:lpstr>
      <vt:lpstr>Alur Pembelian Tiket Tratrans</vt:lpstr>
      <vt:lpstr>Alur Pembelian Tiket Tratrans</vt:lpstr>
      <vt:lpstr>ERD Tratrans</vt:lpstr>
      <vt:lpstr>Alur Tiket TratransPembelian</vt:lpstr>
      <vt:lpstr>Alur Tiket TratransPembelian</vt:lpstr>
      <vt:lpstr>Alur Tiket TratransPembelian</vt:lpstr>
      <vt:lpstr>Alur Tiket TratransPembelian</vt:lpstr>
      <vt:lpstr>Form Register Member</vt:lpstr>
      <vt:lpstr>Form Register Admin Bus</vt:lpstr>
      <vt:lpstr>Login</vt:lpstr>
      <vt:lpstr>Admin Bus Pusat</vt:lpstr>
      <vt:lpstr>Admin Bus Pusat</vt:lpstr>
      <vt:lpstr>Admin Bus Pusat</vt:lpstr>
      <vt:lpstr>Admin Bus Cabang</vt:lpstr>
      <vt:lpstr>Admin Bus Cabang</vt:lpstr>
      <vt:lpstr>Admin Bus Cabang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Tratrans</dc:title>
  <dc:creator>zaky</dc:creator>
  <cp:lastModifiedBy>zaky</cp:lastModifiedBy>
  <cp:revision>16</cp:revision>
  <dcterms:created xsi:type="dcterms:W3CDTF">2017-10-16T22:04:38Z</dcterms:created>
  <dcterms:modified xsi:type="dcterms:W3CDTF">2017-10-22T01:55:13Z</dcterms:modified>
</cp:coreProperties>
</file>