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89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94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6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04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542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843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9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76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1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58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0DB1-979B-48D6-B8BC-5E001C812452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D0F0-F95D-497C-80E5-6F9681145B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408" y="4567713"/>
            <a:ext cx="9144000" cy="1655762"/>
          </a:xfrm>
        </p:spPr>
        <p:txBody>
          <a:bodyPr/>
          <a:lstStyle/>
          <a:p>
            <a:r>
              <a:rPr lang="id-ID" dirty="0" smtClean="0"/>
              <a:t>Mirna </a:t>
            </a:r>
            <a:r>
              <a:rPr lang="id-ID" dirty="0" smtClean="0"/>
              <a:t>Kusumawati</a:t>
            </a:r>
            <a:r>
              <a:rPr lang="en-US" dirty="0" smtClean="0"/>
              <a:t> (16/401040/SV/11544)</a:t>
            </a:r>
            <a:endParaRPr lang="id-ID" dirty="0" smtClean="0"/>
          </a:p>
          <a:p>
            <a:r>
              <a:rPr lang="id-ID" dirty="0" smtClean="0"/>
              <a:t>Jogja Tinna </a:t>
            </a:r>
            <a:r>
              <a:rPr lang="id-ID" dirty="0" smtClean="0"/>
              <a:t>Annashobari</a:t>
            </a:r>
            <a:r>
              <a:rPr lang="en-US" dirty="0" smtClean="0"/>
              <a:t>(16/396280/SV/10493)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18" y="1850685"/>
            <a:ext cx="8468181" cy="1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83" y="589659"/>
            <a:ext cx="8314081" cy="5561666"/>
          </a:xfrm>
        </p:spPr>
      </p:pic>
    </p:spTree>
    <p:extLst>
      <p:ext uri="{BB962C8B-B14F-4D97-AF65-F5344CB8AC3E}">
        <p14:creationId xmlns:p14="http://schemas.microsoft.com/office/powerpoint/2010/main" val="16639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25" y="435835"/>
            <a:ext cx="7733272" cy="5792402"/>
          </a:xfrm>
        </p:spPr>
      </p:pic>
    </p:spTree>
    <p:extLst>
      <p:ext uri="{BB962C8B-B14F-4D97-AF65-F5344CB8AC3E}">
        <p14:creationId xmlns:p14="http://schemas.microsoft.com/office/powerpoint/2010/main" val="23842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76" y="206167"/>
            <a:ext cx="4742916" cy="6489088"/>
          </a:xfrm>
        </p:spPr>
      </p:pic>
    </p:spTree>
    <p:extLst>
      <p:ext uri="{BB962C8B-B14F-4D97-AF65-F5344CB8AC3E}">
        <p14:creationId xmlns:p14="http://schemas.microsoft.com/office/powerpoint/2010/main" val="11243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2" y="371522"/>
            <a:ext cx="5892154" cy="6053269"/>
          </a:xfrm>
        </p:spPr>
      </p:pic>
    </p:spTree>
    <p:extLst>
      <p:ext uri="{BB962C8B-B14F-4D97-AF65-F5344CB8AC3E}">
        <p14:creationId xmlns:p14="http://schemas.microsoft.com/office/powerpoint/2010/main" val="2908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26" y="393597"/>
            <a:ext cx="6714047" cy="5894462"/>
          </a:xfrm>
        </p:spPr>
      </p:pic>
    </p:spTree>
    <p:extLst>
      <p:ext uri="{BB962C8B-B14F-4D97-AF65-F5344CB8AC3E}">
        <p14:creationId xmlns:p14="http://schemas.microsoft.com/office/powerpoint/2010/main" val="4372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44" y="367469"/>
            <a:ext cx="7260672" cy="6026925"/>
          </a:xfrm>
        </p:spPr>
      </p:pic>
    </p:spTree>
    <p:extLst>
      <p:ext uri="{BB962C8B-B14F-4D97-AF65-F5344CB8AC3E}">
        <p14:creationId xmlns:p14="http://schemas.microsoft.com/office/powerpoint/2010/main" val="197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12723" cy="50238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1026" name="Picture 2" descr="E:\adm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34" y="949570"/>
            <a:ext cx="7594262" cy="56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1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adm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-228600"/>
            <a:ext cx="97726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4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mencuci</a:t>
            </a:r>
            <a:r>
              <a:rPr lang="en-US" dirty="0" smtClean="0"/>
              <a:t> </a:t>
            </a:r>
            <a:r>
              <a:rPr lang="en-US" dirty="0" err="1" smtClean="0"/>
              <a:t>sepatu</a:t>
            </a:r>
            <a:endParaRPr lang="en-US" dirty="0" smtClean="0"/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merawat</a:t>
            </a:r>
            <a:r>
              <a:rPr lang="en-US" dirty="0" smtClean="0"/>
              <a:t> </a:t>
            </a:r>
            <a:r>
              <a:rPr lang="en-US" dirty="0" err="1" smtClean="0"/>
              <a:t>sepatu</a:t>
            </a:r>
            <a:endParaRPr lang="id-ID" dirty="0" smtClean="0"/>
          </a:p>
          <a:p>
            <a:r>
              <a:rPr lang="id-ID" dirty="0" smtClean="0"/>
              <a:t>Mempermudah dalam mencucikan sepatu tanpa harus datang ke toko,</a:t>
            </a:r>
            <a:r>
              <a:rPr lang="id-ID" dirty="0"/>
              <a:t> </a:t>
            </a:r>
            <a:r>
              <a:rPr lang="id-ID" dirty="0" smtClean="0"/>
              <a:t>karena </a:t>
            </a:r>
            <a:r>
              <a:rPr lang="id-ID" dirty="0"/>
              <a:t>terdapat layanan antar jemput </a:t>
            </a:r>
            <a:r>
              <a:rPr lang="id-ID" dirty="0" smtClean="0"/>
              <a:t>. </a:t>
            </a:r>
          </a:p>
          <a:p>
            <a:r>
              <a:rPr lang="id-ID" dirty="0" smtClean="0"/>
              <a:t>Pengguna bisa </a:t>
            </a:r>
            <a:r>
              <a:rPr lang="id-ID" dirty="0"/>
              <a:t>melakukan </a:t>
            </a:r>
            <a:r>
              <a:rPr lang="id-ID" dirty="0" smtClean="0"/>
              <a:t>input order sendiri </a:t>
            </a:r>
            <a:r>
              <a:rPr lang="id-ID" dirty="0"/>
              <a:t>melalui </a:t>
            </a:r>
            <a:r>
              <a:rPr lang="id-ID" dirty="0" smtClean="0"/>
              <a:t>website sehingga </a:t>
            </a:r>
            <a:r>
              <a:rPr lang="id-ID" dirty="0"/>
              <a:t>mempermudah </a:t>
            </a:r>
            <a:r>
              <a:rPr lang="id-ID" dirty="0" smtClean="0"/>
              <a:t>pengguna untuk transaksi.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25" y="365126"/>
            <a:ext cx="5153097" cy="6290402"/>
          </a:xfrm>
        </p:spPr>
      </p:pic>
    </p:spTree>
    <p:extLst>
      <p:ext uri="{BB962C8B-B14F-4D97-AF65-F5344CB8AC3E}">
        <p14:creationId xmlns:p14="http://schemas.microsoft.com/office/powerpoint/2010/main" val="7600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23" y="393107"/>
            <a:ext cx="8079302" cy="5818040"/>
          </a:xfrm>
        </p:spPr>
      </p:pic>
    </p:spTree>
    <p:extLst>
      <p:ext uri="{BB962C8B-B14F-4D97-AF65-F5344CB8AC3E}">
        <p14:creationId xmlns:p14="http://schemas.microsoft.com/office/powerpoint/2010/main" val="11610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30" y="427290"/>
            <a:ext cx="8222453" cy="5905144"/>
          </a:xfrm>
        </p:spPr>
      </p:pic>
    </p:spTree>
    <p:extLst>
      <p:ext uri="{BB962C8B-B14F-4D97-AF65-F5344CB8AC3E}">
        <p14:creationId xmlns:p14="http://schemas.microsoft.com/office/powerpoint/2010/main" val="3851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0" y="528045"/>
            <a:ext cx="8116481" cy="5836926"/>
          </a:xfrm>
        </p:spPr>
      </p:pic>
    </p:spTree>
    <p:extLst>
      <p:ext uri="{BB962C8B-B14F-4D97-AF65-F5344CB8AC3E}">
        <p14:creationId xmlns:p14="http://schemas.microsoft.com/office/powerpoint/2010/main" val="4068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16" y="479324"/>
            <a:ext cx="8045687" cy="5791643"/>
          </a:xfrm>
        </p:spPr>
      </p:pic>
    </p:spTree>
    <p:extLst>
      <p:ext uri="{BB962C8B-B14F-4D97-AF65-F5344CB8AC3E}">
        <p14:creationId xmlns:p14="http://schemas.microsoft.com/office/powerpoint/2010/main" val="8654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1" y="296485"/>
            <a:ext cx="6310388" cy="6162489"/>
          </a:xfrm>
        </p:spPr>
      </p:pic>
    </p:spTree>
    <p:extLst>
      <p:ext uri="{BB962C8B-B14F-4D97-AF65-F5344CB8AC3E}">
        <p14:creationId xmlns:p14="http://schemas.microsoft.com/office/powerpoint/2010/main" val="17472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12" y="726392"/>
            <a:ext cx="8071355" cy="5399296"/>
          </a:xfrm>
        </p:spPr>
      </p:pic>
    </p:spTree>
    <p:extLst>
      <p:ext uri="{BB962C8B-B14F-4D97-AF65-F5344CB8AC3E}">
        <p14:creationId xmlns:p14="http://schemas.microsoft.com/office/powerpoint/2010/main" val="4743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Office PowerPoint</Application>
  <PresentationFormat>Custom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Halaman Admin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only</dc:creator>
  <cp:lastModifiedBy>user</cp:lastModifiedBy>
  <cp:revision>9</cp:revision>
  <dcterms:created xsi:type="dcterms:W3CDTF">2017-10-20T03:29:35Z</dcterms:created>
  <dcterms:modified xsi:type="dcterms:W3CDTF">2017-10-23T14:33:47Z</dcterms:modified>
</cp:coreProperties>
</file>