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72" r:id="rId13"/>
    <p:sldId id="268" r:id="rId14"/>
    <p:sldId id="266" r:id="rId15"/>
    <p:sldId id="267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80" r:id="rId24"/>
    <p:sldId id="278" r:id="rId25"/>
    <p:sldId id="277" r:id="rId2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99175192-7558-441B-B09A-44E4441BDEDD}">
          <p14:sldIdLst>
            <p14:sldId id="256"/>
            <p14:sldId id="279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72"/>
            <p14:sldId id="268"/>
            <p14:sldId id="266"/>
            <p14:sldId id="267"/>
            <p14:sldId id="269"/>
            <p14:sldId id="270"/>
            <p14:sldId id="271"/>
            <p14:sldId id="273"/>
            <p14:sldId id="274"/>
            <p14:sldId id="275"/>
            <p14:sldId id="276"/>
            <p14:sldId id="280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FCAAE-556B-4F35-9DAD-343F1E5E703A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D9218-625D-4D57-969F-FA6FAFFACB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68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D9218-625D-4D57-969F-FA6FAFFACB9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926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D9218-625D-4D57-969F-FA6FAFFACB9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627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563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289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89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502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32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968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930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19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775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089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581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F3C89-578D-4EF5-8041-A968A63364F3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E1BA-5EF8-477C-BDBD-216E49E2F1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810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Membuat Template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i="1" dirty="0" smtClean="0"/>
              <a:t>Meongers Petshop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42036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Login | Register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9622" y="5098970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5" name="Rectangle 4"/>
          <p:cNvSpPr/>
          <p:nvPr/>
        </p:nvSpPr>
        <p:spPr>
          <a:xfrm>
            <a:off x="3498794" y="2615583"/>
            <a:ext cx="5050972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3498794" y="21815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Email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3479610" y="3031863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Password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3498794" y="3411076"/>
            <a:ext cx="5050972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3479609" y="3990569"/>
            <a:ext cx="1070999" cy="31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Login</a:t>
            </a:r>
            <a:endParaRPr lang="id-ID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1365996" y="1354855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98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Login | Register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9622" y="6576842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5" name="Rectangle 4"/>
          <p:cNvSpPr/>
          <p:nvPr/>
        </p:nvSpPr>
        <p:spPr>
          <a:xfrm>
            <a:off x="3614056" y="1716501"/>
            <a:ext cx="5050972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Pras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3614056" y="1317914"/>
            <a:ext cx="15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Nama Lengkap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3614056" y="209323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Email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3614056" y="2437778"/>
            <a:ext cx="5050972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sppras@gmail.com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3608714" y="6218834"/>
            <a:ext cx="1070999" cy="31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Register</a:t>
            </a:r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3614056" y="3231629"/>
            <a:ext cx="5050972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08123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3614056" y="2866856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Telepon</a:t>
            </a:r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3614056" y="3648041"/>
            <a:ext cx="85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Alamat</a:t>
            </a:r>
            <a:endParaRPr lang="id-ID" dirty="0"/>
          </a:p>
        </p:txBody>
      </p:sp>
      <p:sp>
        <p:nvSpPr>
          <p:cNvPr id="24" name="Rectangle 23"/>
          <p:cNvSpPr/>
          <p:nvPr/>
        </p:nvSpPr>
        <p:spPr>
          <a:xfrm>
            <a:off x="3614056" y="4054508"/>
            <a:ext cx="5050972" cy="510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Jalan mangantelo</a:t>
            </a:r>
            <a:endParaRPr lang="id-ID" dirty="0"/>
          </a:p>
        </p:txBody>
      </p:sp>
      <p:sp>
        <p:nvSpPr>
          <p:cNvPr id="25" name="Rectangle 24"/>
          <p:cNvSpPr/>
          <p:nvPr/>
        </p:nvSpPr>
        <p:spPr>
          <a:xfrm>
            <a:off x="3608714" y="5758495"/>
            <a:ext cx="5050972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********</a:t>
            </a:r>
            <a:endParaRPr lang="id-ID" dirty="0"/>
          </a:p>
        </p:txBody>
      </p:sp>
      <p:sp>
        <p:nvSpPr>
          <p:cNvPr id="26" name="Rectangle 25"/>
          <p:cNvSpPr/>
          <p:nvPr/>
        </p:nvSpPr>
        <p:spPr>
          <a:xfrm>
            <a:off x="3614056" y="4967131"/>
            <a:ext cx="5050972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********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3608714" y="4572381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Password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3608714" y="5388098"/>
            <a:ext cx="18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Re-type Password</a:t>
            </a:r>
            <a:endParaRPr lang="id-ID" dirty="0"/>
          </a:p>
        </p:txBody>
      </p:sp>
      <p:sp>
        <p:nvSpPr>
          <p:cNvPr id="29" name="Right Arrow 28"/>
          <p:cNvSpPr/>
          <p:nvPr/>
        </p:nvSpPr>
        <p:spPr>
          <a:xfrm>
            <a:off x="2966196" y="6166896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18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Login | Register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9622" y="5098970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5" name="Rectangle 4"/>
          <p:cNvSpPr/>
          <p:nvPr/>
        </p:nvSpPr>
        <p:spPr>
          <a:xfrm>
            <a:off x="3498794" y="2615583"/>
            <a:ext cx="5050972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sppras@gmail.com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3498794" y="21815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Email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3479610" y="3031863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Password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3498794" y="3411076"/>
            <a:ext cx="5050972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********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3479609" y="3990569"/>
            <a:ext cx="1070999" cy="31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Login</a:t>
            </a:r>
            <a:endParaRPr lang="id-ID" dirty="0"/>
          </a:p>
        </p:txBody>
      </p:sp>
      <p:sp>
        <p:nvSpPr>
          <p:cNvPr id="11" name="Right Arrow 10"/>
          <p:cNvSpPr/>
          <p:nvPr/>
        </p:nvSpPr>
        <p:spPr>
          <a:xfrm>
            <a:off x="2896197" y="3958281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468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9622" y="6576842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05105"/>
              </p:ext>
            </p:extLst>
          </p:nvPr>
        </p:nvGraphicFramePr>
        <p:xfrm>
          <a:off x="349622" y="1611404"/>
          <a:ext cx="5536828" cy="482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828"/>
              </a:tblGrid>
              <a:tr h="558771">
                <a:tc>
                  <a:txBody>
                    <a:bodyPr/>
                    <a:lstStyle/>
                    <a:p>
                      <a:r>
                        <a:rPr lang="id-ID" dirty="0" smtClean="0"/>
                        <a:t>Alamat Pengiriman Barang</a:t>
                      </a:r>
                      <a:endParaRPr lang="id-ID" dirty="0"/>
                    </a:p>
                  </a:txBody>
                  <a:tcPr anchor="ctr"/>
                </a:tc>
              </a:tr>
              <a:tr h="4268725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3368" y="2614359"/>
            <a:ext cx="4532142" cy="451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Sungkono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813368" y="2245027"/>
            <a:ext cx="10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Nama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813368" y="3521746"/>
            <a:ext cx="4532142" cy="451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08123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813368" y="3146894"/>
            <a:ext cx="16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Nomor Telepon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813368" y="4424595"/>
            <a:ext cx="4532142" cy="773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Jalan Mangantelo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813368" y="4090998"/>
            <a:ext cx="288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Alamat Pengiriman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813368" y="5553282"/>
            <a:ext cx="4532142" cy="451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813368" y="5235775"/>
            <a:ext cx="10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Kota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31624"/>
              </p:ext>
            </p:extLst>
          </p:nvPr>
        </p:nvGraphicFramePr>
        <p:xfrm>
          <a:off x="6024280" y="1642976"/>
          <a:ext cx="5674659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91553"/>
                <a:gridCol w="1891553"/>
                <a:gridCol w="1891553"/>
              </a:tblGrid>
              <a:tr h="370840">
                <a:tc gridSpan="3">
                  <a:txBody>
                    <a:bodyPr/>
                    <a:lstStyle/>
                    <a:p>
                      <a:pPr lvl="1"/>
                      <a:r>
                        <a:rPr lang="id-ID" dirty="0" smtClean="0"/>
                        <a:t>Detail Pemesanan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Nama Barang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Qty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Total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Makanan Hewan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Rp30.000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Suplemen Hewan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Rp10.000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Sub 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Rp50.000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13368" y="6075540"/>
            <a:ext cx="1070999" cy="31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Submit</a:t>
            </a:r>
            <a:endParaRPr lang="id-ID" dirty="0"/>
          </a:p>
        </p:txBody>
      </p:sp>
      <p:sp>
        <p:nvSpPr>
          <p:cNvPr id="18" name="Right Arrow 17"/>
          <p:cNvSpPr/>
          <p:nvPr/>
        </p:nvSpPr>
        <p:spPr>
          <a:xfrm>
            <a:off x="211792" y="5605107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3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9622" y="6576842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90695"/>
              </p:ext>
            </p:extLst>
          </p:nvPr>
        </p:nvGraphicFramePr>
        <p:xfrm>
          <a:off x="349622" y="1535204"/>
          <a:ext cx="5536828" cy="482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828"/>
              </a:tblGrid>
              <a:tr h="558771">
                <a:tc>
                  <a:txBody>
                    <a:bodyPr/>
                    <a:lstStyle/>
                    <a:p>
                      <a:r>
                        <a:rPr lang="id-ID" dirty="0" smtClean="0"/>
                        <a:t>Alamat Pengiriman Barang</a:t>
                      </a:r>
                      <a:endParaRPr lang="id-ID" dirty="0"/>
                    </a:p>
                  </a:txBody>
                  <a:tcPr anchor="ctr"/>
                </a:tc>
              </a:tr>
              <a:tr h="4268725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3368" y="2461959"/>
            <a:ext cx="4532142" cy="451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Sungkono</a:t>
            </a:r>
            <a:endParaRPr lang="id-ID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13368" y="2092627"/>
            <a:ext cx="103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Nama</a:t>
            </a:r>
            <a:endParaRPr lang="id-ID" sz="1600" dirty="0"/>
          </a:p>
        </p:txBody>
      </p:sp>
      <p:sp>
        <p:nvSpPr>
          <p:cNvPr id="14" name="Rectangle 13"/>
          <p:cNvSpPr/>
          <p:nvPr/>
        </p:nvSpPr>
        <p:spPr>
          <a:xfrm>
            <a:off x="813368" y="3369346"/>
            <a:ext cx="4532142" cy="451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08123</a:t>
            </a:r>
            <a:endParaRPr lang="id-ID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3368" y="2994494"/>
            <a:ext cx="166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Nomor Telepon</a:t>
            </a:r>
            <a:endParaRPr lang="id-ID" sz="1600" dirty="0"/>
          </a:p>
        </p:txBody>
      </p:sp>
      <p:sp>
        <p:nvSpPr>
          <p:cNvPr id="16" name="Rectangle 15"/>
          <p:cNvSpPr/>
          <p:nvPr/>
        </p:nvSpPr>
        <p:spPr>
          <a:xfrm>
            <a:off x="813368" y="4272195"/>
            <a:ext cx="4532142" cy="773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smtClean="0"/>
              <a:t>Jalan Mangantelo</a:t>
            </a:r>
            <a:endParaRPr lang="id-ID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13368" y="3938598"/>
            <a:ext cx="288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Alamat Pengiriman</a:t>
            </a:r>
            <a:endParaRPr lang="id-ID" sz="1600" dirty="0"/>
          </a:p>
        </p:txBody>
      </p:sp>
      <p:sp>
        <p:nvSpPr>
          <p:cNvPr id="22" name="Rectangle 21"/>
          <p:cNvSpPr/>
          <p:nvPr/>
        </p:nvSpPr>
        <p:spPr>
          <a:xfrm>
            <a:off x="813368" y="5400882"/>
            <a:ext cx="4532142" cy="451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13368" y="5083375"/>
            <a:ext cx="103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Kota</a:t>
            </a:r>
            <a:endParaRPr lang="id-ID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36897"/>
              </p:ext>
            </p:extLst>
          </p:nvPr>
        </p:nvGraphicFramePr>
        <p:xfrm>
          <a:off x="6024280" y="1566776"/>
          <a:ext cx="5674659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91553"/>
                <a:gridCol w="1891553"/>
                <a:gridCol w="1891553"/>
              </a:tblGrid>
              <a:tr h="370840">
                <a:tc gridSpan="3">
                  <a:txBody>
                    <a:bodyPr/>
                    <a:lstStyle/>
                    <a:p>
                      <a:pPr lvl="1"/>
                      <a:r>
                        <a:rPr lang="id-ID" dirty="0" smtClean="0"/>
                        <a:t>Detail Pemesanan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Nama Barang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Qty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Total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Makanan Hewan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Rp30.000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Suplemen Hewan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Rp10.000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Sub 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Rp50.000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13368" y="5923140"/>
            <a:ext cx="1070999" cy="31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Submit</a:t>
            </a:r>
            <a:endParaRPr lang="id-ID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71619"/>
              </p:ext>
            </p:extLst>
          </p:nvPr>
        </p:nvGraphicFramePr>
        <p:xfrm>
          <a:off x="813368" y="5847621"/>
          <a:ext cx="453214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2142"/>
              </a:tblGrid>
              <a:tr h="264828">
                <a:tc>
                  <a:txBody>
                    <a:bodyPr/>
                    <a:lstStyle/>
                    <a:p>
                      <a:r>
                        <a:rPr lang="id-ID" sz="1600" baseline="0" dirty="0" smtClean="0"/>
                        <a:t>Weleri (Rp20.000)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828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Wonosobo (Rp15.000)</a:t>
                      </a:r>
                      <a:endParaRPr lang="id-ID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828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Yogyakarta (Rp5.000)</a:t>
                      </a:r>
                      <a:endParaRPr lang="id-ID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10800000">
            <a:off x="5058439" y="5598118"/>
            <a:ext cx="171450" cy="1744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ight Arrow 18"/>
          <p:cNvSpPr/>
          <p:nvPr/>
        </p:nvSpPr>
        <p:spPr>
          <a:xfrm>
            <a:off x="349622" y="6512858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90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9622" y="6576842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05105"/>
              </p:ext>
            </p:extLst>
          </p:nvPr>
        </p:nvGraphicFramePr>
        <p:xfrm>
          <a:off x="349622" y="1611404"/>
          <a:ext cx="5536828" cy="482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828"/>
              </a:tblGrid>
              <a:tr h="558771">
                <a:tc>
                  <a:txBody>
                    <a:bodyPr/>
                    <a:lstStyle/>
                    <a:p>
                      <a:r>
                        <a:rPr lang="id-ID" dirty="0" smtClean="0"/>
                        <a:t>Alamat Pengiriman Barang</a:t>
                      </a:r>
                      <a:endParaRPr lang="id-ID" dirty="0"/>
                    </a:p>
                  </a:txBody>
                  <a:tcPr anchor="ctr"/>
                </a:tc>
              </a:tr>
              <a:tr h="4268725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3368" y="2614359"/>
            <a:ext cx="4532142" cy="451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Sungkono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813368" y="2245027"/>
            <a:ext cx="10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Nama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813368" y="3521746"/>
            <a:ext cx="4532142" cy="451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mtClean="0"/>
              <a:t>08123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813368" y="3146894"/>
            <a:ext cx="16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Nomor Telepon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813368" y="4424595"/>
            <a:ext cx="4532142" cy="773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mtClean="0"/>
              <a:t>Jalan Mangantelo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813368" y="4090998"/>
            <a:ext cx="288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Alamat Pengiriman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813368" y="5553282"/>
            <a:ext cx="4532142" cy="451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Yogyakarta (Rp5.000)</a:t>
            </a:r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813368" y="5235775"/>
            <a:ext cx="10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Kota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31624"/>
              </p:ext>
            </p:extLst>
          </p:nvPr>
        </p:nvGraphicFramePr>
        <p:xfrm>
          <a:off x="6024280" y="1642976"/>
          <a:ext cx="5674659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91553"/>
                <a:gridCol w="1891553"/>
                <a:gridCol w="1891553"/>
              </a:tblGrid>
              <a:tr h="370840">
                <a:tc gridSpan="3">
                  <a:txBody>
                    <a:bodyPr/>
                    <a:lstStyle/>
                    <a:p>
                      <a:pPr lvl="1"/>
                      <a:r>
                        <a:rPr lang="id-ID" dirty="0" smtClean="0"/>
                        <a:t>Detail Pemesanan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Nama Barang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Qty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Total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Makanan Hewan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Rp30.000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Suplemen Hewan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Rp10.000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Sub 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Rp50.000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13368" y="6075540"/>
            <a:ext cx="1070999" cy="3119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Submit</a:t>
            </a:r>
            <a:endParaRPr lang="id-ID" dirty="0"/>
          </a:p>
        </p:txBody>
      </p:sp>
      <p:sp>
        <p:nvSpPr>
          <p:cNvPr id="18" name="Right Arrow 17"/>
          <p:cNvSpPr/>
          <p:nvPr/>
        </p:nvSpPr>
        <p:spPr>
          <a:xfrm>
            <a:off x="218338" y="6043252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16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349624" y="6114174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79375" y="1526764"/>
            <a:ext cx="5044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Nomor Faktur	: 2</a:t>
            </a:r>
          </a:p>
          <a:p>
            <a:r>
              <a:rPr lang="id-ID" sz="1400" dirty="0" smtClean="0"/>
              <a:t>Nama Pemesan	: Pras</a:t>
            </a:r>
          </a:p>
          <a:p>
            <a:r>
              <a:rPr lang="id-ID" sz="1400" dirty="0" smtClean="0"/>
              <a:t>Nama Penerima	: Sungkono</a:t>
            </a:r>
          </a:p>
          <a:p>
            <a:r>
              <a:rPr lang="id-ID" sz="1400" dirty="0" smtClean="0"/>
              <a:t>Alamat		: Jalan Mangantelo</a:t>
            </a:r>
          </a:p>
          <a:p>
            <a:r>
              <a:rPr lang="id-ID" sz="1400" dirty="0" smtClean="0"/>
              <a:t>Nomor Telepon	: 08123</a:t>
            </a:r>
          </a:p>
          <a:p>
            <a:r>
              <a:rPr lang="id-ID" sz="1400" dirty="0" smtClean="0"/>
              <a:t>Tanggal Pemesanan	: 2017-09-10 15:50:11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76100"/>
              </p:ext>
            </p:extLst>
          </p:nvPr>
        </p:nvGraphicFramePr>
        <p:xfrm>
          <a:off x="3079375" y="3195929"/>
          <a:ext cx="8619569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78512"/>
                <a:gridCol w="1996594"/>
                <a:gridCol w="3789571"/>
                <a:gridCol w="21548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Nama Barang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Qty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Total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Makanan Hewan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Rp30.000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Suplemen Hewan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Rp10.000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Ongkir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Rp5.000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Sub 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Rp55.000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79374" y="5334299"/>
            <a:ext cx="5044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Silahkan lakukan pembayaran ke Bank BBB</a:t>
            </a:r>
          </a:p>
          <a:p>
            <a:r>
              <a:rPr lang="id-ID" sz="1400" dirty="0" smtClean="0"/>
              <a:t>Nomor rekening 000-0101-111-101 (A/N Kukuh Saputra)</a:t>
            </a:r>
          </a:p>
          <a:p>
            <a:r>
              <a:rPr lang="id-ID" sz="1400" dirty="0" smtClean="0"/>
              <a:t>Setelah pembayaran silahkan lakukan konfirmasi </a:t>
            </a:r>
            <a:r>
              <a:rPr lang="id-ID" sz="1400" u="sng" dirty="0" smtClean="0">
                <a:solidFill>
                  <a:schemeClr val="accent1"/>
                </a:solidFill>
              </a:rPr>
              <a:t>disini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9623" y="1526764"/>
            <a:ext cx="2729751" cy="28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Pesanan</a:t>
            </a:r>
            <a:endParaRPr lang="id-ID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7160559" y="5737656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02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478210" y="6409418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9" name="Rectangle 18"/>
          <p:cNvSpPr/>
          <p:nvPr/>
        </p:nvSpPr>
        <p:spPr>
          <a:xfrm>
            <a:off x="349623" y="1526764"/>
            <a:ext cx="2729751" cy="28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Pesanan</a:t>
            </a:r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3200400" y="1526763"/>
            <a:ext cx="8498539" cy="4815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3709987" y="1887218"/>
            <a:ext cx="4405313" cy="349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123456789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709986" y="3340422"/>
            <a:ext cx="4405313" cy="349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Sungkono Puji P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3709986" y="4185449"/>
            <a:ext cx="4405313" cy="349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2017-10-10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3709986" y="5880224"/>
            <a:ext cx="1276352" cy="3541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Konfirmasi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3709986" y="1548664"/>
            <a:ext cx="3330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Nomor Rekening</a:t>
            </a:r>
            <a:endParaRPr lang="id-ID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9986" y="2981868"/>
            <a:ext cx="3330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Nama Account</a:t>
            </a:r>
            <a:endParaRPr lang="id-ID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9986" y="3801901"/>
            <a:ext cx="4405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Tanggal Transfer (Format : yyyy-mm-dd)</a:t>
            </a:r>
            <a:endParaRPr lang="id-ID" sz="1600" dirty="0"/>
          </a:p>
        </p:txBody>
      </p:sp>
      <p:sp>
        <p:nvSpPr>
          <p:cNvPr id="17" name="Right Arrow 16"/>
          <p:cNvSpPr/>
          <p:nvPr/>
        </p:nvSpPr>
        <p:spPr>
          <a:xfrm>
            <a:off x="3114473" y="5822685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3709986" y="4986330"/>
            <a:ext cx="4405313" cy="349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55000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3718007" y="4628066"/>
            <a:ext cx="4405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Jumlah Transfer</a:t>
            </a:r>
            <a:endParaRPr lang="id-ID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709986" y="5517954"/>
            <a:ext cx="1511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Bukti/Gambar</a:t>
            </a:r>
            <a:endParaRPr lang="id-ID" sz="1600" dirty="0"/>
          </a:p>
        </p:txBody>
      </p:sp>
      <p:sp>
        <p:nvSpPr>
          <p:cNvPr id="24" name="Rectangle 23"/>
          <p:cNvSpPr/>
          <p:nvPr/>
        </p:nvSpPr>
        <p:spPr>
          <a:xfrm>
            <a:off x="5193130" y="5493112"/>
            <a:ext cx="1276352" cy="3541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Pilih file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6498058" y="5555906"/>
            <a:ext cx="2021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Belum ada file yang dipilih</a:t>
            </a:r>
            <a:endParaRPr lang="id-ID" sz="1100" dirty="0"/>
          </a:p>
        </p:txBody>
      </p:sp>
      <p:sp>
        <p:nvSpPr>
          <p:cNvPr id="26" name="Rectangle 25"/>
          <p:cNvSpPr/>
          <p:nvPr/>
        </p:nvSpPr>
        <p:spPr>
          <a:xfrm>
            <a:off x="3719509" y="2649854"/>
            <a:ext cx="4405313" cy="349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BNI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3719509" y="2262724"/>
            <a:ext cx="3330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Nama Bank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59378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349622" y="2522919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9" name="Rectangle 18"/>
          <p:cNvSpPr/>
          <p:nvPr/>
        </p:nvSpPr>
        <p:spPr>
          <a:xfrm>
            <a:off x="349623" y="1526764"/>
            <a:ext cx="2729751" cy="28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Pesanan</a:t>
            </a:r>
            <a:endParaRPr lang="id-ID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43469"/>
              </p:ext>
            </p:extLst>
          </p:nvPr>
        </p:nvGraphicFramePr>
        <p:xfrm>
          <a:off x="3207958" y="1526764"/>
          <a:ext cx="8490987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21267"/>
                <a:gridCol w="2357438"/>
                <a:gridCol w="1989536"/>
                <a:gridCol w="21227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Nomor Pesanan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Status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Action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Menunggu validasi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pras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0130153" y="1965772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Detail pesanan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38169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349624" y="6380544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9" name="Rectangle 18"/>
          <p:cNvSpPr/>
          <p:nvPr/>
        </p:nvSpPr>
        <p:spPr>
          <a:xfrm>
            <a:off x="349623" y="152676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Kategori</a:t>
            </a:r>
            <a:endParaRPr lang="id-ID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8332"/>
              </p:ext>
            </p:extLst>
          </p:nvPr>
        </p:nvGraphicFramePr>
        <p:xfrm>
          <a:off x="3207958" y="1526764"/>
          <a:ext cx="8490987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21267"/>
                <a:gridCol w="2357438"/>
                <a:gridCol w="1328737"/>
                <a:gridCol w="2783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Nomor Pesanan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Status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Action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Menunggu validasi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pras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Lunas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puji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9215755" y="1933252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Detail pesanan</a:t>
            </a:r>
            <a:endParaRPr lang="id-ID" sz="1100" dirty="0"/>
          </a:p>
        </p:txBody>
      </p:sp>
      <p:sp>
        <p:nvSpPr>
          <p:cNvPr id="10" name="Rectangle 9"/>
          <p:cNvSpPr/>
          <p:nvPr/>
        </p:nvSpPr>
        <p:spPr>
          <a:xfrm>
            <a:off x="349623" y="1821478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Barang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349622" y="21100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Kota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49621" y="239865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User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349620" y="26846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Banner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349619" y="2981956"/>
            <a:ext cx="2729751" cy="28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Pesanan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10377054" y="1935775"/>
            <a:ext cx="1204597" cy="247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Update pesanan</a:t>
            </a:r>
            <a:endParaRPr lang="id-ID" sz="1100" dirty="0"/>
          </a:p>
        </p:txBody>
      </p:sp>
      <p:sp>
        <p:nvSpPr>
          <p:cNvPr id="20" name="Rectangle 19"/>
          <p:cNvSpPr/>
          <p:nvPr/>
        </p:nvSpPr>
        <p:spPr>
          <a:xfrm>
            <a:off x="9239563" y="2328540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Detail pesanan</a:t>
            </a:r>
            <a:endParaRPr lang="id-ID" sz="1100" dirty="0"/>
          </a:p>
        </p:txBody>
      </p:sp>
      <p:sp>
        <p:nvSpPr>
          <p:cNvPr id="21" name="Rectangle 20"/>
          <p:cNvSpPr/>
          <p:nvPr/>
        </p:nvSpPr>
        <p:spPr>
          <a:xfrm>
            <a:off x="10400862" y="2331063"/>
            <a:ext cx="1204597" cy="247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Update pesanan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36139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Kelompok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Aulia Kukuh Saputra</a:t>
            </a:r>
          </a:p>
          <a:p>
            <a:r>
              <a:rPr lang="id-ID" dirty="0" smtClean="0"/>
              <a:t>Sungkono Puji Prasetyo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46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349619" y="4437148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9" name="Rectangle 18"/>
          <p:cNvSpPr/>
          <p:nvPr/>
        </p:nvSpPr>
        <p:spPr>
          <a:xfrm>
            <a:off x="349623" y="152676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Kategori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349623" y="1821478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Barang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349622" y="21100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Kota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49621" y="239865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User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349620" y="26846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Banner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349619" y="2981956"/>
            <a:ext cx="2729751" cy="28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Pesanan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3200400" y="1526764"/>
            <a:ext cx="8498539" cy="2641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3709987" y="2036858"/>
            <a:ext cx="4405313" cy="349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24" name="Rectangle 23"/>
          <p:cNvSpPr/>
          <p:nvPr/>
        </p:nvSpPr>
        <p:spPr>
          <a:xfrm>
            <a:off x="3709986" y="2961416"/>
            <a:ext cx="4405313" cy="349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Menunggu validasi</a:t>
            </a:r>
            <a:endParaRPr lang="id-ID" dirty="0"/>
          </a:p>
        </p:txBody>
      </p:sp>
      <p:sp>
        <p:nvSpPr>
          <p:cNvPr id="26" name="Rectangle 25"/>
          <p:cNvSpPr/>
          <p:nvPr/>
        </p:nvSpPr>
        <p:spPr>
          <a:xfrm>
            <a:off x="3709986" y="3528645"/>
            <a:ext cx="1276352" cy="3541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Edit Status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3709986" y="1698304"/>
            <a:ext cx="3330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Pesanan id</a:t>
            </a:r>
            <a:endParaRPr lang="id-ID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09986" y="2574286"/>
            <a:ext cx="3330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Status</a:t>
            </a:r>
            <a:endParaRPr lang="id-ID" sz="16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09288"/>
              </p:ext>
            </p:extLst>
          </p:nvPr>
        </p:nvGraphicFramePr>
        <p:xfrm>
          <a:off x="3709986" y="3334043"/>
          <a:ext cx="4405313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313"/>
              </a:tblGrid>
              <a:tr h="264828">
                <a:tc>
                  <a:txBody>
                    <a:bodyPr/>
                    <a:lstStyle/>
                    <a:p>
                      <a:r>
                        <a:rPr lang="id-ID" sz="1600" baseline="0" dirty="0" smtClean="0"/>
                        <a:t>Menunggu pembayaran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828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Menunggu</a:t>
                      </a:r>
                      <a:r>
                        <a:rPr lang="id-ID" sz="1600" baseline="0" dirty="0" smtClean="0"/>
                        <a:t> validasi</a:t>
                      </a:r>
                      <a:endParaRPr lang="id-ID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828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Lunas</a:t>
                      </a:r>
                      <a:endParaRPr lang="id-ID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828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Pembayaran ditolak</a:t>
                      </a:r>
                      <a:endParaRPr lang="id-ID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Isosceles Triangle 31"/>
          <p:cNvSpPr/>
          <p:nvPr/>
        </p:nvSpPr>
        <p:spPr>
          <a:xfrm rot="10800000">
            <a:off x="7897905" y="3055964"/>
            <a:ext cx="166652" cy="1744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2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349624" y="6380544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9" name="Rectangle 18"/>
          <p:cNvSpPr/>
          <p:nvPr/>
        </p:nvSpPr>
        <p:spPr>
          <a:xfrm>
            <a:off x="349623" y="1526764"/>
            <a:ext cx="2729751" cy="28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Kategori</a:t>
            </a:r>
            <a:endParaRPr lang="id-ID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40083"/>
              </p:ext>
            </p:extLst>
          </p:nvPr>
        </p:nvGraphicFramePr>
        <p:xfrm>
          <a:off x="3207958" y="1526764"/>
          <a:ext cx="849098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5405"/>
                <a:gridCol w="3543301"/>
                <a:gridCol w="1328737"/>
                <a:gridCol w="2783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Kategori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Status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Action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Makanan Hewan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Suplemen</a:t>
                      </a:r>
                      <a:r>
                        <a:rPr lang="id-ID" baseline="0" dirty="0" smtClean="0"/>
                        <a:t> Hewan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9787255" y="1943881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Edit</a:t>
            </a:r>
            <a:endParaRPr lang="id-ID" sz="1100" dirty="0"/>
          </a:p>
        </p:txBody>
      </p:sp>
      <p:sp>
        <p:nvSpPr>
          <p:cNvPr id="10" name="Rectangle 9"/>
          <p:cNvSpPr/>
          <p:nvPr/>
        </p:nvSpPr>
        <p:spPr>
          <a:xfrm>
            <a:off x="349623" y="1821478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Barang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349622" y="21100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Kota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49621" y="239865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User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349620" y="26846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Banner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349619" y="298195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Pesanan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9787255" y="2325218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Edit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12624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349624" y="6380544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9" name="Rectangle 18"/>
          <p:cNvSpPr/>
          <p:nvPr/>
        </p:nvSpPr>
        <p:spPr>
          <a:xfrm>
            <a:off x="349623" y="152676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Kategori</a:t>
            </a:r>
            <a:endParaRPr lang="id-ID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8831"/>
              </p:ext>
            </p:extLst>
          </p:nvPr>
        </p:nvGraphicFramePr>
        <p:xfrm>
          <a:off x="3207958" y="1526764"/>
          <a:ext cx="8490991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36269"/>
                <a:gridCol w="2698679"/>
                <a:gridCol w="1012005"/>
                <a:gridCol w="1012005"/>
                <a:gridCol w="1012005"/>
                <a:gridCol w="21200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Barang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Kategori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Harga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Status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Action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9787255" y="1943881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Edit</a:t>
            </a:r>
            <a:endParaRPr lang="id-ID" sz="1100" dirty="0"/>
          </a:p>
        </p:txBody>
      </p:sp>
      <p:sp>
        <p:nvSpPr>
          <p:cNvPr id="10" name="Rectangle 9"/>
          <p:cNvSpPr/>
          <p:nvPr/>
        </p:nvSpPr>
        <p:spPr>
          <a:xfrm>
            <a:off x="349623" y="1821478"/>
            <a:ext cx="2729751" cy="28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Barang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349622" y="21100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Kota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49621" y="239865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User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349620" y="26846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Banner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349619" y="298195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Pesanan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9787255" y="2325218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Edit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78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349624" y="6380544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9" name="Rectangle 18"/>
          <p:cNvSpPr/>
          <p:nvPr/>
        </p:nvSpPr>
        <p:spPr>
          <a:xfrm>
            <a:off x="349623" y="152676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Kategori</a:t>
            </a:r>
            <a:endParaRPr lang="id-ID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66940"/>
              </p:ext>
            </p:extLst>
          </p:nvPr>
        </p:nvGraphicFramePr>
        <p:xfrm>
          <a:off x="3207958" y="1526764"/>
          <a:ext cx="7478986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36269"/>
                <a:gridCol w="1642173"/>
                <a:gridCol w="2068511"/>
                <a:gridCol w="1012005"/>
                <a:gridCol w="21200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b="1" dirty="0" smtClean="0"/>
                        <a:t>Kota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Tarif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Status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Action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9158601" y="1943881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Edit</a:t>
            </a:r>
            <a:endParaRPr lang="id-ID" sz="1100" dirty="0"/>
          </a:p>
        </p:txBody>
      </p:sp>
      <p:sp>
        <p:nvSpPr>
          <p:cNvPr id="10" name="Rectangle 9"/>
          <p:cNvSpPr/>
          <p:nvPr/>
        </p:nvSpPr>
        <p:spPr>
          <a:xfrm>
            <a:off x="349623" y="1821478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Barang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349622" y="2110066"/>
            <a:ext cx="2729751" cy="28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Kota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49621" y="239865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User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349620" y="26846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Banner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349619" y="298195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Pesanan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9158601" y="2325218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Edit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41951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349624" y="6380544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9" name="Rectangle 18"/>
          <p:cNvSpPr/>
          <p:nvPr/>
        </p:nvSpPr>
        <p:spPr>
          <a:xfrm>
            <a:off x="349623" y="152676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Kategori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10222682" y="1943881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Edit</a:t>
            </a:r>
            <a:endParaRPr lang="id-ID" sz="1100" dirty="0"/>
          </a:p>
        </p:txBody>
      </p:sp>
      <p:sp>
        <p:nvSpPr>
          <p:cNvPr id="10" name="Rectangle 9"/>
          <p:cNvSpPr/>
          <p:nvPr/>
        </p:nvSpPr>
        <p:spPr>
          <a:xfrm>
            <a:off x="349623" y="1821478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Barang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349622" y="21100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Kota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49621" y="2398654"/>
            <a:ext cx="2729751" cy="28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User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349620" y="26846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Banner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349619" y="298195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Pesanan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10222682" y="2325218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Edit</a:t>
            </a:r>
            <a:endParaRPr lang="id-ID" sz="11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55316"/>
              </p:ext>
            </p:extLst>
          </p:nvPr>
        </p:nvGraphicFramePr>
        <p:xfrm>
          <a:off x="3207958" y="1526764"/>
          <a:ext cx="849099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6383"/>
                <a:gridCol w="1634532"/>
                <a:gridCol w="1221457"/>
                <a:gridCol w="1199524"/>
                <a:gridCol w="1199524"/>
                <a:gridCol w="869039"/>
                <a:gridCol w="18205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Nama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Email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Phone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Level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Status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Action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Super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customer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0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Hai pras!  My Profile | Logout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349624" y="6380544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9" name="Rectangle 18"/>
          <p:cNvSpPr/>
          <p:nvPr/>
        </p:nvSpPr>
        <p:spPr>
          <a:xfrm>
            <a:off x="349623" y="152676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Kategori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9946910" y="1943881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Edit</a:t>
            </a:r>
            <a:endParaRPr lang="id-ID" sz="1100" dirty="0"/>
          </a:p>
        </p:txBody>
      </p:sp>
      <p:sp>
        <p:nvSpPr>
          <p:cNvPr id="10" name="Rectangle 9"/>
          <p:cNvSpPr/>
          <p:nvPr/>
        </p:nvSpPr>
        <p:spPr>
          <a:xfrm>
            <a:off x="349623" y="1821478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Barang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349622" y="211006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Kota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49621" y="2398654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User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349620" y="2684666"/>
            <a:ext cx="2729751" cy="28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Banner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349619" y="2981956"/>
            <a:ext cx="2729751" cy="2885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Pesanan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9946910" y="2325218"/>
            <a:ext cx="1086869" cy="239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Edit</a:t>
            </a:r>
            <a:endParaRPr lang="id-ID" sz="11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57513"/>
              </p:ext>
            </p:extLst>
          </p:nvPr>
        </p:nvGraphicFramePr>
        <p:xfrm>
          <a:off x="3207957" y="1526764"/>
          <a:ext cx="8490983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61552"/>
                <a:gridCol w="2278220"/>
                <a:gridCol w="1702474"/>
                <a:gridCol w="1211271"/>
                <a:gridCol w="25374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Banner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Link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Status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Action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7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Login | Register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49623" y="1523999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Makanan Hewan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49623" y="1954305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Suplemen Hewan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49622" y="2384611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Obat Hewan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8329" y="1523999"/>
            <a:ext cx="8480612" cy="1757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</a:t>
            </a:r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8329" y="3420034"/>
            <a:ext cx="2386852" cy="2469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5209" y="3420035"/>
            <a:ext cx="2386852" cy="2469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12089" y="3420035"/>
            <a:ext cx="2386852" cy="2469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3752849" y="4325470"/>
            <a:ext cx="1317812" cy="56925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lowchart: Magnetic Disk 17"/>
          <p:cNvSpPr/>
          <p:nvPr/>
        </p:nvSpPr>
        <p:spPr>
          <a:xfrm>
            <a:off x="9846609" y="4325470"/>
            <a:ext cx="1317812" cy="56925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470472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775160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1079848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3752849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802885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849765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067838" y="5193557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116297" y="5156211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163177" y="5192068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3556287" y="554555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2" name="Rounded Rectangle 31"/>
          <p:cNvSpPr/>
          <p:nvPr/>
        </p:nvSpPr>
        <p:spPr>
          <a:xfrm>
            <a:off x="6604746" y="551089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3" name="Rounded Rectangle 32"/>
          <p:cNvSpPr/>
          <p:nvPr/>
        </p:nvSpPr>
        <p:spPr>
          <a:xfrm>
            <a:off x="9651626" y="554555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4" name="Oval 33"/>
          <p:cNvSpPr/>
          <p:nvPr/>
        </p:nvSpPr>
        <p:spPr>
          <a:xfrm>
            <a:off x="10643844" y="3023364"/>
            <a:ext cx="154643" cy="1546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10261723" y="3017300"/>
            <a:ext cx="154643" cy="15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11025965" y="3027613"/>
            <a:ext cx="154643" cy="1546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0" name="Elbow Connector 39"/>
          <p:cNvCxnSpPr>
            <a:stCxn id="38" idx="1"/>
          </p:cNvCxnSpPr>
          <p:nvPr/>
        </p:nvCxnSpPr>
        <p:spPr>
          <a:xfrm rot="16200000" flipV="1">
            <a:off x="10668530" y="472856"/>
            <a:ext cx="537881" cy="587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82708" y="309146"/>
            <a:ext cx="118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i="1" dirty="0" smtClean="0"/>
              <a:t>cart Belanja</a:t>
            </a:r>
            <a:endParaRPr lang="id-ID" sz="1600" i="1" dirty="0"/>
          </a:p>
        </p:txBody>
      </p:sp>
      <p:sp>
        <p:nvSpPr>
          <p:cNvPr id="42" name="Sun 41"/>
          <p:cNvSpPr/>
          <p:nvPr/>
        </p:nvSpPr>
        <p:spPr>
          <a:xfrm>
            <a:off x="6996149" y="4056237"/>
            <a:ext cx="924970" cy="8256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ight Arrow 1"/>
          <p:cNvSpPr/>
          <p:nvPr/>
        </p:nvSpPr>
        <p:spPr>
          <a:xfrm>
            <a:off x="-177054" y="1498407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8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Login | Register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49623" y="1523999"/>
            <a:ext cx="2729753" cy="2913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Makanan Hewan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49623" y="1954305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Suplemen Hewan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49622" y="2384611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Obat Hewan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8329" y="1523999"/>
            <a:ext cx="8480612" cy="1757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</a:t>
            </a:r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8329" y="3420034"/>
            <a:ext cx="2386852" cy="2469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5209" y="3420035"/>
            <a:ext cx="2386852" cy="2469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12089" y="3420035"/>
            <a:ext cx="2386852" cy="2469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3752849" y="4325470"/>
            <a:ext cx="1317812" cy="56925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lowchart: Magnetic Disk 17"/>
          <p:cNvSpPr/>
          <p:nvPr/>
        </p:nvSpPr>
        <p:spPr>
          <a:xfrm>
            <a:off x="9846609" y="4325470"/>
            <a:ext cx="1317812" cy="56925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470472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775160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1079848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3752849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802885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849765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067838" y="5193557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116297" y="5156211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163177" y="5192068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3556287" y="554555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2" name="Rounded Rectangle 31"/>
          <p:cNvSpPr/>
          <p:nvPr/>
        </p:nvSpPr>
        <p:spPr>
          <a:xfrm>
            <a:off x="6604746" y="551089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3" name="Rounded Rectangle 32"/>
          <p:cNvSpPr/>
          <p:nvPr/>
        </p:nvSpPr>
        <p:spPr>
          <a:xfrm>
            <a:off x="9651626" y="554555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4" name="Oval 33"/>
          <p:cNvSpPr/>
          <p:nvPr/>
        </p:nvSpPr>
        <p:spPr>
          <a:xfrm>
            <a:off x="10643844" y="3023364"/>
            <a:ext cx="154643" cy="1546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10261723" y="3017300"/>
            <a:ext cx="154643" cy="15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11025965" y="3027613"/>
            <a:ext cx="154643" cy="1546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0" name="Elbow Connector 39"/>
          <p:cNvCxnSpPr>
            <a:stCxn id="38" idx="1"/>
          </p:cNvCxnSpPr>
          <p:nvPr/>
        </p:nvCxnSpPr>
        <p:spPr>
          <a:xfrm rot="16200000" flipV="1">
            <a:off x="10668530" y="472856"/>
            <a:ext cx="537881" cy="587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82708" y="309146"/>
            <a:ext cx="118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i="1" dirty="0" smtClean="0"/>
              <a:t>cart Belanja</a:t>
            </a:r>
            <a:endParaRPr lang="id-ID" sz="1600" i="1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6799729" y="4370292"/>
            <a:ext cx="1317812" cy="56925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ight Arrow 38"/>
          <p:cNvSpPr/>
          <p:nvPr/>
        </p:nvSpPr>
        <p:spPr>
          <a:xfrm>
            <a:off x="3050800" y="4428281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86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Login | Register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49623" y="1523999"/>
            <a:ext cx="2729753" cy="29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Makanan Hewan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49623" y="1954305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Suplemen Hewan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49622" y="2384611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Obat Hewan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8329" y="1523999"/>
            <a:ext cx="8480612" cy="4110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6313393" y="2920928"/>
            <a:ext cx="2290483" cy="966837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3371850" y="4343258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3371850" y="1646075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Nama Produk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3371850" y="4769373"/>
            <a:ext cx="7487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Keterangan : --------------------------------------------------------------------------------------------------------------------</a:t>
            </a:r>
          </a:p>
          <a:p>
            <a:r>
              <a:rPr lang="id-ID" sz="1400" dirty="0" smtClean="0"/>
              <a:t>--------------------------------------------------------------------------------------------------------------------------------------</a:t>
            </a:r>
          </a:p>
          <a:p>
            <a:r>
              <a:rPr lang="id-ID" sz="1400" dirty="0" smtClean="0"/>
              <a:t>--------------------------------------------------------------------------------------------------------------------------------------</a:t>
            </a:r>
            <a:endParaRPr lang="id-ID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491045" y="4410751"/>
            <a:ext cx="1069840" cy="232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+ add to cart</a:t>
            </a:r>
            <a:endParaRPr lang="id-ID" sz="1100" dirty="0"/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0" name="Elbow Connector 39"/>
          <p:cNvCxnSpPr>
            <a:stCxn id="38" idx="1"/>
          </p:cNvCxnSpPr>
          <p:nvPr/>
        </p:nvCxnSpPr>
        <p:spPr>
          <a:xfrm rot="16200000" flipV="1">
            <a:off x="10668530" y="472856"/>
            <a:ext cx="537881" cy="587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82708" y="309146"/>
            <a:ext cx="118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i="1" dirty="0" smtClean="0"/>
              <a:t>cart Belanja</a:t>
            </a:r>
            <a:endParaRPr lang="id-ID" sz="1600" i="1" dirty="0"/>
          </a:p>
        </p:txBody>
      </p:sp>
      <p:sp>
        <p:nvSpPr>
          <p:cNvPr id="39" name="Rectangle 38"/>
          <p:cNvSpPr/>
          <p:nvPr/>
        </p:nvSpPr>
        <p:spPr>
          <a:xfrm>
            <a:off x="349624" y="5832162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7" name="Right Arrow 16"/>
          <p:cNvSpPr/>
          <p:nvPr/>
        </p:nvSpPr>
        <p:spPr>
          <a:xfrm>
            <a:off x="9974536" y="4323379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5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Login | Register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49623" y="1523999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Makanan Hewan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49623" y="1954305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Suplemen Hewan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49622" y="2384611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Obat Hewan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8329" y="1523999"/>
            <a:ext cx="8480612" cy="1757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</a:t>
            </a:r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8329" y="3420034"/>
            <a:ext cx="2386852" cy="2469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5209" y="3420035"/>
            <a:ext cx="2386852" cy="2469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12089" y="3420035"/>
            <a:ext cx="2386852" cy="2469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3752849" y="4325470"/>
            <a:ext cx="1317812" cy="56925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lowchart: Magnetic Disk 17"/>
          <p:cNvSpPr/>
          <p:nvPr/>
        </p:nvSpPr>
        <p:spPr>
          <a:xfrm>
            <a:off x="9846609" y="4325470"/>
            <a:ext cx="1317812" cy="56925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470472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775160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1079848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3752849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802885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849765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067838" y="5193557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116297" y="5156211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163177" y="5192068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3556287" y="554555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2" name="Rounded Rectangle 31"/>
          <p:cNvSpPr/>
          <p:nvPr/>
        </p:nvSpPr>
        <p:spPr>
          <a:xfrm>
            <a:off x="6604746" y="551089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3" name="Rounded Rectangle 32"/>
          <p:cNvSpPr/>
          <p:nvPr/>
        </p:nvSpPr>
        <p:spPr>
          <a:xfrm>
            <a:off x="9651626" y="554555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4" name="Oval 33"/>
          <p:cNvSpPr/>
          <p:nvPr/>
        </p:nvSpPr>
        <p:spPr>
          <a:xfrm>
            <a:off x="10643844" y="3023364"/>
            <a:ext cx="154643" cy="1546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10261723" y="3017300"/>
            <a:ext cx="154643" cy="15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11025965" y="3027613"/>
            <a:ext cx="154643" cy="1546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cxnSp>
        <p:nvCxnSpPr>
          <p:cNvPr id="40" name="Elbow Connector 39"/>
          <p:cNvCxnSpPr>
            <a:stCxn id="38" idx="1"/>
          </p:cNvCxnSpPr>
          <p:nvPr/>
        </p:nvCxnSpPr>
        <p:spPr>
          <a:xfrm rot="16200000" flipV="1">
            <a:off x="10668530" y="472856"/>
            <a:ext cx="537881" cy="587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36617" y="309146"/>
            <a:ext cx="2155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i="1" dirty="0" smtClean="0"/>
              <a:t>cart Belanja bertambah</a:t>
            </a:r>
            <a:endParaRPr lang="id-ID" sz="1600" i="1" dirty="0"/>
          </a:p>
        </p:txBody>
      </p:sp>
      <p:sp>
        <p:nvSpPr>
          <p:cNvPr id="42" name="Sun 41"/>
          <p:cNvSpPr/>
          <p:nvPr/>
        </p:nvSpPr>
        <p:spPr>
          <a:xfrm>
            <a:off x="6996149" y="4056237"/>
            <a:ext cx="924970" cy="8256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ight Arrow 34"/>
          <p:cNvSpPr/>
          <p:nvPr/>
        </p:nvSpPr>
        <p:spPr>
          <a:xfrm>
            <a:off x="5983202" y="5436938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223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Login | Register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49623" y="1523999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Makanan Hewan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49623" y="1954305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Suplemen Hewan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49622" y="2384611"/>
            <a:ext cx="2729753" cy="29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Obat Hewan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8329" y="1523999"/>
            <a:ext cx="8480612" cy="1757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</a:t>
            </a:r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8329" y="3420034"/>
            <a:ext cx="2386852" cy="2469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5209" y="3420035"/>
            <a:ext cx="2386852" cy="2469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12089" y="3420035"/>
            <a:ext cx="2386852" cy="2469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3752849" y="4325470"/>
            <a:ext cx="1317812" cy="56925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lowchart: Magnetic Disk 17"/>
          <p:cNvSpPr/>
          <p:nvPr/>
        </p:nvSpPr>
        <p:spPr>
          <a:xfrm>
            <a:off x="9846609" y="4325470"/>
            <a:ext cx="1317812" cy="56925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470472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775160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10798487" y="3503421"/>
            <a:ext cx="7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Harga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3752849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802885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849765" y="4894729"/>
            <a:ext cx="131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Nama Produk</a:t>
            </a:r>
            <a:endParaRPr lang="id-ID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067838" y="5193557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116297" y="5156211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163177" y="5192068"/>
            <a:ext cx="68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Stok : -</a:t>
            </a:r>
            <a:endParaRPr lang="id-ID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3556287" y="554555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2" name="Rounded Rectangle 31"/>
          <p:cNvSpPr/>
          <p:nvPr/>
        </p:nvSpPr>
        <p:spPr>
          <a:xfrm>
            <a:off x="6604746" y="551089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3" name="Rounded Rectangle 32"/>
          <p:cNvSpPr/>
          <p:nvPr/>
        </p:nvSpPr>
        <p:spPr>
          <a:xfrm>
            <a:off x="9651626" y="5545556"/>
            <a:ext cx="1707776" cy="22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+ add to cart</a:t>
            </a:r>
            <a:endParaRPr lang="id-ID" dirty="0"/>
          </a:p>
        </p:txBody>
      </p:sp>
      <p:sp>
        <p:nvSpPr>
          <p:cNvPr id="34" name="Oval 33"/>
          <p:cNvSpPr/>
          <p:nvPr/>
        </p:nvSpPr>
        <p:spPr>
          <a:xfrm>
            <a:off x="10643844" y="3023364"/>
            <a:ext cx="154643" cy="1546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10261723" y="3017300"/>
            <a:ext cx="154643" cy="15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11025965" y="3027613"/>
            <a:ext cx="154643" cy="1546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cxnSp>
        <p:nvCxnSpPr>
          <p:cNvPr id="40" name="Elbow Connector 39"/>
          <p:cNvCxnSpPr>
            <a:stCxn id="38" idx="1"/>
          </p:cNvCxnSpPr>
          <p:nvPr/>
        </p:nvCxnSpPr>
        <p:spPr>
          <a:xfrm rot="16200000" flipV="1">
            <a:off x="10668530" y="472856"/>
            <a:ext cx="537881" cy="587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85122" y="309146"/>
            <a:ext cx="2506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i="1" dirty="0" smtClean="0"/>
              <a:t>cart Belanja bertambah lagi</a:t>
            </a:r>
            <a:endParaRPr lang="id-ID" sz="1600" i="1" dirty="0"/>
          </a:p>
        </p:txBody>
      </p:sp>
      <p:sp>
        <p:nvSpPr>
          <p:cNvPr id="42" name="Sun 41"/>
          <p:cNvSpPr/>
          <p:nvPr/>
        </p:nvSpPr>
        <p:spPr>
          <a:xfrm>
            <a:off x="6996149" y="4056237"/>
            <a:ext cx="924970" cy="8256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ight Arrow 34"/>
          <p:cNvSpPr/>
          <p:nvPr/>
        </p:nvSpPr>
        <p:spPr>
          <a:xfrm>
            <a:off x="10400178" y="953550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1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Login | Register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96098"/>
              </p:ext>
            </p:extLst>
          </p:nvPr>
        </p:nvGraphicFramePr>
        <p:xfrm>
          <a:off x="349622" y="1698912"/>
          <a:ext cx="11349318" cy="32298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9184"/>
                <a:gridCol w="3133922"/>
                <a:gridCol w="1891553"/>
                <a:gridCol w="1891553"/>
                <a:gridCol w="1891553"/>
                <a:gridCol w="1891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Gambar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 Barang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Qty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Harga satuan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</a:tr>
              <a:tr h="112361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Makanan Hewan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Rp10.000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Rp10.000</a:t>
                      </a:r>
                      <a:endParaRPr lang="id-ID" dirty="0"/>
                    </a:p>
                  </a:txBody>
                  <a:tcPr anchor="ctr"/>
                </a:tc>
              </a:tr>
              <a:tr h="136456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Suplemen</a:t>
                      </a:r>
                      <a:r>
                        <a:rPr lang="id-ID" baseline="0" dirty="0" smtClean="0"/>
                        <a:t> Hewan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Rp20.000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Rp20.000</a:t>
                      </a:r>
                      <a:endParaRPr lang="id-ID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Sub 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Rp30.000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lowchart: Magnetic Disk 15"/>
          <p:cNvSpPr/>
          <p:nvPr/>
        </p:nvSpPr>
        <p:spPr>
          <a:xfrm>
            <a:off x="1898603" y="2342063"/>
            <a:ext cx="1317812" cy="56925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Sun 41"/>
          <p:cNvSpPr/>
          <p:nvPr/>
        </p:nvSpPr>
        <p:spPr>
          <a:xfrm>
            <a:off x="2095024" y="3370729"/>
            <a:ext cx="924970" cy="8256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6565847" y="2463659"/>
            <a:ext cx="779623" cy="326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1</a:t>
            </a:r>
            <a:endParaRPr lang="id-ID" i="1" dirty="0"/>
          </a:p>
        </p:txBody>
      </p:sp>
      <p:sp>
        <p:nvSpPr>
          <p:cNvPr id="39" name="Rectangle 38"/>
          <p:cNvSpPr/>
          <p:nvPr/>
        </p:nvSpPr>
        <p:spPr>
          <a:xfrm>
            <a:off x="6565847" y="3693852"/>
            <a:ext cx="779623" cy="326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1</a:t>
            </a:r>
            <a:endParaRPr lang="id-ID" i="1" dirty="0"/>
          </a:p>
        </p:txBody>
      </p:sp>
      <p:sp>
        <p:nvSpPr>
          <p:cNvPr id="10" name="Rectangle 9"/>
          <p:cNvSpPr/>
          <p:nvPr/>
        </p:nvSpPr>
        <p:spPr>
          <a:xfrm>
            <a:off x="349622" y="5190978"/>
            <a:ext cx="1985615" cy="2532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&lt; Lanjut Belanja</a:t>
            </a:r>
            <a:endParaRPr lang="id-ID" sz="1600" dirty="0"/>
          </a:p>
        </p:txBody>
      </p:sp>
      <p:sp>
        <p:nvSpPr>
          <p:cNvPr id="44" name="Rectangle 43"/>
          <p:cNvSpPr/>
          <p:nvPr/>
        </p:nvSpPr>
        <p:spPr>
          <a:xfrm>
            <a:off x="9713325" y="5190978"/>
            <a:ext cx="1985615" cy="2532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Lanjut Pemesanan &gt;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349622" y="5589941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13" name="Right Arrow 12"/>
          <p:cNvSpPr/>
          <p:nvPr/>
        </p:nvSpPr>
        <p:spPr>
          <a:xfrm>
            <a:off x="6051497" y="2454768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698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624" y="874058"/>
            <a:ext cx="11349317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Login | Register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49622" y="350838"/>
            <a:ext cx="16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Meongers</a:t>
            </a:r>
            <a:endParaRPr lang="id-ID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Cube 37"/>
          <p:cNvSpPr/>
          <p:nvPr/>
        </p:nvSpPr>
        <p:spPr>
          <a:xfrm>
            <a:off x="11025965" y="941293"/>
            <a:ext cx="504389" cy="37651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1713"/>
              </p:ext>
            </p:extLst>
          </p:nvPr>
        </p:nvGraphicFramePr>
        <p:xfrm>
          <a:off x="349622" y="1698912"/>
          <a:ext cx="11349318" cy="32298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9184"/>
                <a:gridCol w="3133922"/>
                <a:gridCol w="1891553"/>
                <a:gridCol w="1891553"/>
                <a:gridCol w="1891553"/>
                <a:gridCol w="1891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Gambar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 Barang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Qty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Harga satuan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</a:tr>
              <a:tr h="112361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Makanan Hewan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Rp10.000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Rp30.000</a:t>
                      </a:r>
                      <a:endParaRPr lang="id-ID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36456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Suplemen</a:t>
                      </a:r>
                      <a:r>
                        <a:rPr lang="id-ID" baseline="0" dirty="0" smtClean="0"/>
                        <a:t> Hewan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Rp20.000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Rp20.000</a:t>
                      </a:r>
                      <a:endParaRPr lang="id-ID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Sub 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Rp50.000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lowchart: Magnetic Disk 15"/>
          <p:cNvSpPr/>
          <p:nvPr/>
        </p:nvSpPr>
        <p:spPr>
          <a:xfrm>
            <a:off x="1898603" y="2342063"/>
            <a:ext cx="1317812" cy="56925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Sun 41"/>
          <p:cNvSpPr/>
          <p:nvPr/>
        </p:nvSpPr>
        <p:spPr>
          <a:xfrm>
            <a:off x="2095024" y="3370729"/>
            <a:ext cx="924970" cy="8256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6565847" y="2463659"/>
            <a:ext cx="779623" cy="326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3</a:t>
            </a:r>
            <a:endParaRPr lang="id-ID" i="1" dirty="0"/>
          </a:p>
        </p:txBody>
      </p:sp>
      <p:sp>
        <p:nvSpPr>
          <p:cNvPr id="39" name="Rectangle 38"/>
          <p:cNvSpPr/>
          <p:nvPr/>
        </p:nvSpPr>
        <p:spPr>
          <a:xfrm>
            <a:off x="6565847" y="3693852"/>
            <a:ext cx="779623" cy="326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1</a:t>
            </a:r>
            <a:endParaRPr lang="id-ID" i="1" dirty="0"/>
          </a:p>
        </p:txBody>
      </p:sp>
      <p:sp>
        <p:nvSpPr>
          <p:cNvPr id="10" name="Rectangle 9"/>
          <p:cNvSpPr/>
          <p:nvPr/>
        </p:nvSpPr>
        <p:spPr>
          <a:xfrm>
            <a:off x="349622" y="5190978"/>
            <a:ext cx="1985615" cy="2532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&lt; Lanjut Belanja</a:t>
            </a:r>
            <a:endParaRPr lang="id-ID" sz="1600" dirty="0"/>
          </a:p>
        </p:txBody>
      </p:sp>
      <p:sp>
        <p:nvSpPr>
          <p:cNvPr id="44" name="Rectangle 43"/>
          <p:cNvSpPr/>
          <p:nvPr/>
        </p:nvSpPr>
        <p:spPr>
          <a:xfrm>
            <a:off x="9713325" y="5190978"/>
            <a:ext cx="1985615" cy="2532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Lanjut Pemesanan &gt;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349622" y="5589941"/>
            <a:ext cx="11349317" cy="24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i="1" dirty="0" smtClean="0"/>
              <a:t>Copyright Meongers</a:t>
            </a:r>
            <a:endParaRPr lang="id-ID" sz="1400" i="1" dirty="0"/>
          </a:p>
        </p:txBody>
      </p:sp>
      <p:sp>
        <p:nvSpPr>
          <p:cNvPr id="2" name="Rounded Rectangle 1"/>
          <p:cNvSpPr/>
          <p:nvPr/>
        </p:nvSpPr>
        <p:spPr>
          <a:xfrm>
            <a:off x="10128738" y="2342063"/>
            <a:ext cx="1266093" cy="5692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ight Arrow 13"/>
          <p:cNvSpPr/>
          <p:nvPr/>
        </p:nvSpPr>
        <p:spPr>
          <a:xfrm>
            <a:off x="9109821" y="5129328"/>
            <a:ext cx="457200" cy="3765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440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5706</TotalTime>
  <Words>824</Words>
  <Application>Microsoft Office PowerPoint</Application>
  <PresentationFormat>Widescreen</PresentationFormat>
  <Paragraphs>484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Membuat Template</vt:lpstr>
      <vt:lpstr>Anggota Kelompok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Template</dc:title>
  <dc:creator>Aulia Kukuh Saputra</dc:creator>
  <cp:lastModifiedBy>Aulia Kukuh Saputra</cp:lastModifiedBy>
  <cp:revision>23</cp:revision>
  <dcterms:created xsi:type="dcterms:W3CDTF">2017-10-15T23:00:16Z</dcterms:created>
  <dcterms:modified xsi:type="dcterms:W3CDTF">2017-10-23T11:26:25Z</dcterms:modified>
</cp:coreProperties>
</file>