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37" autoAdjust="0"/>
  </p:normalViewPr>
  <p:slideViewPr>
    <p:cSldViewPr snapToGrid="0" showGuides="1">
      <p:cViewPr varScale="1">
        <p:scale>
          <a:sx n="108" d="100"/>
          <a:sy n="108" d="100"/>
        </p:scale>
        <p:origin x="5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danawa.com/corp/prcenter/ci.html?snb=1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danawa.com/corp/prcenter/ci.html?snb=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http://www.danawa.com/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신제품 소식 및 사용자 리뷰안내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전자기기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생필품 등을 판매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다양한 제품을 구매하고자 하는 소비자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인터넷을 통한 구매를 할 수 있는 사이트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xxx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</a:p>
        <a:p>
          <a:pPr latinLnBrk="1"/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hlinkClick xmlns:r="http://schemas.openxmlformats.org/officeDocument/2006/relationships" r:id="rId1"/>
            </a:rPr>
            <a:t>http://www.danawa.com/corp/prcenter/ci.html?snb=2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과거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컴퓨터 제품위주의 사이트에서 종합 포털 쇼핑몰의 재변화를 추구하지만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전체 디자인이 기존 다른 쇼핑몰 사이트와 크게 다르지 않고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특색이 적어 새로운 디자인으로 재구성하기 위해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사회에 다양한 정보를 원활하게 제공할 수 있도록 새로운 사이트 구축을 통해 다양한 소비자 유입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더 나은 웹페이지 구축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파란색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초록색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화려하게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남성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리뷰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유튜브</a:t>
          </a: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 custLinFactNeighborY="0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http://www.danawa.com/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신제품 소식 및 사용자 리뷰안내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전자기기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생필품 등을 판매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다양한 제품을 구매하고자 하는 소비자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인터넷을 통한 구매를 할 수 있는 사이트</a:t>
          </a: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xxx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hlinkClick xmlns:r="http://schemas.openxmlformats.org/officeDocument/2006/relationships" r:id="rId1"/>
            </a:rPr>
            <a:t>http://www.danawa.com/corp/prcenter/ci.html?snb=2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과거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컴퓨터 제품위주의 사이트에서 종합 포털 쇼핑몰의 재변화를 추구하지만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전체 디자인이 기존 다른 쇼핑몰 사이트와 크게 다르지 않고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특색이 적어 새로운 디자인으로 재구성하기 위해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사회에 다양한 정보를 원활하게 제공할 수 있도록 새로운 사이트 구축을 통해 다양한 소비자 유입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더 나은 웹페이지 구축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파란색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초록색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화려하게</a:t>
          </a: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남성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리뷰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유튜브</a:t>
          </a: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58534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30994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5596"/>
              </p:ext>
            </p:extLst>
          </p:nvPr>
        </p:nvGraphicFramePr>
        <p:xfrm>
          <a:off x="1561763" y="3091160"/>
          <a:ext cx="9144000" cy="3081041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이수민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781117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209847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40713"/>
              </p:ext>
            </p:extLst>
          </p:nvPr>
        </p:nvGraphicFramePr>
        <p:xfrm>
          <a:off x="1427793" y="2109108"/>
          <a:ext cx="9190922" cy="3827237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긍정요인 </a:t>
                      </a:r>
                      <a:r>
                        <a:rPr lang="en-US" altLang="ko-KR" sz="1050" b="0" dirty="0"/>
                        <a:t>(</a:t>
                      </a:r>
                      <a:r>
                        <a:rPr lang="ko-KR" alt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최저가 비교</a:t>
                      </a: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대부분 상품 존재</a:t>
                      </a: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선택의 폭 넓음</a:t>
                      </a: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부정 요인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050" b="0" dirty="0"/>
                        <a:t>(</a:t>
                      </a:r>
                      <a:r>
                        <a:rPr lang="ko-KR" altLang="en-US" sz="1050" b="0" dirty="0"/>
                        <a:t>상품에 대한 기준이 모호한 부분이 존재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/>
                        <a:t>너무 방대한 자료를 선별하지 않음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/>
                        <a:t>정확성이 떨어짐</a:t>
                      </a:r>
                      <a:r>
                        <a:rPr lang="en-US" altLang="ko-KR" sz="1050" b="0" dirty="0"/>
                        <a:t>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  <a:endParaRPr lang="en-US" altLang="ko-KR" sz="1200" b="1" dirty="0"/>
                    </a:p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/>
                        <a:t>(</a:t>
                      </a:r>
                      <a:r>
                        <a:rPr lang="ko-KR" alt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비교 가능</a:t>
                      </a: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여러 제품들을 한눈에 비교하여 최저가를 확인하고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제품의 선택을 할 수 있게 한다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ko-KR" altLang="en-US" sz="1200" b="0" dirty="0"/>
                        <a:t>다양한 제품을 한눈에 볼 수 있지만 해당 내용이 회사 기준의 정확한 변별력이 떨어짐</a:t>
                      </a:r>
                      <a:endParaRPr lang="en-US" altLang="ko-KR" sz="1200" b="0" dirty="0"/>
                    </a:p>
                    <a:p>
                      <a:pPr latinLnBrk="1"/>
                      <a:endParaRPr lang="en-US" altLang="ko-KR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  <a:endParaRPr lang="en-US" altLang="ko-KR" sz="1200" b="1" dirty="0"/>
                    </a:p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/>
                        <a:t>(</a:t>
                      </a:r>
                      <a:r>
                        <a:rPr lang="ko-KR" alt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댓글</a:t>
                      </a: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5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유튜버</a:t>
                      </a: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블로거</a:t>
                      </a: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5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인플로언서의</a:t>
                      </a:r>
                      <a:r>
                        <a:rPr lang="ko-KR" alt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리뷰</a:t>
                      </a: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en-US" altLang="ko-KR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상품을 홍보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제품 비교를 통해 더 나은 양질의 상품을 찾아낼 수 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채널의 확장 가능성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댓글을 작성하는 사람들의 평가가 매우 주관적이고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사용하는 환경이 달라 그 기준을 명확하게 파악하기 어렵다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940819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</a:rPr>
              <a:t>다양한 상품을 홍보할 수 있는 </a:t>
            </a:r>
            <a:r>
              <a:rPr lang="ko-KR" altLang="en-US" sz="1200" u="sng" dirty="0" err="1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</a:rPr>
              <a:t>리뷰어를</a:t>
            </a:r>
            <a:r>
              <a:rPr lang="ko-KR" alt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</a:rPr>
              <a:t> 찾아내고 이외 상품 제휴할 수 있는 업체를 선정하여 채널의 확장</a:t>
            </a:r>
            <a:r>
              <a:rPr lang="en-US" altLang="ko-KR" sz="1200" u="sng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endParaRPr lang="ko-KR" altLang="en-US" sz="1200" u="sng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68420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관련 제품 및 상품의 시장의 규모는 매우 방대하지만 현재는 국내 시장에만 국한되어 있기에 더 많은 성장을 이루어 내야 한다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 높음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상품군의 범위는 국내로 제한 되어있기 때문에 더 다양한 세계의 시장을 점유한다면 더 높은 성장을 할 수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시장 별 잠재 수요는 어느 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코로나 시대로 인하여 메타버스 및 재택근무의 환경이 권장되고 있는 시대이므로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그 발전 잠재수요는 헤아릴 수 없다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22981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 위협적이고 강력하다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다나와의 경우는 현재 경쟁사인 스마트 스토어 및 다양한 종합 포털 사이트들과 다양한 제휴 및 비교를 하면서 홍보에 주 목적을 두고 있기에 해당 경쟁사에서 비교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판매 기타 서비스를 시행하고 있어 매우 위협이 되고 있는 상태이다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기존의 유사한 업체들이 존재하며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업체들이 새로운 사업 진출을 모색하고 있으므로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다소 위협의 가능성이 높다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14983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소비자가 원하는 방향의 상품을 최대한 선정하여 알 권리를 제공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기준 이상의 과대광고로 통해 홍보하고 있어 과소비를 유도하는 경향이 많다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규모에 맞게 적절한 인프라와 기술을 갖추고있다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명확하고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필요한 자료만 제공하여 목적과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용도에 맞게 페이지를 제작한다면 더 나은 사이트로의 재구축으로 인하여 많은 시너지를 얻을 수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30491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71194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1016</Words>
  <Application>Microsoft Office PowerPoint</Application>
  <PresentationFormat>와이드스크린</PresentationFormat>
  <Paragraphs>184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aytjoeun</cp:lastModifiedBy>
  <cp:revision>108</cp:revision>
  <dcterms:created xsi:type="dcterms:W3CDTF">2021-04-03T06:27:39Z</dcterms:created>
  <dcterms:modified xsi:type="dcterms:W3CDTF">2021-09-03T09:13:42Z</dcterms:modified>
</cp:coreProperties>
</file>