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아모레퍼시픽 큐브 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dirty="0"/>
            <a:t>https://www.cubeme.co.kr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건강기능식품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하는 사람들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본인의 몸 건강을 생각하여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위한 건강기능식품을 찾는 사람들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모 브랜드인 아모레퍼시픽 로고의 규정은 나와있지만 큐브 미는 나와있지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 브랜드 자체를 모르는 사람들이 많고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판매처와 타 사이트의 판매처가 있다 보니 자사 홈페이지의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방문률이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매우 떨어짐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사용자의 비율이 여성이 현저히 높음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홈페이지를 방문할 충분한 메리트 생성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연노랑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분홍색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파스텔 톤의 파랑과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초록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건강한 이미지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밸런스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아모레퍼시픽 큐브 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kern="1200" dirty="0"/>
            <a:t>https://www.cubeme.co.kr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건강기능식품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하는 사람들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본인의 몸 건강을 생각하여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위한 건강기능식품을 찾는 사람들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모 브랜드인 아모레퍼시픽 로고의 규정은 나와있지만 큐브 미는 나와있지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 브랜드 자체를 모르는 사람들이 많고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판매처와 타 사이트의 판매처가 있다 보니 자사 홈페이지의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방문률이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매우 떨어짐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사용자의 비율이 여성이 현저히 높음</a:t>
          </a: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홈페이지를 방문할 충분한 메리트 생성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연노랑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분홍색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파스텔 톤의 파랑과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초록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건강한 이미지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밸런스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큐브 미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/>
              <a:t>큐브 미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아모레퍼시픽 큐브 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https://www.cubeme.co.kr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2021.09.04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이수민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581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컨텐츠로 타 사이트와의 차별성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브랜드에 대한 인지도를 높이고 이용자들이 많이 머무를 수 있는 사이트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건강정보를 정확하고 지루하지 않게 보여주기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성별에 치우지지 않는 이미지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00384-AAFB-4453-B675-7EAE8FF6592A}"/>
              </a:ext>
            </a:extLst>
          </p:cNvPr>
          <p:cNvSpPr txBox="1"/>
          <p:nvPr/>
        </p:nvSpPr>
        <p:spPr>
          <a:xfrm>
            <a:off x="1625714" y="26927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A526F-7A8F-4303-A4C1-A93FAD3CE563}"/>
              </a:ext>
            </a:extLst>
          </p:cNvPr>
          <p:cNvSpPr txBox="1"/>
          <p:nvPr/>
        </p:nvSpPr>
        <p:spPr>
          <a:xfrm>
            <a:off x="2860154" y="26927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다이어트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664CB-058A-46FE-8937-BBD798DBBA89}"/>
              </a:ext>
            </a:extLst>
          </p:cNvPr>
          <p:cNvSpPr txBox="1"/>
          <p:nvPr/>
        </p:nvSpPr>
        <p:spPr>
          <a:xfrm>
            <a:off x="1592808" y="29810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뷰티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0EC0B-E103-4AC9-9422-A6E3955E3935}"/>
              </a:ext>
            </a:extLst>
          </p:cNvPr>
          <p:cNvSpPr txBox="1"/>
          <p:nvPr/>
        </p:nvSpPr>
        <p:spPr>
          <a:xfrm>
            <a:off x="2268448" y="29859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영양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70F7-6AE6-4DBD-AF79-128018DC65BD}"/>
              </a:ext>
            </a:extLst>
          </p:cNvPr>
          <p:cNvSpPr txBox="1"/>
          <p:nvPr/>
        </p:nvSpPr>
        <p:spPr>
          <a:xfrm>
            <a:off x="3167300" y="29878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3048D-5ADC-48ED-9A05-06F1E8ABF689}"/>
              </a:ext>
            </a:extLst>
          </p:cNvPr>
          <p:cNvSpPr txBox="1"/>
          <p:nvPr/>
        </p:nvSpPr>
        <p:spPr>
          <a:xfrm>
            <a:off x="1839029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이너뷰티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05BAB-8879-4EB6-A7F9-43B7E36F5B53}"/>
              </a:ext>
            </a:extLst>
          </p:cNvPr>
          <p:cNvSpPr txBox="1"/>
          <p:nvPr/>
        </p:nvSpPr>
        <p:spPr>
          <a:xfrm>
            <a:off x="3013411" y="34265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아름다움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A5939-DCE3-4B08-BB0F-63BF924F5D64}"/>
              </a:ext>
            </a:extLst>
          </p:cNvPr>
          <p:cNvSpPr txBox="1"/>
          <p:nvPr/>
        </p:nvSpPr>
        <p:spPr>
          <a:xfrm>
            <a:off x="1471825" y="3857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라이프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90070-2886-4D67-8DCA-427326E2894B}"/>
              </a:ext>
            </a:extLst>
          </p:cNvPr>
          <p:cNvSpPr txBox="1"/>
          <p:nvPr/>
        </p:nvSpPr>
        <p:spPr>
          <a:xfrm>
            <a:off x="2367080" y="3857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챌린지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166DB-0017-41A4-9067-BE02C895429C}"/>
              </a:ext>
            </a:extLst>
          </p:cNvPr>
          <p:cNvSpPr txBox="1"/>
          <p:nvPr/>
        </p:nvSpPr>
        <p:spPr>
          <a:xfrm>
            <a:off x="3336577" y="38572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귀여움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8B9EC1-7552-4032-8A7F-D97FFBF4E694}"/>
              </a:ext>
            </a:extLst>
          </p:cNvPr>
          <p:cNvSpPr txBox="1"/>
          <p:nvPr/>
        </p:nvSpPr>
        <p:spPr>
          <a:xfrm>
            <a:off x="1548768" y="43236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EB968-8BE7-4A00-9707-BE631B45884E}"/>
              </a:ext>
            </a:extLst>
          </p:cNvPr>
          <p:cNvSpPr txBox="1"/>
          <p:nvPr/>
        </p:nvSpPr>
        <p:spPr>
          <a:xfrm>
            <a:off x="2367079" y="43141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329D4-A2E6-408B-A189-9CB5DF7F9C15}"/>
              </a:ext>
            </a:extLst>
          </p:cNvPr>
          <p:cNvSpPr txBox="1"/>
          <p:nvPr/>
        </p:nvSpPr>
        <p:spPr>
          <a:xfrm>
            <a:off x="3322113" y="43697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건강식품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9A1EC-C299-46D2-8E41-4C19AFF6D68D}"/>
              </a:ext>
            </a:extLst>
          </p:cNvPr>
          <p:cNvSpPr txBox="1"/>
          <p:nvPr/>
        </p:nvSpPr>
        <p:spPr>
          <a:xfrm>
            <a:off x="1592808" y="4780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큐브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CE804-39D6-4370-942E-6416A766B779}"/>
              </a:ext>
            </a:extLst>
          </p:cNvPr>
          <p:cNvSpPr txBox="1"/>
          <p:nvPr/>
        </p:nvSpPr>
        <p:spPr>
          <a:xfrm>
            <a:off x="2446297" y="47848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행복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DD48B-D0F4-410D-AC3C-585215C72B17}"/>
              </a:ext>
            </a:extLst>
          </p:cNvPr>
          <p:cNvSpPr txBox="1"/>
          <p:nvPr/>
        </p:nvSpPr>
        <p:spPr>
          <a:xfrm>
            <a:off x="3245799" y="48107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균형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F4F8C1-4C91-4F19-9ACD-71467BCC1595}"/>
              </a:ext>
            </a:extLst>
          </p:cNvPr>
          <p:cNvSpPr txBox="1"/>
          <p:nvPr/>
        </p:nvSpPr>
        <p:spPr>
          <a:xfrm>
            <a:off x="1625713" y="51929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3AE0B-A002-4A78-94DC-84BF2F309BF9}"/>
              </a:ext>
            </a:extLst>
          </p:cNvPr>
          <p:cNvSpPr txBox="1"/>
          <p:nvPr/>
        </p:nvSpPr>
        <p:spPr>
          <a:xfrm>
            <a:off x="2291751" y="52159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키즈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571E0-D94C-4D5E-9BF9-85F6665B88A8}"/>
              </a:ext>
            </a:extLst>
          </p:cNvPr>
          <p:cNvSpPr txBox="1"/>
          <p:nvPr/>
        </p:nvSpPr>
        <p:spPr>
          <a:xfrm>
            <a:off x="6816343" y="39984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FFC2A9-8B67-4D9E-B541-BFD30602626B}"/>
              </a:ext>
            </a:extLst>
          </p:cNvPr>
          <p:cNvSpPr txBox="1"/>
          <p:nvPr/>
        </p:nvSpPr>
        <p:spPr>
          <a:xfrm>
            <a:off x="6662454" y="42782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다이어트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8823EB-843A-4065-B65B-FFF13F841899}"/>
              </a:ext>
            </a:extLst>
          </p:cNvPr>
          <p:cNvSpPr txBox="1"/>
          <p:nvPr/>
        </p:nvSpPr>
        <p:spPr>
          <a:xfrm>
            <a:off x="7497531" y="21952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뷰티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9A831-6DF3-408C-B9E5-6A195156BEA0}"/>
              </a:ext>
            </a:extLst>
          </p:cNvPr>
          <p:cNvSpPr txBox="1"/>
          <p:nvPr/>
        </p:nvSpPr>
        <p:spPr>
          <a:xfrm>
            <a:off x="8713636" y="40415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영양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7C639-56B4-4980-AAAD-08D398FAA072}"/>
              </a:ext>
            </a:extLst>
          </p:cNvPr>
          <p:cNvSpPr txBox="1"/>
          <p:nvPr/>
        </p:nvSpPr>
        <p:spPr>
          <a:xfrm>
            <a:off x="7817070" y="26107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88226-AC7C-4E0C-A3E0-F2D29C47BAAE}"/>
              </a:ext>
            </a:extLst>
          </p:cNvPr>
          <p:cNvSpPr txBox="1"/>
          <p:nvPr/>
        </p:nvSpPr>
        <p:spPr>
          <a:xfrm>
            <a:off x="6658514" y="34376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이너뷰티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C5DB4-8D62-4834-B43F-FA955CC1167A}"/>
              </a:ext>
            </a:extLst>
          </p:cNvPr>
          <p:cNvSpPr txBox="1"/>
          <p:nvPr/>
        </p:nvSpPr>
        <p:spPr>
          <a:xfrm>
            <a:off x="7189755" y="2934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아름다움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6C710-3A2B-41CD-82E4-03C7B6351ACF}"/>
              </a:ext>
            </a:extLst>
          </p:cNvPr>
          <p:cNvSpPr txBox="1"/>
          <p:nvPr/>
        </p:nvSpPr>
        <p:spPr>
          <a:xfrm>
            <a:off x="7493904" y="35016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라이프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8B1C2-32A4-40EC-B499-D1FA123A5392}"/>
              </a:ext>
            </a:extLst>
          </p:cNvPr>
          <p:cNvSpPr txBox="1"/>
          <p:nvPr/>
        </p:nvSpPr>
        <p:spPr>
          <a:xfrm>
            <a:off x="6105893" y="36872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챌린지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A3A61-3F95-49ED-9944-06EE1D63D6C7}"/>
              </a:ext>
            </a:extLst>
          </p:cNvPr>
          <p:cNvSpPr txBox="1"/>
          <p:nvPr/>
        </p:nvSpPr>
        <p:spPr>
          <a:xfrm>
            <a:off x="7307319" y="19456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귀여움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EBF7B1-8DF7-4A47-A61C-68CB85483D30}"/>
              </a:ext>
            </a:extLst>
          </p:cNvPr>
          <p:cNvSpPr txBox="1"/>
          <p:nvPr/>
        </p:nvSpPr>
        <p:spPr>
          <a:xfrm>
            <a:off x="6796484" y="37754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D33AFC-86FD-4645-8083-F574358436DA}"/>
              </a:ext>
            </a:extLst>
          </p:cNvPr>
          <p:cNvSpPr txBox="1"/>
          <p:nvPr/>
        </p:nvSpPr>
        <p:spPr>
          <a:xfrm>
            <a:off x="6025577" y="31520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89275-5CFC-490A-98D2-756C3E4DA095}"/>
              </a:ext>
            </a:extLst>
          </p:cNvPr>
          <p:cNvSpPr txBox="1"/>
          <p:nvPr/>
        </p:nvSpPr>
        <p:spPr>
          <a:xfrm>
            <a:off x="7717200" y="45782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건강식품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2D17D-2341-4213-A215-C8D246ACC0D0}"/>
              </a:ext>
            </a:extLst>
          </p:cNvPr>
          <p:cNvSpPr txBox="1"/>
          <p:nvPr/>
        </p:nvSpPr>
        <p:spPr>
          <a:xfrm>
            <a:off x="7841933" y="3936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큐브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DE564E-D2A8-4334-8A59-CDA654694445}"/>
              </a:ext>
            </a:extLst>
          </p:cNvPr>
          <p:cNvSpPr txBox="1"/>
          <p:nvPr/>
        </p:nvSpPr>
        <p:spPr>
          <a:xfrm>
            <a:off x="7252853" y="25222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행복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1E4706-F88A-4D35-A899-D37968FDA97C}"/>
              </a:ext>
            </a:extLst>
          </p:cNvPr>
          <p:cNvSpPr txBox="1"/>
          <p:nvPr/>
        </p:nvSpPr>
        <p:spPr>
          <a:xfrm>
            <a:off x="7852769" y="3640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균형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A00EE0-4F2A-4519-B7CA-46E008533D8C}"/>
              </a:ext>
            </a:extLst>
          </p:cNvPr>
          <p:cNvSpPr txBox="1"/>
          <p:nvPr/>
        </p:nvSpPr>
        <p:spPr>
          <a:xfrm>
            <a:off x="6966290" y="31658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994859-CF5C-401E-92B7-0197C73A9610}"/>
              </a:ext>
            </a:extLst>
          </p:cNvPr>
          <p:cNvSpPr txBox="1"/>
          <p:nvPr/>
        </p:nvSpPr>
        <p:spPr>
          <a:xfrm>
            <a:off x="6720068" y="25537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키즈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EE2012-C245-4CC6-85D2-07892960857A}"/>
              </a:ext>
            </a:extLst>
          </p:cNvPr>
          <p:cNvGrpSpPr/>
          <p:nvPr/>
        </p:nvGrpSpPr>
        <p:grpSpPr>
          <a:xfrm>
            <a:off x="6211168" y="2197028"/>
            <a:ext cx="2070267" cy="2376855"/>
            <a:chOff x="6211168" y="2197028"/>
            <a:chExt cx="2070267" cy="23768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993D64-D39D-4413-A10E-65EF3CB0D205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416AC1-FA00-48FD-94C3-EB5027F91C91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0FE0198C-75BB-483B-9C98-2EF0199DE7A3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4DB165-D09E-4831-BFB7-580A88872C8A}"/>
              </a:ext>
            </a:extLst>
          </p:cNvPr>
          <p:cNvGrpSpPr/>
          <p:nvPr/>
        </p:nvGrpSpPr>
        <p:grpSpPr>
          <a:xfrm>
            <a:off x="6466409" y="2578768"/>
            <a:ext cx="2070267" cy="2376855"/>
            <a:chOff x="6211168" y="2197028"/>
            <a:chExt cx="2070267" cy="23768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705125-B0A1-4070-A7C4-D905E50D82E6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611D82-60AA-4362-BCD6-6EA43A19DA0E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84953488-1894-472B-8FA1-122B260ED7D7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B9F54C-1809-4662-B05C-D9504C6754DD}"/>
              </a:ext>
            </a:extLst>
          </p:cNvPr>
          <p:cNvGrpSpPr/>
          <p:nvPr/>
        </p:nvGrpSpPr>
        <p:grpSpPr>
          <a:xfrm>
            <a:off x="1095830" y="2561013"/>
            <a:ext cx="2070267" cy="2376855"/>
            <a:chOff x="6211168" y="2197028"/>
            <a:chExt cx="2070267" cy="237685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841F1E9-63DC-4A13-932B-56E3742EE9BF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DBC535-4888-4D26-83DF-8F014010D03A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F228448F-B4FE-4EC1-B684-C7AD8A1CA832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371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너무 부드러운 방향이 많았으나 건강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운동 이라는 키워드를 더 앞세워 성별에 관하지 않고 접근하기 쉽도록 한다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너무 부드럽고 귀여운 이미지보다는 건강과 운동에 맞게 조금은 다이나믹 한 이미지를 만들기 위해 기존 밝은 주황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노랑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붉은 계열과 함께 약간의 파랑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그린계열의 색상을 사용한다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76F3825-122A-4520-ADAE-67E1C11F41B9}"/>
              </a:ext>
            </a:extLst>
          </p:cNvPr>
          <p:cNvGrpSpPr/>
          <p:nvPr/>
        </p:nvGrpSpPr>
        <p:grpSpPr>
          <a:xfrm>
            <a:off x="1095830" y="2561013"/>
            <a:ext cx="2070267" cy="2376855"/>
            <a:chOff x="6211168" y="2197028"/>
            <a:chExt cx="2070267" cy="23768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89FA8D4-FDD4-424B-8736-D8EE4841E5B4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647B0E-E7DC-412C-AFA2-00C2EA676C66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9EFF225B-7836-4D08-8028-DD4F7039C897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8072"/>
              </p:ext>
            </p:extLst>
          </p:nvPr>
        </p:nvGraphicFramePr>
        <p:xfrm>
          <a:off x="1561763" y="2702740"/>
          <a:ext cx="9144000" cy="3520507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464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741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좀더 동적인 이미지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특정 성별의 선호도를 띄지 않는 페이지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큐브 미만의 컨텐츠인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챌린지를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더욱 내세우기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사용자들이 홈페이지를 사용할 명분 제작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챌린지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컨셉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다이나믹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중성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건강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주황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보라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중성적인 느낌인 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0ACB8-DE40-4BE9-9655-3194E4D9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4" y="2109106"/>
            <a:ext cx="4336929" cy="40443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01A3F3-9BAA-4DD3-BE3C-EE9D4C53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09" y="1943033"/>
            <a:ext cx="3724181" cy="42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BA607F-C539-4D16-AF39-00CEC6E1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66" y="1983420"/>
            <a:ext cx="4153494" cy="4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err="1"/>
              <a:t>챌린지</a:t>
            </a:r>
            <a:r>
              <a:rPr lang="ko-KR" altLang="en-US" dirty="0"/>
              <a:t> 페이지</a:t>
            </a:r>
            <a:endParaRPr lang="en-US" altLang="ko-KR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39EEA6-CF6B-40D3-9BE0-AA528855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5" y="2232428"/>
            <a:ext cx="10759335" cy="40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큐브 미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이수민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이수민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199718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4137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36338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깔끔함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다양한 정보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브랜드의 낮은 인지도</a:t>
                      </a:r>
                      <a:r>
                        <a:rPr lang="en-US" altLang="ko-KR" sz="1200" b="0" dirty="0"/>
                        <a:t>,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 </a:t>
                      </a:r>
                      <a:r>
                        <a:rPr lang="en-US" altLang="ko-KR" sz="1200" b="0" dirty="0"/>
                        <a:t>(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이너뷰티에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관한 제품들과 매거진을 통한 정보를 볼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챌린지를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통해 건강을 추구하는 이미지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자사 브랜드만 판매 할 수 있어 소비자들이 잘 자사 브랜드 홈페이지로 오지 않는다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다른 여러 루트로 구매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챌린지로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이용자들이 자사 홈페이지를 써야할 명분을 만들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이용자가 굉장히 많은 다양한 타 사이트들이 많다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오프라인으로 충분히 구매 가능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 사이트에는 없는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챌린지를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잘보이게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배치하고 자연스럽게 구매페이지로 유도할 수 있게 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11592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이제 성장하고 있는 시장이지만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큐브 미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라는 브랜드의 인지도가 많이 낮아 인지도를 높일 필요가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관심도가 높아지고 있기 때문에 충분히 성장 가능성이 높은 시장이다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관심도가 높아지고 있기 때문에 충분히 성장 가능성이 높은 시장이다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64718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대체적으로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큐브 미에서도 하고 있는 홍삼은 위협적인 브랜드들이 많고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쪽은 유명 모델들을 앞세운 브랜드들이 많다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 가능성이 많이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시장의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특출난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브랜드가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없다보니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새로운 브랜드들이 많이 생겨나고 있는 상황이다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79323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Wellness Life(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건강한 삶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지향하는 바와 같이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상품들을 판매하고 다양한 건강정보를 제공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아모레퍼시픽 이라는 모기업이 있기 때문에 적절한 자원들을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브랜드의 인지도를 높인다면 기존의 다양한 컨텐츠와 시너지 효과를 볼 수 있을 것이다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9625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정보와 다이어트에 관한 의지를 잡아줄 컨텐츠가 필요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김윤주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매일 학원을 다니며 운동을 하며 건강을 챙기고 있다</a:t>
                      </a: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코로나로 인해 직장에서 퇴사한 이후 집에만 있어서 불어난 체중을 관리하기 위해 다이어트와 건강에 관심을 갖고 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다이어트를 하면서 건강보조식품을 찾고 매번 작심삼일로 끝나는 다이어트를 잡아줄 무언가 필요하다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55469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성별에 치우쳐지지 않게 남녀노소 누구나 사용하기 편하게 해주세요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박건우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33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운동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안양시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4000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운동을 하며 몸 건강도 생각을 하며 회사에서 간단히 영양을 챙길 수 있는 기능성 식품에 대해 관심도가 높음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운동을 하며 몸 안의 균형 잡힌 영양을 주고 싶어 해당 브랜드에 들어왔지만 너무 여성에 치우친 홈페이지 분위기에 쉽게 다가가지 못했다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1182</Words>
  <Application>Microsoft Office PowerPoint</Application>
  <PresentationFormat>와이드스크린</PresentationFormat>
  <Paragraphs>252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큐브 미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큐브 미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</cp:lastModifiedBy>
  <cp:revision>137</cp:revision>
  <dcterms:created xsi:type="dcterms:W3CDTF">2021-04-03T06:27:39Z</dcterms:created>
  <dcterms:modified xsi:type="dcterms:W3CDTF">2021-09-06T09:06:32Z</dcterms:modified>
</cp:coreProperties>
</file>