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8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13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6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6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9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4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2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0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0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1E381B-2464-4E37-8B25-16F12B990F5A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5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b="1" i="1" dirty="0" smtClean="0">
                <a:solidFill>
                  <a:schemeClr val="tx1"/>
                </a:solidFill>
              </a:rPr>
              <a:t>FINAL PROJECTS</a:t>
            </a:r>
            <a:endParaRPr lang="en-US" sz="6000" b="1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325" y="4777380"/>
            <a:ext cx="8764288" cy="1286990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INFORMATION TECNOLOGY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 RESUME 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 SHEET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ANALISE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8996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My Resume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Consists of five sections which includes my academic and professional details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666" y="1278841"/>
            <a:ext cx="4672013" cy="497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 have data validation and restricted to only enter a number between 1 to 10 and when he enters another number he gets an error.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722" y="1921295"/>
            <a:ext cx="5755203" cy="323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693333"/>
            <a:ext cx="4340071" cy="1541573"/>
          </a:xfrm>
        </p:spPr>
        <p:txBody>
          <a:bodyPr/>
          <a:lstStyle/>
          <a:p>
            <a:r>
              <a:rPr lang="en-US" dirty="0" smtClean="0"/>
              <a:t>VLOOKUP in Excel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Vlookup</a:t>
            </a:r>
            <a:r>
              <a:rPr lang="en-US" dirty="0" smtClean="0"/>
              <a:t> in excel is used to lookup a certain value in any column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152" y="2518913"/>
            <a:ext cx="6147848" cy="290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91" y="1926246"/>
            <a:ext cx="4340071" cy="1541573"/>
          </a:xfrm>
        </p:spPr>
        <p:txBody>
          <a:bodyPr/>
          <a:lstStyle/>
          <a:p>
            <a:r>
              <a:rPr lang="en-US" dirty="0" smtClean="0"/>
              <a:t>SUM in Excel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SUM ADD TO NUMBER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202" y="1704511"/>
            <a:ext cx="6258798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 in excel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 have created a pivot table in excel to sort and filter my data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634" y="767751"/>
            <a:ext cx="4895230" cy="47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351" y="1635790"/>
            <a:ext cx="3865134" cy="1735667"/>
          </a:xfrm>
        </p:spPr>
        <p:txBody>
          <a:bodyPr/>
          <a:lstStyle/>
          <a:p>
            <a:r>
              <a:rPr lang="en-US" dirty="0" smtClean="0"/>
              <a:t>IF IN EXCEL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621" y="2110243"/>
            <a:ext cx="5356792" cy="231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57" y="2268747"/>
            <a:ext cx="4347228" cy="11027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Conditional Formatting IN EXCEL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007" y="1943069"/>
            <a:ext cx="5723993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98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FINAL PROJECTS</vt:lpstr>
      <vt:lpstr> My Resume</vt:lpstr>
      <vt:lpstr>Data Validation</vt:lpstr>
      <vt:lpstr>VLOOKUP in Excel</vt:lpstr>
      <vt:lpstr>SUM in Excel</vt:lpstr>
      <vt:lpstr>Pivot table in excel </vt:lpstr>
      <vt:lpstr>IF IN EXCEL</vt:lpstr>
      <vt:lpstr>Conditional Formatting IN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</dc:title>
  <dc:creator>BQ1</dc:creator>
  <cp:lastModifiedBy>BQ1</cp:lastModifiedBy>
  <cp:revision>6</cp:revision>
  <dcterms:created xsi:type="dcterms:W3CDTF">2025-09-14T10:06:37Z</dcterms:created>
  <dcterms:modified xsi:type="dcterms:W3CDTF">2025-09-14T11:02:19Z</dcterms:modified>
</cp:coreProperties>
</file>