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62" r:id="rId5"/>
    <p:sldId id="259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365FA-8903-41BF-833F-3C3266B11C56}" type="datetimeFigureOut">
              <a:rPr lang="en-IN" smtClean="0"/>
              <a:t>24-09-2023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A3BED-DD81-4680-94C6-04DE72783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54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A3BED-DD81-4680-94C6-04DE72783B2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3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3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0" y="1888235"/>
            <a:ext cx="2133600" cy="105410"/>
          </a:xfrm>
          <a:custGeom>
            <a:avLst/>
            <a:gdLst/>
            <a:ahLst/>
            <a:cxnLst/>
            <a:rect l="l" t="t" r="r" b="b"/>
            <a:pathLst>
              <a:path w="2133600" h="105410">
                <a:moveTo>
                  <a:pt x="2133600" y="105156"/>
                </a:moveTo>
                <a:lnTo>
                  <a:pt x="0" y="100583"/>
                </a:lnTo>
                <a:lnTo>
                  <a:pt x="0" y="0"/>
                </a:lnTo>
                <a:lnTo>
                  <a:pt x="2133600" y="3047"/>
                </a:lnTo>
                <a:lnTo>
                  <a:pt x="2133600" y="105156"/>
                </a:lnTo>
                <a:close/>
              </a:path>
            </a:pathLst>
          </a:custGeom>
          <a:solidFill>
            <a:srgbClr val="7AA6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18648" y="1089660"/>
            <a:ext cx="1673860" cy="2231390"/>
          </a:xfrm>
          <a:custGeom>
            <a:avLst/>
            <a:gdLst/>
            <a:ahLst/>
            <a:cxnLst/>
            <a:rect l="l" t="t" r="r" b="b"/>
            <a:pathLst>
              <a:path w="1673859" h="2231390">
                <a:moveTo>
                  <a:pt x="1673352" y="2231136"/>
                </a:moveTo>
                <a:lnTo>
                  <a:pt x="0" y="559307"/>
                </a:lnTo>
                <a:lnTo>
                  <a:pt x="559307" y="0"/>
                </a:lnTo>
                <a:lnTo>
                  <a:pt x="1673352" y="1114044"/>
                </a:lnTo>
                <a:lnTo>
                  <a:pt x="1673352" y="2231136"/>
                </a:lnTo>
                <a:close/>
              </a:path>
            </a:pathLst>
          </a:custGeom>
          <a:solidFill>
            <a:srgbClr val="449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6912" y="0"/>
            <a:ext cx="1083945" cy="1085215"/>
          </a:xfrm>
          <a:custGeom>
            <a:avLst/>
            <a:gdLst/>
            <a:ahLst/>
            <a:cxnLst/>
            <a:rect l="l" t="t" r="r" b="b"/>
            <a:pathLst>
              <a:path w="1083945" h="1085215">
                <a:moveTo>
                  <a:pt x="1083564" y="1085088"/>
                </a:moveTo>
                <a:lnTo>
                  <a:pt x="0" y="0"/>
                </a:lnTo>
                <a:lnTo>
                  <a:pt x="1083564" y="0"/>
                </a:lnTo>
                <a:lnTo>
                  <a:pt x="1083564" y="1085088"/>
                </a:lnTo>
                <a:close/>
              </a:path>
            </a:pathLst>
          </a:custGeom>
          <a:solidFill>
            <a:srgbClr val="7AA6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69680" y="0"/>
            <a:ext cx="2181225" cy="1091565"/>
          </a:xfrm>
          <a:custGeom>
            <a:avLst/>
            <a:gdLst/>
            <a:ahLst/>
            <a:cxnLst/>
            <a:rect l="l" t="t" r="r" b="b"/>
            <a:pathLst>
              <a:path w="2181225" h="1091565">
                <a:moveTo>
                  <a:pt x="1089660" y="1091184"/>
                </a:moveTo>
                <a:lnTo>
                  <a:pt x="0" y="0"/>
                </a:lnTo>
                <a:lnTo>
                  <a:pt x="2180844" y="0"/>
                </a:lnTo>
                <a:lnTo>
                  <a:pt x="1089660" y="1091184"/>
                </a:lnTo>
                <a:close/>
              </a:path>
            </a:pathLst>
          </a:custGeom>
          <a:solidFill>
            <a:srgbClr val="F8D2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18490" y="2487167"/>
            <a:ext cx="11076940" cy="3512820"/>
          </a:xfrm>
          <a:custGeom>
            <a:avLst/>
            <a:gdLst/>
            <a:ahLst/>
            <a:cxnLst/>
            <a:rect l="l" t="t" r="r" b="b"/>
            <a:pathLst>
              <a:path w="11076940" h="3512820">
                <a:moveTo>
                  <a:pt x="1904365" y="359918"/>
                </a:moveTo>
                <a:lnTo>
                  <a:pt x="381635" y="359918"/>
                </a:lnTo>
                <a:lnTo>
                  <a:pt x="381635" y="370586"/>
                </a:lnTo>
                <a:lnTo>
                  <a:pt x="1904365" y="370586"/>
                </a:lnTo>
                <a:lnTo>
                  <a:pt x="1904365" y="359918"/>
                </a:lnTo>
                <a:close/>
              </a:path>
              <a:path w="11076940" h="3512820">
                <a:moveTo>
                  <a:pt x="2026285" y="1091438"/>
                </a:moveTo>
                <a:lnTo>
                  <a:pt x="381635" y="1091438"/>
                </a:lnTo>
                <a:lnTo>
                  <a:pt x="381635" y="1102106"/>
                </a:lnTo>
                <a:lnTo>
                  <a:pt x="2026285" y="1102106"/>
                </a:lnTo>
                <a:lnTo>
                  <a:pt x="2026285" y="1091438"/>
                </a:lnTo>
                <a:close/>
              </a:path>
              <a:path w="11076940" h="3512820">
                <a:moveTo>
                  <a:pt x="3003550" y="2554478"/>
                </a:moveTo>
                <a:lnTo>
                  <a:pt x="432435" y="2554478"/>
                </a:lnTo>
                <a:lnTo>
                  <a:pt x="432435" y="2565146"/>
                </a:lnTo>
                <a:lnTo>
                  <a:pt x="3003550" y="2565146"/>
                </a:lnTo>
                <a:lnTo>
                  <a:pt x="3003550" y="2554478"/>
                </a:lnTo>
                <a:close/>
              </a:path>
              <a:path w="11076940" h="3512820">
                <a:moveTo>
                  <a:pt x="3530600" y="1822958"/>
                </a:moveTo>
                <a:lnTo>
                  <a:pt x="381635" y="1822958"/>
                </a:lnTo>
                <a:lnTo>
                  <a:pt x="381635" y="1833626"/>
                </a:lnTo>
                <a:lnTo>
                  <a:pt x="3530600" y="1833626"/>
                </a:lnTo>
                <a:lnTo>
                  <a:pt x="3530600" y="1822958"/>
                </a:lnTo>
                <a:close/>
              </a:path>
              <a:path w="11076940" h="3512820">
                <a:moveTo>
                  <a:pt x="5532374" y="3191256"/>
                </a:moveTo>
                <a:lnTo>
                  <a:pt x="5532120" y="3189732"/>
                </a:lnTo>
                <a:lnTo>
                  <a:pt x="5531485" y="3188462"/>
                </a:lnTo>
                <a:lnTo>
                  <a:pt x="5530215" y="3187192"/>
                </a:lnTo>
                <a:lnTo>
                  <a:pt x="5529199" y="3186684"/>
                </a:lnTo>
                <a:lnTo>
                  <a:pt x="5528945" y="3186557"/>
                </a:lnTo>
                <a:lnTo>
                  <a:pt x="5527675" y="3186557"/>
                </a:lnTo>
                <a:lnTo>
                  <a:pt x="5523230" y="3186569"/>
                </a:lnTo>
                <a:lnTo>
                  <a:pt x="5523230" y="3195828"/>
                </a:lnTo>
                <a:lnTo>
                  <a:pt x="5523230" y="3502152"/>
                </a:lnTo>
                <a:lnTo>
                  <a:pt x="9398" y="3502152"/>
                </a:lnTo>
                <a:lnTo>
                  <a:pt x="9398" y="3195828"/>
                </a:lnTo>
                <a:lnTo>
                  <a:pt x="5523230" y="3195828"/>
                </a:lnTo>
                <a:lnTo>
                  <a:pt x="5523230" y="3186569"/>
                </a:lnTo>
                <a:lnTo>
                  <a:pt x="4826" y="3186684"/>
                </a:lnTo>
                <a:lnTo>
                  <a:pt x="3810" y="3186557"/>
                </a:lnTo>
                <a:lnTo>
                  <a:pt x="2540" y="3187192"/>
                </a:lnTo>
                <a:lnTo>
                  <a:pt x="1270" y="3188462"/>
                </a:lnTo>
                <a:lnTo>
                  <a:pt x="0" y="3191002"/>
                </a:lnTo>
                <a:lnTo>
                  <a:pt x="254" y="3509772"/>
                </a:lnTo>
                <a:lnTo>
                  <a:pt x="1270" y="3510407"/>
                </a:lnTo>
                <a:lnTo>
                  <a:pt x="5080" y="3512312"/>
                </a:lnTo>
                <a:lnTo>
                  <a:pt x="5527802" y="3512820"/>
                </a:lnTo>
                <a:lnTo>
                  <a:pt x="5528945" y="3511677"/>
                </a:lnTo>
                <a:lnTo>
                  <a:pt x="5531485" y="3510407"/>
                </a:lnTo>
                <a:lnTo>
                  <a:pt x="5532120" y="3509137"/>
                </a:lnTo>
                <a:lnTo>
                  <a:pt x="5532374" y="3506724"/>
                </a:lnTo>
                <a:lnTo>
                  <a:pt x="5532374" y="3502152"/>
                </a:lnTo>
                <a:lnTo>
                  <a:pt x="5532374" y="3195828"/>
                </a:lnTo>
                <a:lnTo>
                  <a:pt x="5532374" y="3191256"/>
                </a:lnTo>
                <a:close/>
              </a:path>
              <a:path w="11076940" h="3512820">
                <a:moveTo>
                  <a:pt x="5532374" y="4572"/>
                </a:moveTo>
                <a:lnTo>
                  <a:pt x="5532120" y="3302"/>
                </a:lnTo>
                <a:lnTo>
                  <a:pt x="5531485" y="2032"/>
                </a:lnTo>
                <a:lnTo>
                  <a:pt x="5530215" y="762"/>
                </a:lnTo>
                <a:lnTo>
                  <a:pt x="5528945" y="127"/>
                </a:lnTo>
                <a:lnTo>
                  <a:pt x="5523230" y="127"/>
                </a:lnTo>
                <a:lnTo>
                  <a:pt x="5523230" y="9144"/>
                </a:lnTo>
                <a:lnTo>
                  <a:pt x="5523230" y="3139440"/>
                </a:lnTo>
                <a:lnTo>
                  <a:pt x="9398" y="3139440"/>
                </a:lnTo>
                <a:lnTo>
                  <a:pt x="9398" y="9144"/>
                </a:lnTo>
                <a:lnTo>
                  <a:pt x="5523230" y="9144"/>
                </a:lnTo>
                <a:lnTo>
                  <a:pt x="5523230" y="127"/>
                </a:lnTo>
                <a:lnTo>
                  <a:pt x="4826" y="0"/>
                </a:lnTo>
                <a:lnTo>
                  <a:pt x="3810" y="127"/>
                </a:lnTo>
                <a:lnTo>
                  <a:pt x="2540" y="762"/>
                </a:lnTo>
                <a:lnTo>
                  <a:pt x="1270" y="2032"/>
                </a:lnTo>
                <a:lnTo>
                  <a:pt x="0" y="4572"/>
                </a:lnTo>
                <a:lnTo>
                  <a:pt x="254" y="3145536"/>
                </a:lnTo>
                <a:lnTo>
                  <a:pt x="1270" y="3147187"/>
                </a:lnTo>
                <a:lnTo>
                  <a:pt x="5080" y="3149092"/>
                </a:lnTo>
                <a:lnTo>
                  <a:pt x="5527802" y="3148584"/>
                </a:lnTo>
                <a:lnTo>
                  <a:pt x="5528945" y="3148457"/>
                </a:lnTo>
                <a:lnTo>
                  <a:pt x="5531485" y="3147187"/>
                </a:lnTo>
                <a:lnTo>
                  <a:pt x="5532120" y="3145917"/>
                </a:lnTo>
                <a:lnTo>
                  <a:pt x="5532374" y="3144012"/>
                </a:lnTo>
                <a:lnTo>
                  <a:pt x="5532374" y="3139440"/>
                </a:lnTo>
                <a:lnTo>
                  <a:pt x="5532374" y="9144"/>
                </a:lnTo>
                <a:lnTo>
                  <a:pt x="5532374" y="4572"/>
                </a:lnTo>
                <a:close/>
              </a:path>
              <a:path w="11076940" h="3512820">
                <a:moveTo>
                  <a:pt x="7652385" y="2920238"/>
                </a:moveTo>
                <a:lnTo>
                  <a:pt x="5926455" y="2920238"/>
                </a:lnTo>
                <a:lnTo>
                  <a:pt x="5926455" y="2930906"/>
                </a:lnTo>
                <a:lnTo>
                  <a:pt x="7652385" y="2930906"/>
                </a:lnTo>
                <a:lnTo>
                  <a:pt x="7652385" y="2920238"/>
                </a:lnTo>
                <a:close/>
              </a:path>
              <a:path w="11076940" h="3512820">
                <a:moveTo>
                  <a:pt x="7771130" y="2188718"/>
                </a:moveTo>
                <a:lnTo>
                  <a:pt x="5926455" y="2188718"/>
                </a:lnTo>
                <a:lnTo>
                  <a:pt x="5926455" y="2199386"/>
                </a:lnTo>
                <a:lnTo>
                  <a:pt x="7771130" y="2199386"/>
                </a:lnTo>
                <a:lnTo>
                  <a:pt x="7771130" y="2188718"/>
                </a:lnTo>
                <a:close/>
              </a:path>
              <a:path w="11076940" h="3512820">
                <a:moveTo>
                  <a:pt x="8832850" y="1457198"/>
                </a:moveTo>
                <a:lnTo>
                  <a:pt x="5926455" y="1457198"/>
                </a:lnTo>
                <a:lnTo>
                  <a:pt x="5926455" y="1467866"/>
                </a:lnTo>
                <a:lnTo>
                  <a:pt x="8832850" y="1467866"/>
                </a:lnTo>
                <a:lnTo>
                  <a:pt x="8832850" y="1457198"/>
                </a:lnTo>
                <a:close/>
              </a:path>
              <a:path w="11076940" h="3512820">
                <a:moveTo>
                  <a:pt x="8963660" y="359918"/>
                </a:moveTo>
                <a:lnTo>
                  <a:pt x="5926455" y="359918"/>
                </a:lnTo>
                <a:lnTo>
                  <a:pt x="5926455" y="370586"/>
                </a:lnTo>
                <a:lnTo>
                  <a:pt x="8963660" y="370586"/>
                </a:lnTo>
                <a:lnTo>
                  <a:pt x="8963660" y="359918"/>
                </a:lnTo>
                <a:close/>
              </a:path>
              <a:path w="11076940" h="3512820">
                <a:moveTo>
                  <a:pt x="11044682" y="4572"/>
                </a:moveTo>
                <a:lnTo>
                  <a:pt x="11043285" y="3302"/>
                </a:lnTo>
                <a:lnTo>
                  <a:pt x="11042650" y="2032"/>
                </a:lnTo>
                <a:lnTo>
                  <a:pt x="11041380" y="762"/>
                </a:lnTo>
                <a:lnTo>
                  <a:pt x="11040110" y="127"/>
                </a:lnTo>
                <a:lnTo>
                  <a:pt x="11034014" y="127"/>
                </a:lnTo>
                <a:lnTo>
                  <a:pt x="11034014" y="9144"/>
                </a:lnTo>
                <a:lnTo>
                  <a:pt x="11034014" y="3121152"/>
                </a:lnTo>
                <a:lnTo>
                  <a:pt x="5553710" y="3121152"/>
                </a:lnTo>
                <a:lnTo>
                  <a:pt x="5553710" y="9144"/>
                </a:lnTo>
                <a:lnTo>
                  <a:pt x="11034014" y="9144"/>
                </a:lnTo>
                <a:lnTo>
                  <a:pt x="11034014" y="127"/>
                </a:lnTo>
                <a:lnTo>
                  <a:pt x="5549138" y="0"/>
                </a:lnTo>
                <a:lnTo>
                  <a:pt x="5547995" y="127"/>
                </a:lnTo>
                <a:lnTo>
                  <a:pt x="5546725" y="762"/>
                </a:lnTo>
                <a:lnTo>
                  <a:pt x="5545455" y="2032"/>
                </a:lnTo>
                <a:lnTo>
                  <a:pt x="5544820" y="3302"/>
                </a:lnTo>
                <a:lnTo>
                  <a:pt x="5544566" y="3127248"/>
                </a:lnTo>
                <a:lnTo>
                  <a:pt x="5545455" y="3128772"/>
                </a:lnTo>
                <a:lnTo>
                  <a:pt x="5549265" y="3130677"/>
                </a:lnTo>
                <a:lnTo>
                  <a:pt x="11038586" y="3130296"/>
                </a:lnTo>
                <a:lnTo>
                  <a:pt x="11040110" y="3130042"/>
                </a:lnTo>
                <a:lnTo>
                  <a:pt x="11042650" y="3128772"/>
                </a:lnTo>
                <a:lnTo>
                  <a:pt x="11043285" y="3127502"/>
                </a:lnTo>
                <a:lnTo>
                  <a:pt x="11044682" y="3125724"/>
                </a:lnTo>
                <a:lnTo>
                  <a:pt x="11044682" y="3121152"/>
                </a:lnTo>
                <a:lnTo>
                  <a:pt x="11044682" y="9144"/>
                </a:lnTo>
                <a:lnTo>
                  <a:pt x="11044682" y="4572"/>
                </a:lnTo>
                <a:close/>
              </a:path>
              <a:path w="11076940" h="3512820">
                <a:moveTo>
                  <a:pt x="11076686" y="3191256"/>
                </a:moveTo>
                <a:lnTo>
                  <a:pt x="11076305" y="3189732"/>
                </a:lnTo>
                <a:lnTo>
                  <a:pt x="11075670" y="3188462"/>
                </a:lnTo>
                <a:lnTo>
                  <a:pt x="11074400" y="3187192"/>
                </a:lnTo>
                <a:lnTo>
                  <a:pt x="11073384" y="3186684"/>
                </a:lnTo>
                <a:lnTo>
                  <a:pt x="11073130" y="3186557"/>
                </a:lnTo>
                <a:lnTo>
                  <a:pt x="11071860" y="3186557"/>
                </a:lnTo>
                <a:lnTo>
                  <a:pt x="11067542" y="3186569"/>
                </a:lnTo>
                <a:lnTo>
                  <a:pt x="11067542" y="3195828"/>
                </a:lnTo>
                <a:lnTo>
                  <a:pt x="11067542" y="3502152"/>
                </a:lnTo>
                <a:lnTo>
                  <a:pt x="5553710" y="3502152"/>
                </a:lnTo>
                <a:lnTo>
                  <a:pt x="5553710" y="3195828"/>
                </a:lnTo>
                <a:lnTo>
                  <a:pt x="11067542" y="3195828"/>
                </a:lnTo>
                <a:lnTo>
                  <a:pt x="11067542" y="3186569"/>
                </a:lnTo>
                <a:lnTo>
                  <a:pt x="5549138" y="3186684"/>
                </a:lnTo>
                <a:lnTo>
                  <a:pt x="5547995" y="3186557"/>
                </a:lnTo>
                <a:lnTo>
                  <a:pt x="5546725" y="3187192"/>
                </a:lnTo>
                <a:lnTo>
                  <a:pt x="5545455" y="3188462"/>
                </a:lnTo>
                <a:lnTo>
                  <a:pt x="5544820" y="3189732"/>
                </a:lnTo>
                <a:lnTo>
                  <a:pt x="5544566" y="3509772"/>
                </a:lnTo>
                <a:lnTo>
                  <a:pt x="5545455" y="3510407"/>
                </a:lnTo>
                <a:lnTo>
                  <a:pt x="5549265" y="3512312"/>
                </a:lnTo>
                <a:lnTo>
                  <a:pt x="11072114" y="3512820"/>
                </a:lnTo>
                <a:lnTo>
                  <a:pt x="11073130" y="3511677"/>
                </a:lnTo>
                <a:lnTo>
                  <a:pt x="11075670" y="3510407"/>
                </a:lnTo>
                <a:lnTo>
                  <a:pt x="11076305" y="3509137"/>
                </a:lnTo>
                <a:lnTo>
                  <a:pt x="11076686" y="3506724"/>
                </a:lnTo>
                <a:lnTo>
                  <a:pt x="11076686" y="3502152"/>
                </a:lnTo>
                <a:lnTo>
                  <a:pt x="11076686" y="3195828"/>
                </a:lnTo>
                <a:lnTo>
                  <a:pt x="11076686" y="3191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2055" y="2059051"/>
            <a:ext cx="5206365" cy="3917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AA65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46367" y="2059051"/>
            <a:ext cx="5173345" cy="3917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AA65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3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3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3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3287" y="114299"/>
            <a:ext cx="9885425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359" y="3116072"/>
            <a:ext cx="6645909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2688" y="6272824"/>
            <a:ext cx="146684" cy="233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39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762000"/>
            <a:ext cx="8000999" cy="6093458"/>
            <a:chOff x="0" y="251459"/>
            <a:chExt cx="7973695" cy="6604000"/>
          </a:xfrm>
        </p:grpSpPr>
        <p:sp>
          <p:nvSpPr>
            <p:cNvPr id="3" name="object 3"/>
            <p:cNvSpPr/>
            <p:nvPr/>
          </p:nvSpPr>
          <p:spPr>
            <a:xfrm>
              <a:off x="0" y="757427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2048256" y="4098036"/>
                  </a:moveTo>
                  <a:lnTo>
                    <a:pt x="0" y="2051304"/>
                  </a:lnTo>
                  <a:lnTo>
                    <a:pt x="0" y="0"/>
                  </a:lnTo>
                  <a:lnTo>
                    <a:pt x="3073908" y="3072384"/>
                  </a:lnTo>
                  <a:lnTo>
                    <a:pt x="2048256" y="409803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1559"/>
              <a:ext cx="1995170" cy="1993900"/>
            </a:xfrm>
            <a:custGeom>
              <a:avLst/>
              <a:gdLst/>
              <a:ahLst/>
              <a:cxnLst/>
              <a:rect l="l" t="t" r="r" b="b"/>
              <a:pathLst>
                <a:path w="1995170" h="1993900">
                  <a:moveTo>
                    <a:pt x="1994916" y="1993391"/>
                  </a:moveTo>
                  <a:lnTo>
                    <a:pt x="0" y="1993391"/>
                  </a:lnTo>
                  <a:lnTo>
                    <a:pt x="0" y="0"/>
                  </a:lnTo>
                  <a:lnTo>
                    <a:pt x="1994916" y="1993391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7023" y="4855463"/>
              <a:ext cx="4002404" cy="1999614"/>
            </a:xfrm>
            <a:custGeom>
              <a:avLst/>
              <a:gdLst/>
              <a:ahLst/>
              <a:cxnLst/>
              <a:rect l="l" t="t" r="r" b="b"/>
              <a:pathLst>
                <a:path w="4002404" h="1999615">
                  <a:moveTo>
                    <a:pt x="4002024" y="1999488"/>
                  </a:moveTo>
                  <a:lnTo>
                    <a:pt x="0" y="1999488"/>
                  </a:lnTo>
                  <a:lnTo>
                    <a:pt x="2002536" y="0"/>
                  </a:lnTo>
                  <a:lnTo>
                    <a:pt x="4002024" y="1999488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9967" y="5733288"/>
              <a:ext cx="2133600" cy="105410"/>
            </a:xfrm>
            <a:custGeom>
              <a:avLst/>
              <a:gdLst/>
              <a:ahLst/>
              <a:cxnLst/>
              <a:rect l="l" t="t" r="r" b="b"/>
              <a:pathLst>
                <a:path w="2133600" h="105410">
                  <a:moveTo>
                    <a:pt x="2133600" y="105156"/>
                  </a:moveTo>
                  <a:lnTo>
                    <a:pt x="0" y="100584"/>
                  </a:lnTo>
                  <a:lnTo>
                    <a:pt x="0" y="0"/>
                  </a:lnTo>
                  <a:lnTo>
                    <a:pt x="2133600" y="4572"/>
                  </a:lnTo>
                  <a:lnTo>
                    <a:pt x="2133600" y="105156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319" y="251459"/>
              <a:ext cx="3430524" cy="147370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9755" marR="5080" indent="-90551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Basic</a:t>
            </a:r>
            <a:r>
              <a:rPr spc="-155" dirty="0"/>
              <a:t> </a:t>
            </a:r>
            <a:r>
              <a:rPr spc="-5" dirty="0"/>
              <a:t>Details</a:t>
            </a:r>
            <a:r>
              <a:rPr spc="-165" dirty="0"/>
              <a:t> </a:t>
            </a:r>
            <a:r>
              <a:rPr spc="-5" dirty="0"/>
              <a:t>of</a:t>
            </a:r>
            <a:r>
              <a:rPr spc="-150" dirty="0"/>
              <a:t> </a:t>
            </a:r>
            <a:r>
              <a:rPr dirty="0"/>
              <a:t>the</a:t>
            </a:r>
            <a:r>
              <a:rPr spc="-160" dirty="0"/>
              <a:t> </a:t>
            </a:r>
            <a:r>
              <a:rPr spc="-5" dirty="0"/>
              <a:t>Team</a:t>
            </a:r>
            <a:r>
              <a:rPr spc="-165" dirty="0"/>
              <a:t> </a:t>
            </a:r>
            <a:r>
              <a:rPr dirty="0"/>
              <a:t>and </a:t>
            </a:r>
            <a:r>
              <a:rPr spc="-785" dirty="0"/>
              <a:t> </a:t>
            </a:r>
            <a:r>
              <a:rPr spc="-5" dirty="0"/>
              <a:t>Problem</a:t>
            </a:r>
            <a:r>
              <a:rPr spc="-2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39967" y="1142637"/>
            <a:ext cx="4981575" cy="57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000">
              <a:lnSpc>
                <a:spcPct val="140000"/>
              </a:lnSpc>
              <a:spcBef>
                <a:spcPts val="100"/>
              </a:spcBef>
            </a:pPr>
            <a:r>
              <a:rPr sz="1800" spc="-1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Ministry/Organization</a:t>
            </a:r>
            <a:r>
              <a:rPr sz="1800" spc="-12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Name/Student</a:t>
            </a:r>
            <a:r>
              <a:rPr sz="1800" spc="-10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Innovation: </a:t>
            </a:r>
            <a:r>
              <a:rPr lang="en-US" b="1" i="0" dirty="0">
                <a:solidFill>
                  <a:srgbClr val="212529"/>
                </a:solidFill>
                <a:effectLst/>
                <a:latin typeface="montserratregular"/>
              </a:rPr>
              <a:t>Ministry of Social Justice and Empowerment</a:t>
            </a:r>
            <a:endParaRPr sz="1800" b="1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PS</a:t>
            </a:r>
            <a:r>
              <a:rPr sz="1800" spc="-6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Code:</a:t>
            </a:r>
            <a:r>
              <a:rPr sz="1800" spc="-7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lang="en-IN" sz="1800" spc="-15" dirty="0">
                <a:latin typeface="Franklin Gothic Medium"/>
                <a:cs typeface="Franklin Gothic Medium"/>
              </a:rPr>
              <a:t>SIH1307</a:t>
            </a:r>
            <a:endParaRPr sz="18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165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P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r</a:t>
            </a:r>
            <a:r>
              <a:rPr sz="1800" spc="-3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o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b</a:t>
            </a:r>
            <a:r>
              <a:rPr sz="1800" spc="-2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l</a:t>
            </a:r>
            <a:r>
              <a:rPr sz="1800" spc="-2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e</a:t>
            </a:r>
            <a:r>
              <a:rPr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m</a:t>
            </a:r>
            <a:r>
              <a:rPr sz="1800" spc="-12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S</a:t>
            </a:r>
            <a:r>
              <a:rPr sz="1800" spc="-2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t</a:t>
            </a:r>
            <a:r>
              <a:rPr sz="1800" spc="-1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a</a:t>
            </a:r>
            <a:r>
              <a:rPr sz="1800" spc="-3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t</a:t>
            </a:r>
            <a:r>
              <a:rPr sz="1800" spc="-2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eme</a:t>
            </a:r>
            <a:r>
              <a:rPr sz="1800" spc="-1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n</a:t>
            </a:r>
            <a:r>
              <a:rPr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t</a:t>
            </a:r>
            <a:r>
              <a:rPr sz="1800" spc="-12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 err="1">
                <a:solidFill>
                  <a:srgbClr val="7AA653"/>
                </a:solidFill>
                <a:latin typeface="Franklin Gothic Medium"/>
                <a:cs typeface="Franklin Gothic Medium"/>
              </a:rPr>
              <a:t>T</a:t>
            </a:r>
            <a:r>
              <a:rPr sz="1800" spc="-25" dirty="0" err="1">
                <a:solidFill>
                  <a:srgbClr val="7AA653"/>
                </a:solidFill>
                <a:latin typeface="Franklin Gothic Medium"/>
                <a:cs typeface="Franklin Gothic Medium"/>
              </a:rPr>
              <a:t>i</a:t>
            </a:r>
            <a:r>
              <a:rPr sz="1800" spc="-20" dirty="0" err="1">
                <a:solidFill>
                  <a:srgbClr val="7AA653"/>
                </a:solidFill>
                <a:latin typeface="Franklin Gothic Medium"/>
                <a:cs typeface="Franklin Gothic Medium"/>
              </a:rPr>
              <a:t>t</a:t>
            </a:r>
            <a:r>
              <a:rPr sz="1800" spc="-25" dirty="0" err="1">
                <a:solidFill>
                  <a:srgbClr val="7AA653"/>
                </a:solidFill>
                <a:latin typeface="Franklin Gothic Medium"/>
                <a:cs typeface="Franklin Gothic Medium"/>
              </a:rPr>
              <a:t>l</a:t>
            </a:r>
            <a:r>
              <a:rPr sz="1800" spc="-20" dirty="0" err="1">
                <a:solidFill>
                  <a:srgbClr val="7AA653"/>
                </a:solidFill>
                <a:latin typeface="Franklin Gothic Medium"/>
                <a:cs typeface="Franklin Gothic Medium"/>
              </a:rPr>
              <a:t>e</a:t>
            </a:r>
            <a:r>
              <a:rPr sz="1800" dirty="0" err="1">
                <a:solidFill>
                  <a:srgbClr val="7AA653"/>
                </a:solidFill>
                <a:latin typeface="Franklin Gothic Medium"/>
                <a:cs typeface="Franklin Gothic Medium"/>
              </a:rPr>
              <a:t>:</a:t>
            </a:r>
            <a:r>
              <a:rPr lang="en-US" b="1" i="0" u="none" strike="noStrike" dirty="0" err="1">
                <a:effectLst/>
                <a:latin typeface="montserratregular"/>
              </a:rPr>
              <a:t>Computerized</a:t>
            </a:r>
            <a:r>
              <a:rPr lang="en-US" b="1" i="0" u="none" strike="noStrike" dirty="0">
                <a:effectLst/>
                <a:latin typeface="montserratregular"/>
              </a:rPr>
              <a:t> cognitive Retraining Program for Home training of Children with Disabilities</a:t>
            </a:r>
            <a:r>
              <a:rPr lang="en-US" b="0" i="0" u="none" strike="noStrike" dirty="0">
                <a:effectLst/>
                <a:latin typeface="montserratregular"/>
              </a:rPr>
              <a:t>.</a:t>
            </a:r>
          </a:p>
          <a:p>
            <a:pPr marL="12700" marR="5080" indent="629285">
              <a:lnSpc>
                <a:spcPct val="69400"/>
              </a:lnSpc>
              <a:spcBef>
                <a:spcPts val="1010"/>
              </a:spcBef>
            </a:pPr>
            <a:endParaRPr sz="16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Te</a:t>
            </a:r>
            <a:r>
              <a:rPr sz="1800" spc="-1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a</a:t>
            </a:r>
            <a:r>
              <a:rPr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m</a:t>
            </a:r>
            <a:r>
              <a:rPr sz="1800" spc="-1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N</a:t>
            </a:r>
            <a:r>
              <a:rPr sz="1800" spc="-1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a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me</a:t>
            </a:r>
            <a:r>
              <a:rPr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:</a:t>
            </a:r>
            <a:r>
              <a:rPr sz="1800" spc="-10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lang="en-IN" sz="1800" spc="-10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lang="en-IN" sz="1800" spc="-105" dirty="0">
                <a:latin typeface="Franklin Gothic Medium"/>
                <a:cs typeface="Franklin Gothic Medium"/>
              </a:rPr>
              <a:t>Team </a:t>
            </a:r>
            <a:r>
              <a:rPr lang="en-IN" sz="1800" dirty="0" err="1">
                <a:latin typeface="Franklin Gothic Medium"/>
                <a:cs typeface="Franklin Gothic Medium"/>
              </a:rPr>
              <a:t>Caffiene</a:t>
            </a:r>
            <a:endParaRPr sz="1800" dirty="0">
              <a:latin typeface="Franklin Gothic Medium"/>
              <a:cs typeface="Franklin Gothic Medium"/>
            </a:endParaRPr>
          </a:p>
          <a:p>
            <a:pPr marL="12700" marR="1677670">
              <a:lnSpc>
                <a:spcPct val="185600"/>
              </a:lnSpc>
              <a:spcBef>
                <a:spcPts val="10"/>
              </a:spcBef>
            </a:pP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Te</a:t>
            </a:r>
            <a:r>
              <a:rPr sz="1800" spc="-1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a</a:t>
            </a:r>
            <a:r>
              <a:rPr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m</a:t>
            </a:r>
            <a:r>
              <a:rPr sz="1800" spc="-1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Le</a:t>
            </a:r>
            <a:r>
              <a:rPr sz="1800" spc="-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a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de</a:t>
            </a:r>
            <a:r>
              <a:rPr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r</a:t>
            </a:r>
            <a:r>
              <a:rPr sz="1800" spc="-114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N</a:t>
            </a:r>
            <a:r>
              <a:rPr sz="1800" spc="-1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a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me</a:t>
            </a:r>
            <a:r>
              <a:rPr lang="en-IN"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:</a:t>
            </a:r>
            <a:r>
              <a:rPr lang="en-IN" sz="1800" spc="-12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lang="en-IN" spc="-5" dirty="0" err="1">
                <a:latin typeface="Franklin Gothic Medium"/>
                <a:cs typeface="Franklin Gothic Medium"/>
              </a:rPr>
              <a:t>Yashveer</a:t>
            </a:r>
            <a:r>
              <a:rPr lang="en-IN" sz="1800" spc="-114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Institute</a:t>
            </a:r>
            <a:r>
              <a:rPr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Code</a:t>
            </a:r>
            <a:r>
              <a:rPr sz="1800" spc="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(AISHE): </a:t>
            </a:r>
            <a:r>
              <a:rPr lang="en-GB" sz="1700" b="1" spc="-5" dirty="0">
                <a:latin typeface="Times New Roman"/>
                <a:cs typeface="Times New Roman"/>
              </a:rPr>
              <a:t>U</a:t>
            </a:r>
            <a:r>
              <a:rPr sz="1700" b="1" spc="-5" dirty="0">
                <a:latin typeface="Times New Roman"/>
                <a:cs typeface="Times New Roman"/>
              </a:rPr>
              <a:t>-</a:t>
            </a:r>
            <a:r>
              <a:rPr lang="en-GB" sz="1700" b="1" spc="-5" dirty="0">
                <a:latin typeface="Times New Roman"/>
                <a:cs typeface="Times New Roman"/>
              </a:rPr>
              <a:t>0522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Institute</a:t>
            </a:r>
            <a:r>
              <a:rPr sz="1800" spc="-8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Name:</a:t>
            </a:r>
            <a:r>
              <a:rPr sz="1800" spc="-8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lang="en-IN" sz="1800" spc="-5" dirty="0">
                <a:latin typeface="Franklin Gothic Medium"/>
                <a:cs typeface="Franklin Gothic Medium"/>
              </a:rPr>
              <a:t>Jaypee Institute of Information Technology , Noida</a:t>
            </a:r>
            <a:endParaRPr sz="18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latin typeface="Franklin Gothic Medium"/>
              <a:cs typeface="Franklin Gothic Medium"/>
            </a:endParaRPr>
          </a:p>
          <a:p>
            <a:pPr marL="12700"/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T</a:t>
            </a:r>
            <a:r>
              <a:rPr sz="1800" spc="-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h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em</a:t>
            </a:r>
            <a:r>
              <a:rPr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e</a:t>
            </a:r>
            <a:r>
              <a:rPr sz="1800" spc="-1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N</a:t>
            </a:r>
            <a:r>
              <a:rPr sz="1800" spc="-1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a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me</a:t>
            </a:r>
            <a:r>
              <a:rPr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:</a:t>
            </a:r>
            <a:r>
              <a:rPr lang="en-IN" b="1" i="0" cap="all" dirty="0">
                <a:effectLst/>
                <a:latin typeface="montserratbold"/>
              </a:rPr>
              <a:t>MEDTECH/BIOTECH/ HEALTHTECH</a:t>
            </a:r>
          </a:p>
          <a:p>
            <a:pPr marL="12700">
              <a:lnSpc>
                <a:spcPct val="100000"/>
              </a:lnSpc>
            </a:pPr>
            <a:endParaRPr sz="18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E17BC8-89B1-E6CF-DA08-CB33F1EA7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865"/>
            <a:ext cx="12179528" cy="62439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BA22FA-5301-C34B-28A9-182DDCE2E864}"/>
              </a:ext>
            </a:extLst>
          </p:cNvPr>
          <p:cNvSpPr txBox="1"/>
          <p:nvPr/>
        </p:nvSpPr>
        <p:spPr>
          <a:xfrm>
            <a:off x="4495800" y="762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81277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24400"/>
            <a:ext cx="2057399" cy="2133726"/>
            <a:chOff x="0" y="3898391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788" y="5367527"/>
              <a:ext cx="1987550" cy="1490980"/>
            </a:xfrm>
            <a:custGeom>
              <a:avLst/>
              <a:gdLst/>
              <a:ahLst/>
              <a:cxnLst/>
              <a:rect l="l" t="t" r="r" b="b"/>
              <a:pathLst>
                <a:path w="1987550" h="1490979">
                  <a:moveTo>
                    <a:pt x="1987295" y="1490472"/>
                  </a:moveTo>
                  <a:lnTo>
                    <a:pt x="992124" y="1490472"/>
                  </a:lnTo>
                  <a:lnTo>
                    <a:pt x="0" y="496824"/>
                  </a:lnTo>
                  <a:lnTo>
                    <a:pt x="496824" y="0"/>
                  </a:lnTo>
                  <a:lnTo>
                    <a:pt x="1987295" y="1490472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890259"/>
              <a:ext cx="967740" cy="967740"/>
            </a:xfrm>
            <a:custGeom>
              <a:avLst/>
              <a:gdLst/>
              <a:ahLst/>
              <a:cxnLst/>
              <a:rect l="l" t="t" r="r" b="b"/>
              <a:pathLst>
                <a:path w="967740" h="967740">
                  <a:moveTo>
                    <a:pt x="967740" y="967739"/>
                  </a:moveTo>
                  <a:lnTo>
                    <a:pt x="0" y="967739"/>
                  </a:lnTo>
                  <a:lnTo>
                    <a:pt x="0" y="0"/>
                  </a:lnTo>
                  <a:lnTo>
                    <a:pt x="967740" y="967739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898391"/>
              <a:ext cx="970915" cy="1941830"/>
            </a:xfrm>
            <a:custGeom>
              <a:avLst/>
              <a:gdLst/>
              <a:ahLst/>
              <a:cxnLst/>
              <a:rect l="l" t="t" r="r" b="b"/>
              <a:pathLst>
                <a:path w="970915" h="1941829">
                  <a:moveTo>
                    <a:pt x="0" y="1941576"/>
                  </a:moveTo>
                  <a:lnTo>
                    <a:pt x="0" y="0"/>
                  </a:lnTo>
                  <a:lnTo>
                    <a:pt x="970788" y="970788"/>
                  </a:lnTo>
                  <a:lnTo>
                    <a:pt x="0" y="194157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325" y="89362"/>
            <a:ext cx="483997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I</a:t>
            </a:r>
            <a:r>
              <a:rPr sz="4000" spc="-60" dirty="0"/>
              <a:t>d</a:t>
            </a:r>
            <a:r>
              <a:rPr sz="4000" spc="-50" dirty="0"/>
              <a:t>e</a:t>
            </a:r>
            <a:r>
              <a:rPr sz="4000" spc="-45" dirty="0"/>
              <a:t>a</a:t>
            </a:r>
            <a:r>
              <a:rPr sz="4000" spc="-204" dirty="0"/>
              <a:t> </a:t>
            </a:r>
            <a:r>
              <a:rPr sz="4000" spc="-5" dirty="0"/>
              <a:t>D</a:t>
            </a:r>
            <a:r>
              <a:rPr sz="4000" spc="-15" dirty="0"/>
              <a:t>e</a:t>
            </a:r>
            <a:r>
              <a:rPr sz="4000" spc="-25" dirty="0"/>
              <a:t>t</a:t>
            </a:r>
            <a:r>
              <a:rPr sz="4000" spc="-5" dirty="0"/>
              <a:t>a</a:t>
            </a:r>
            <a:r>
              <a:rPr sz="4000" spc="-15" dirty="0"/>
              <a:t>i</a:t>
            </a:r>
            <a:r>
              <a:rPr sz="4000" spc="-25" dirty="0"/>
              <a:t>l</a:t>
            </a:r>
            <a:r>
              <a:rPr sz="4000" spc="-5" dirty="0"/>
              <a:t>s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1025695" y="726219"/>
            <a:ext cx="5932805" cy="107567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1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I</a:t>
            </a:r>
            <a:r>
              <a:rPr sz="16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DE</a:t>
            </a:r>
            <a:r>
              <a:rPr sz="1600" spc="-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A</a:t>
            </a:r>
            <a:r>
              <a:rPr sz="1600" spc="-7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600" spc="-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/</a:t>
            </a:r>
            <a:r>
              <a:rPr sz="1600" spc="-8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600" spc="-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S</a:t>
            </a:r>
            <a:r>
              <a:rPr sz="16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O</a:t>
            </a:r>
            <a:r>
              <a:rPr sz="16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LU</a:t>
            </a:r>
            <a:r>
              <a:rPr sz="16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T</a:t>
            </a:r>
            <a:r>
              <a:rPr sz="1600" spc="-1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I</a:t>
            </a:r>
            <a:r>
              <a:rPr sz="16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O</a:t>
            </a:r>
            <a:r>
              <a:rPr sz="1600" spc="-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N</a:t>
            </a:r>
            <a:r>
              <a:rPr sz="1600" spc="-7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600" spc="-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:</a:t>
            </a:r>
            <a:endParaRPr sz="1600" dirty="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50000"/>
              </a:lnSpc>
            </a:pPr>
            <a:r>
              <a:rPr sz="1600" spc="-5" dirty="0">
                <a:latin typeface="Franklin Gothic Medium"/>
                <a:cs typeface="Franklin Gothic Medium"/>
              </a:rPr>
              <a:t>Implementation</a:t>
            </a:r>
            <a:r>
              <a:rPr sz="1600" spc="-95" dirty="0">
                <a:latin typeface="Franklin Gothic Medium"/>
                <a:cs typeface="Franklin Gothic Medium"/>
              </a:rPr>
              <a:t> </a:t>
            </a:r>
            <a:r>
              <a:rPr sz="1600" spc="-5" dirty="0">
                <a:latin typeface="Franklin Gothic Medium"/>
                <a:cs typeface="Franklin Gothic Medium"/>
              </a:rPr>
              <a:t>of</a:t>
            </a:r>
            <a:r>
              <a:rPr sz="1600" spc="-85" dirty="0">
                <a:latin typeface="Franklin Gothic Medium"/>
                <a:cs typeface="Franklin Gothic Medium"/>
              </a:rPr>
              <a:t> </a:t>
            </a:r>
            <a:r>
              <a:rPr sz="1600" spc="-5" dirty="0">
                <a:latin typeface="Franklin Gothic Medium"/>
                <a:cs typeface="Franklin Gothic Medium"/>
              </a:rPr>
              <a:t>a</a:t>
            </a:r>
            <a:r>
              <a:rPr sz="1600" spc="-95" dirty="0">
                <a:latin typeface="Franklin Gothic Medium"/>
                <a:cs typeface="Franklin Gothic Medium"/>
              </a:rPr>
              <a:t> </a:t>
            </a:r>
            <a:r>
              <a:rPr lang="en-IN" sz="1600" spc="-5" dirty="0">
                <a:latin typeface="Franklin Gothic Medium"/>
                <a:cs typeface="Franklin Gothic Medium"/>
              </a:rPr>
              <a:t>Cognitive retraining program for home training of children with disabilities</a:t>
            </a:r>
            <a:endParaRPr sz="1600" dirty="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80367" y="1921842"/>
            <a:ext cx="6645909" cy="441402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algn="l"/>
            <a:r>
              <a:rPr lang="en-US" b="1" dirty="0">
                <a:latin typeface="Söhne"/>
              </a:rPr>
              <a:t>Problem</a:t>
            </a:r>
            <a:r>
              <a:rPr lang="en-US" sz="1400" b="1" dirty="0">
                <a:latin typeface="Söhne"/>
              </a:rPr>
              <a:t>: </a:t>
            </a:r>
            <a:r>
              <a:rPr lang="en-US" sz="1400" dirty="0">
                <a:latin typeface="Söhne"/>
              </a:rPr>
              <a:t>Children with cognitive diseases have to undergo a tedious , expensive and uncomfortable therapies offline.</a:t>
            </a:r>
          </a:p>
          <a:p>
            <a:pPr algn="l"/>
            <a:endParaRPr lang="en-US" sz="1400" i="0" dirty="0">
              <a:effectLst/>
              <a:latin typeface="Söhne"/>
            </a:endParaRPr>
          </a:p>
          <a:p>
            <a:pPr algn="l"/>
            <a:r>
              <a:rPr lang="en-US" b="1" dirty="0">
                <a:latin typeface="Söhne"/>
              </a:rPr>
              <a:t>Our Idea</a:t>
            </a:r>
            <a:r>
              <a:rPr lang="en-US" sz="1400" b="1" i="0" dirty="0">
                <a:effectLst/>
                <a:latin typeface="Söhne"/>
              </a:rPr>
              <a:t>: </a:t>
            </a:r>
            <a:r>
              <a:rPr lang="en-US" sz="1400" dirty="0">
                <a:latin typeface="Söhne"/>
              </a:rPr>
              <a:t>Create an online portal/website that brings in person therapies to doorstep of every disabled child at remarkably low cost.</a:t>
            </a:r>
          </a:p>
          <a:p>
            <a:pPr algn="l"/>
            <a:endParaRPr lang="en-US" sz="1400" dirty="0"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FEATURES:</a:t>
            </a:r>
          </a:p>
          <a:p>
            <a:pPr algn="l"/>
            <a:r>
              <a:rPr lang="en-US" b="1" i="0" dirty="0">
                <a:effectLst/>
                <a:latin typeface="Söhne"/>
              </a:rPr>
              <a:t>Interactive </a:t>
            </a:r>
            <a:r>
              <a:rPr lang="en-US" b="1" i="0" dirty="0" err="1">
                <a:effectLst/>
                <a:latin typeface="Söhne"/>
              </a:rPr>
              <a:t>games</a:t>
            </a:r>
            <a:r>
              <a:rPr lang="en-US" b="0" i="0" dirty="0" err="1">
                <a:effectLst/>
                <a:latin typeface="Söhne"/>
              </a:rPr>
              <a:t>:</a:t>
            </a:r>
            <a:r>
              <a:rPr lang="en-US" sz="1400" b="0" i="0" dirty="0" err="1">
                <a:effectLst/>
                <a:latin typeface="Söhne"/>
              </a:rPr>
              <a:t>No</a:t>
            </a:r>
            <a:r>
              <a:rPr lang="en-US" sz="1400" b="0" i="0" dirty="0">
                <a:effectLst/>
                <a:latin typeface="Söhne"/>
              </a:rPr>
              <a:t> bore boring therapies </a:t>
            </a:r>
            <a:r>
              <a:rPr lang="en-US" sz="1400" b="0" i="0" dirty="0" err="1">
                <a:effectLst/>
                <a:latin typeface="Söhne"/>
              </a:rPr>
              <a:t>anymore!Every</a:t>
            </a:r>
            <a:r>
              <a:rPr lang="en-US" sz="1400" b="0" i="0" dirty="0">
                <a:effectLst/>
                <a:latin typeface="Söhne"/>
              </a:rPr>
              <a:t> child can play and cure his </a:t>
            </a:r>
            <a:r>
              <a:rPr lang="en-US" sz="1400" b="0" i="0" dirty="0" err="1">
                <a:effectLst/>
                <a:latin typeface="Söhne"/>
              </a:rPr>
              <a:t>coginition</a:t>
            </a:r>
            <a:r>
              <a:rPr lang="en-US" sz="1400" b="0" i="0" dirty="0">
                <a:effectLst/>
                <a:latin typeface="Söhne"/>
              </a:rPr>
              <a:t> disabilities at same time.</a:t>
            </a:r>
          </a:p>
          <a:p>
            <a:pPr algn="l"/>
            <a:endParaRPr lang="en-US" sz="1400" b="0" i="0" dirty="0">
              <a:effectLst/>
              <a:latin typeface="Söhne"/>
            </a:endParaRPr>
          </a:p>
          <a:p>
            <a:pPr algn="l"/>
            <a:r>
              <a:rPr lang="en-US" b="1" dirty="0">
                <a:latin typeface="Söhne"/>
              </a:rPr>
              <a:t>Community </a:t>
            </a:r>
            <a:r>
              <a:rPr lang="en-US" b="1" dirty="0" err="1">
                <a:latin typeface="Söhne"/>
              </a:rPr>
              <a:t>building</a:t>
            </a:r>
            <a:r>
              <a:rPr lang="en-US" sz="1400" dirty="0" err="1">
                <a:latin typeface="Söhne"/>
              </a:rPr>
              <a:t>:An</a:t>
            </a:r>
            <a:r>
              <a:rPr lang="en-US" sz="1400" dirty="0">
                <a:latin typeface="Söhne"/>
              </a:rPr>
              <a:t> amazing community of like minded children , focused on </a:t>
            </a:r>
            <a:r>
              <a:rPr lang="en-US" sz="1400" dirty="0" err="1">
                <a:latin typeface="Söhne"/>
              </a:rPr>
              <a:t>multual</a:t>
            </a:r>
            <a:r>
              <a:rPr lang="en-US" sz="1400" dirty="0">
                <a:latin typeface="Söhne"/>
              </a:rPr>
              <a:t> growth.</a:t>
            </a:r>
            <a:endParaRPr lang="en-US" sz="1400" b="0" i="0" dirty="0">
              <a:effectLst/>
              <a:latin typeface="Söhne"/>
            </a:endParaRPr>
          </a:p>
          <a:p>
            <a:pPr algn="l"/>
            <a:endParaRPr lang="en-US" sz="1400" b="0" i="0" u="sng" dirty="0">
              <a:effectLst/>
              <a:latin typeface="Söhne"/>
            </a:endParaRPr>
          </a:p>
          <a:p>
            <a:pPr algn="l"/>
            <a:r>
              <a:rPr lang="en-US" b="1" i="0" u="sng" dirty="0">
                <a:effectLst/>
                <a:latin typeface="Söhne"/>
              </a:rPr>
              <a:t>R</a:t>
            </a:r>
            <a:r>
              <a:rPr lang="en-US" b="1" u="sng" dirty="0">
                <a:latin typeface="Söhne"/>
              </a:rPr>
              <a:t>eal Time </a:t>
            </a:r>
            <a:r>
              <a:rPr lang="en-US" b="1" u="sng" dirty="0" err="1">
                <a:latin typeface="Söhne"/>
              </a:rPr>
              <a:t>feedback</a:t>
            </a:r>
            <a:r>
              <a:rPr lang="en-US" sz="1400" dirty="0" err="1">
                <a:latin typeface="Söhne"/>
              </a:rPr>
              <a:t>:Results</a:t>
            </a:r>
            <a:r>
              <a:rPr lang="en-US" sz="1400" dirty="0">
                <a:latin typeface="Söhne"/>
              </a:rPr>
              <a:t> of every game calculated and feedback sent in real time to rewire child’s neurological pattern and help him cure his </a:t>
            </a:r>
            <a:r>
              <a:rPr lang="en-US" sz="1400" dirty="0" err="1">
                <a:latin typeface="Söhne"/>
              </a:rPr>
              <a:t>coginition</a:t>
            </a:r>
            <a:r>
              <a:rPr lang="en-US" sz="1400" dirty="0">
                <a:latin typeface="Söhne"/>
              </a:rPr>
              <a:t> disabilities.</a:t>
            </a:r>
          </a:p>
          <a:p>
            <a:pPr algn="l"/>
            <a:endParaRPr lang="en-US" sz="1400" b="0" i="0" dirty="0">
              <a:effectLst/>
              <a:latin typeface="Söhne"/>
            </a:endParaRPr>
          </a:p>
          <a:p>
            <a:pPr algn="l"/>
            <a:r>
              <a:rPr lang="en-US" b="1" i="0" dirty="0">
                <a:effectLst/>
                <a:latin typeface="Söhne"/>
              </a:rPr>
              <a:t>Future Implementation :</a:t>
            </a:r>
          </a:p>
          <a:p>
            <a:pPr algn="l"/>
            <a:r>
              <a:rPr lang="en-US" sz="1400" b="1" i="0" dirty="0">
                <a:effectLst/>
                <a:latin typeface="Söhne"/>
              </a:rPr>
              <a:t> </a:t>
            </a:r>
            <a:r>
              <a:rPr lang="en-US" sz="1400" i="0" dirty="0">
                <a:effectLst/>
                <a:latin typeface="Söhne"/>
              </a:rPr>
              <a:t>EEG Models , it have the </a:t>
            </a:r>
            <a:r>
              <a:rPr lang="en-US" sz="1400" b="0" i="0" dirty="0">
                <a:effectLst/>
                <a:latin typeface="Söhne"/>
              </a:rPr>
              <a:t>potential to provide real-time insights into a child's brain activity, allowing for personalized and responsive training.</a:t>
            </a:r>
            <a:endParaRPr lang="en-US" sz="1400" b="1" i="0" dirty="0">
              <a:effectLst/>
              <a:latin typeface="Söhn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99733" y="1983476"/>
            <a:ext cx="4581525" cy="2504440"/>
          </a:xfrm>
          <a:custGeom>
            <a:avLst/>
            <a:gdLst/>
            <a:ahLst/>
            <a:cxnLst/>
            <a:rect l="l" t="t" r="r" b="b"/>
            <a:pathLst>
              <a:path w="4581525" h="2504440">
                <a:moveTo>
                  <a:pt x="4445" y="2504440"/>
                </a:moveTo>
                <a:lnTo>
                  <a:pt x="635" y="2502534"/>
                </a:lnTo>
                <a:lnTo>
                  <a:pt x="126" y="2501010"/>
                </a:lnTo>
                <a:lnTo>
                  <a:pt x="0" y="3175"/>
                </a:lnTo>
                <a:lnTo>
                  <a:pt x="635" y="1904"/>
                </a:lnTo>
                <a:lnTo>
                  <a:pt x="1905" y="634"/>
                </a:lnTo>
                <a:lnTo>
                  <a:pt x="3175" y="0"/>
                </a:lnTo>
                <a:lnTo>
                  <a:pt x="4699" y="126"/>
                </a:lnTo>
                <a:lnTo>
                  <a:pt x="4577969" y="126"/>
                </a:lnTo>
                <a:lnTo>
                  <a:pt x="4578985" y="634"/>
                </a:lnTo>
                <a:lnTo>
                  <a:pt x="4580255" y="1904"/>
                </a:lnTo>
                <a:lnTo>
                  <a:pt x="4580890" y="3175"/>
                </a:lnTo>
                <a:lnTo>
                  <a:pt x="4581271" y="4699"/>
                </a:lnTo>
                <a:lnTo>
                  <a:pt x="9271" y="4699"/>
                </a:lnTo>
                <a:lnTo>
                  <a:pt x="4699" y="9270"/>
                </a:lnTo>
                <a:lnTo>
                  <a:pt x="9271" y="9270"/>
                </a:lnTo>
                <a:lnTo>
                  <a:pt x="9271" y="2494915"/>
                </a:lnTo>
                <a:lnTo>
                  <a:pt x="4699" y="2494915"/>
                </a:lnTo>
                <a:lnTo>
                  <a:pt x="9271" y="2499487"/>
                </a:lnTo>
                <a:lnTo>
                  <a:pt x="4581271" y="2499487"/>
                </a:lnTo>
                <a:lnTo>
                  <a:pt x="4580890" y="2501265"/>
                </a:lnTo>
                <a:lnTo>
                  <a:pt x="4580255" y="2502534"/>
                </a:lnTo>
                <a:lnTo>
                  <a:pt x="4577715" y="2503804"/>
                </a:lnTo>
                <a:lnTo>
                  <a:pt x="4576699" y="2504058"/>
                </a:lnTo>
                <a:lnTo>
                  <a:pt x="4445" y="2504440"/>
                </a:lnTo>
                <a:close/>
              </a:path>
              <a:path w="4581525" h="2504440">
                <a:moveTo>
                  <a:pt x="4577969" y="126"/>
                </a:moveTo>
                <a:lnTo>
                  <a:pt x="4699" y="126"/>
                </a:lnTo>
                <a:lnTo>
                  <a:pt x="4576445" y="0"/>
                </a:lnTo>
                <a:lnTo>
                  <a:pt x="4577715" y="0"/>
                </a:lnTo>
                <a:lnTo>
                  <a:pt x="4577969" y="126"/>
                </a:lnTo>
                <a:close/>
              </a:path>
              <a:path w="4581525" h="2504440">
                <a:moveTo>
                  <a:pt x="9271" y="9270"/>
                </a:moveTo>
                <a:lnTo>
                  <a:pt x="4699" y="9270"/>
                </a:lnTo>
                <a:lnTo>
                  <a:pt x="9271" y="4699"/>
                </a:lnTo>
                <a:lnTo>
                  <a:pt x="9271" y="9270"/>
                </a:lnTo>
                <a:close/>
              </a:path>
              <a:path w="4581525" h="2504440">
                <a:moveTo>
                  <a:pt x="4572127" y="9270"/>
                </a:moveTo>
                <a:lnTo>
                  <a:pt x="9271" y="9270"/>
                </a:lnTo>
                <a:lnTo>
                  <a:pt x="9271" y="4699"/>
                </a:lnTo>
                <a:lnTo>
                  <a:pt x="4572127" y="4699"/>
                </a:lnTo>
                <a:lnTo>
                  <a:pt x="4572127" y="9270"/>
                </a:lnTo>
                <a:close/>
              </a:path>
              <a:path w="4581525" h="2504440">
                <a:moveTo>
                  <a:pt x="4572127" y="2499487"/>
                </a:moveTo>
                <a:lnTo>
                  <a:pt x="4572127" y="4699"/>
                </a:lnTo>
                <a:lnTo>
                  <a:pt x="4576699" y="9270"/>
                </a:lnTo>
                <a:lnTo>
                  <a:pt x="4581271" y="9270"/>
                </a:lnTo>
                <a:lnTo>
                  <a:pt x="4581271" y="2494915"/>
                </a:lnTo>
                <a:lnTo>
                  <a:pt x="4576699" y="2494915"/>
                </a:lnTo>
                <a:lnTo>
                  <a:pt x="4572127" y="2499487"/>
                </a:lnTo>
                <a:close/>
              </a:path>
              <a:path w="4581525" h="2504440">
                <a:moveTo>
                  <a:pt x="4581271" y="9270"/>
                </a:moveTo>
                <a:lnTo>
                  <a:pt x="4576699" y="9270"/>
                </a:lnTo>
                <a:lnTo>
                  <a:pt x="4572127" y="4699"/>
                </a:lnTo>
                <a:lnTo>
                  <a:pt x="4581271" y="4699"/>
                </a:lnTo>
                <a:lnTo>
                  <a:pt x="4581271" y="9270"/>
                </a:lnTo>
                <a:close/>
              </a:path>
              <a:path w="4581525" h="2504440">
                <a:moveTo>
                  <a:pt x="9271" y="2499487"/>
                </a:moveTo>
                <a:lnTo>
                  <a:pt x="4699" y="2494915"/>
                </a:lnTo>
                <a:lnTo>
                  <a:pt x="9271" y="2494915"/>
                </a:lnTo>
                <a:lnTo>
                  <a:pt x="9271" y="2499487"/>
                </a:lnTo>
                <a:close/>
              </a:path>
              <a:path w="4581525" h="2504440">
                <a:moveTo>
                  <a:pt x="4572127" y="2499487"/>
                </a:moveTo>
                <a:lnTo>
                  <a:pt x="9271" y="2499487"/>
                </a:lnTo>
                <a:lnTo>
                  <a:pt x="9271" y="2494915"/>
                </a:lnTo>
                <a:lnTo>
                  <a:pt x="4572127" y="2494915"/>
                </a:lnTo>
                <a:lnTo>
                  <a:pt x="4572127" y="2499487"/>
                </a:lnTo>
                <a:close/>
              </a:path>
              <a:path w="4581525" h="2504440">
                <a:moveTo>
                  <a:pt x="4581271" y="2499487"/>
                </a:moveTo>
                <a:lnTo>
                  <a:pt x="4572127" y="2499487"/>
                </a:lnTo>
                <a:lnTo>
                  <a:pt x="4576699" y="2494915"/>
                </a:lnTo>
                <a:lnTo>
                  <a:pt x="4581271" y="2494915"/>
                </a:lnTo>
                <a:lnTo>
                  <a:pt x="4581271" y="2499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29600" y="2291080"/>
            <a:ext cx="211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T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E</a:t>
            </a:r>
            <a:r>
              <a:rPr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C</a:t>
            </a:r>
            <a:r>
              <a:rPr sz="1800" spc="-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H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N</a:t>
            </a:r>
            <a:r>
              <a:rPr sz="1800" spc="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O</a:t>
            </a:r>
            <a:r>
              <a:rPr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L</a:t>
            </a:r>
            <a:r>
              <a:rPr sz="1800" spc="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O</a:t>
            </a:r>
            <a:r>
              <a:rPr sz="1800" spc="-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G</a:t>
            </a:r>
            <a:r>
              <a:rPr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Y</a:t>
            </a:r>
            <a:r>
              <a:rPr sz="1800" spc="-8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STA</a:t>
            </a:r>
            <a:r>
              <a:rPr sz="1800" spc="-15" dirty="0">
                <a:solidFill>
                  <a:srgbClr val="7AA653"/>
                </a:solidFill>
                <a:latin typeface="Franklin Gothic Medium"/>
                <a:cs typeface="Franklin Gothic Medium"/>
              </a:rPr>
              <a:t>CK</a:t>
            </a:r>
            <a:r>
              <a:rPr sz="1800" dirty="0">
                <a:solidFill>
                  <a:srgbClr val="7AA653"/>
                </a:solidFill>
                <a:latin typeface="Franklin Gothic Medium"/>
                <a:cs typeface="Franklin Gothic Medium"/>
              </a:rPr>
              <a:t>:</a:t>
            </a: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7683895" y="2590800"/>
            <a:ext cx="4013200" cy="2528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95"/>
              </a:spcBef>
              <a:buFont typeface="Segoe UI Symbol"/>
              <a:buChar char="⮚"/>
              <a:tabLst>
                <a:tab pos="350520" algn="l"/>
                <a:tab pos="351155" algn="l"/>
              </a:tabLst>
            </a:pPr>
            <a:endParaRPr lang="en-IN" sz="1600" spc="-5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egoe UI Symbol"/>
              <a:buChar char="⮚"/>
            </a:pPr>
            <a:r>
              <a:rPr lang="en-IN" sz="1650" dirty="0" err="1">
                <a:latin typeface="Franklin Gothic Medium"/>
                <a:cs typeface="Franklin Gothic Medium"/>
              </a:rPr>
              <a:t>Frontend:Html,css,javascript,bootstrap</a:t>
            </a:r>
            <a:endParaRPr lang="en-IN" sz="165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egoe UI Symbol"/>
              <a:buChar char="⮚"/>
            </a:pPr>
            <a:endParaRPr lang="en-IN" sz="165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egoe UI Symbol"/>
              <a:buChar char="⮚"/>
            </a:pPr>
            <a:r>
              <a:rPr lang="en-IN" sz="1650" dirty="0" err="1">
                <a:latin typeface="Franklin Gothic Medium"/>
                <a:cs typeface="Franklin Gothic Medium"/>
              </a:rPr>
              <a:t>Backend:NodeJs,Express</a:t>
            </a:r>
            <a:r>
              <a:rPr lang="en-IN" sz="1650" dirty="0">
                <a:latin typeface="Franklin Gothic Medium"/>
                <a:cs typeface="Franklin Gothic Medium"/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Segoe UI Symbol"/>
              <a:buChar char="⮚"/>
            </a:pPr>
            <a:endParaRPr lang="en-IN" sz="165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egoe UI Symbol"/>
              <a:buChar char="⮚"/>
            </a:pPr>
            <a:r>
              <a:rPr lang="en-IN" sz="1650" dirty="0" err="1">
                <a:latin typeface="Franklin Gothic Medium"/>
                <a:cs typeface="Franklin Gothic Medium"/>
              </a:rPr>
              <a:t>Database:MongoDB</a:t>
            </a:r>
            <a:endParaRPr sz="165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Segoe UI Symbol"/>
              <a:buChar char="⮚"/>
              <a:tabLst>
                <a:tab pos="299720" algn="l"/>
              </a:tabLst>
            </a:pPr>
            <a:endParaRPr lang="en-IN" sz="1600" spc="-5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egoe UI Symbol"/>
              <a:buChar char="⮚"/>
            </a:pPr>
            <a:endParaRPr sz="1650" dirty="0">
              <a:latin typeface="Franklin Gothic Medium"/>
              <a:cs typeface="Franklin Gothic Medium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720" algn="l"/>
              </a:tabLst>
            </a:pPr>
            <a:endParaRPr lang="en-IN" sz="16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65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3519-CEFA-4C95-7D5C-FFF56928B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94830"/>
            <a:ext cx="10363200" cy="2954655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8415F-397F-FA79-A039-9DEF0EE0993E}"/>
              </a:ext>
            </a:extLst>
          </p:cNvPr>
          <p:cNvSpPr txBox="1"/>
          <p:nvPr/>
        </p:nvSpPr>
        <p:spPr>
          <a:xfrm>
            <a:off x="2710443" y="13202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spc="-55" dirty="0">
                <a:latin typeface="Franklin Gothic Book" panose="020B0503020102020204" pitchFamily="34" charset="0"/>
              </a:rPr>
              <a:t>A</a:t>
            </a:r>
            <a:r>
              <a:rPr lang="en-IN" sz="4000" b="1" spc="-45" dirty="0">
                <a:latin typeface="Franklin Gothic Book" panose="020B0503020102020204" pitchFamily="34" charset="0"/>
              </a:rPr>
              <a:t>pp</a:t>
            </a:r>
            <a:r>
              <a:rPr lang="en-IN" sz="4000" b="1" spc="-60" dirty="0">
                <a:latin typeface="Franklin Gothic Book" panose="020B0503020102020204" pitchFamily="34" charset="0"/>
              </a:rPr>
              <a:t>r</a:t>
            </a:r>
            <a:r>
              <a:rPr lang="en-IN" sz="4000" b="1" spc="-55" dirty="0">
                <a:latin typeface="Franklin Gothic Book" panose="020B0503020102020204" pitchFamily="34" charset="0"/>
              </a:rPr>
              <a:t>oa</a:t>
            </a:r>
            <a:r>
              <a:rPr lang="en-IN" sz="4000" b="1" spc="-45" dirty="0">
                <a:latin typeface="Franklin Gothic Book" panose="020B0503020102020204" pitchFamily="34" charset="0"/>
              </a:rPr>
              <a:t>c</a:t>
            </a:r>
            <a:r>
              <a:rPr lang="en-IN" sz="4000" b="1" spc="-5" dirty="0">
                <a:latin typeface="Franklin Gothic Book" panose="020B0503020102020204" pitchFamily="34" charset="0"/>
              </a:rPr>
              <a:t>h</a:t>
            </a:r>
            <a:r>
              <a:rPr lang="en-IN" sz="4000" b="1" spc="-204" dirty="0">
                <a:latin typeface="Franklin Gothic Book" panose="020B0503020102020204" pitchFamily="34" charset="0"/>
              </a:rPr>
              <a:t> </a:t>
            </a:r>
            <a:r>
              <a:rPr lang="en-IN" sz="4000" b="1" spc="-5" dirty="0">
                <a:latin typeface="Franklin Gothic Book" panose="020B0503020102020204" pitchFamily="34" charset="0"/>
              </a:rPr>
              <a:t>D</a:t>
            </a:r>
            <a:r>
              <a:rPr lang="en-IN" sz="4000" b="1" spc="-15" dirty="0">
                <a:latin typeface="Franklin Gothic Book" panose="020B0503020102020204" pitchFamily="34" charset="0"/>
              </a:rPr>
              <a:t>e</a:t>
            </a:r>
            <a:r>
              <a:rPr lang="en-IN" sz="4000" b="1" spc="-25" dirty="0">
                <a:latin typeface="Franklin Gothic Book" panose="020B0503020102020204" pitchFamily="34" charset="0"/>
              </a:rPr>
              <a:t>t</a:t>
            </a:r>
            <a:r>
              <a:rPr lang="en-IN" sz="4000" b="1" spc="-5" dirty="0">
                <a:latin typeface="Franklin Gothic Book" panose="020B0503020102020204" pitchFamily="34" charset="0"/>
              </a:rPr>
              <a:t>a</a:t>
            </a:r>
            <a:r>
              <a:rPr lang="en-IN" sz="4000" b="1" spc="-15" dirty="0">
                <a:latin typeface="Franklin Gothic Book" panose="020B0503020102020204" pitchFamily="34" charset="0"/>
              </a:rPr>
              <a:t>i</a:t>
            </a:r>
            <a:r>
              <a:rPr lang="en-IN" sz="4000" b="1" spc="-25" dirty="0">
                <a:latin typeface="Franklin Gothic Book" panose="020B0503020102020204" pitchFamily="34" charset="0"/>
              </a:rPr>
              <a:t>l</a:t>
            </a:r>
            <a:r>
              <a:rPr lang="en-IN" sz="4000" b="1" spc="-5" dirty="0">
                <a:latin typeface="Franklin Gothic Book" panose="020B0503020102020204" pitchFamily="34" charset="0"/>
              </a:rPr>
              <a:t>s</a:t>
            </a:r>
            <a:endParaRPr lang="en-IN" sz="4000" b="1" dirty="0">
              <a:latin typeface="Franklin Gothic Book" panose="020B0503020102020204" pitchFamily="34" charset="0"/>
            </a:endParaRP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F4D751C2-5ABA-DAF3-97EE-5F35D766DF4E}"/>
              </a:ext>
            </a:extLst>
          </p:cNvPr>
          <p:cNvGrpSpPr/>
          <p:nvPr/>
        </p:nvGrpSpPr>
        <p:grpSpPr>
          <a:xfrm rot="10800000">
            <a:off x="10134600" y="0"/>
            <a:ext cx="2057399" cy="2971800"/>
            <a:chOff x="0" y="3898391"/>
            <a:chExt cx="2958465" cy="295973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6AC3B27F-C01C-92C6-FD86-955C115EAB96}"/>
                </a:ext>
              </a:extLst>
            </p:cNvPr>
            <p:cNvSpPr/>
            <p:nvPr/>
          </p:nvSpPr>
          <p:spPr>
            <a:xfrm>
              <a:off x="970788" y="5367527"/>
              <a:ext cx="1987550" cy="1490980"/>
            </a:xfrm>
            <a:custGeom>
              <a:avLst/>
              <a:gdLst/>
              <a:ahLst/>
              <a:cxnLst/>
              <a:rect l="l" t="t" r="r" b="b"/>
              <a:pathLst>
                <a:path w="1987550" h="1490979">
                  <a:moveTo>
                    <a:pt x="1987295" y="1490472"/>
                  </a:moveTo>
                  <a:lnTo>
                    <a:pt x="992124" y="1490472"/>
                  </a:lnTo>
                  <a:lnTo>
                    <a:pt x="0" y="496824"/>
                  </a:lnTo>
                  <a:lnTo>
                    <a:pt x="496824" y="0"/>
                  </a:lnTo>
                  <a:lnTo>
                    <a:pt x="1987295" y="1490472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82D6402D-77D5-0847-BC3B-DE46538BFF64}"/>
                </a:ext>
              </a:extLst>
            </p:cNvPr>
            <p:cNvSpPr/>
            <p:nvPr/>
          </p:nvSpPr>
          <p:spPr>
            <a:xfrm>
              <a:off x="0" y="5890259"/>
              <a:ext cx="967740" cy="967740"/>
            </a:xfrm>
            <a:custGeom>
              <a:avLst/>
              <a:gdLst/>
              <a:ahLst/>
              <a:cxnLst/>
              <a:rect l="l" t="t" r="r" b="b"/>
              <a:pathLst>
                <a:path w="967740" h="967740">
                  <a:moveTo>
                    <a:pt x="967740" y="967739"/>
                  </a:moveTo>
                  <a:lnTo>
                    <a:pt x="0" y="967739"/>
                  </a:lnTo>
                  <a:lnTo>
                    <a:pt x="0" y="0"/>
                  </a:lnTo>
                  <a:lnTo>
                    <a:pt x="967740" y="967739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B3048406-6679-1647-A877-66255DF6D9D6}"/>
                </a:ext>
              </a:extLst>
            </p:cNvPr>
            <p:cNvSpPr/>
            <p:nvPr/>
          </p:nvSpPr>
          <p:spPr>
            <a:xfrm>
              <a:off x="0" y="3898391"/>
              <a:ext cx="970915" cy="1941830"/>
            </a:xfrm>
            <a:custGeom>
              <a:avLst/>
              <a:gdLst/>
              <a:ahLst/>
              <a:cxnLst/>
              <a:rect l="l" t="t" r="r" b="b"/>
              <a:pathLst>
                <a:path w="970915" h="1941829">
                  <a:moveTo>
                    <a:pt x="0" y="1941576"/>
                  </a:moveTo>
                  <a:lnTo>
                    <a:pt x="0" y="0"/>
                  </a:lnTo>
                  <a:lnTo>
                    <a:pt x="970788" y="970788"/>
                  </a:lnTo>
                  <a:lnTo>
                    <a:pt x="0" y="194157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3D869-7DFB-18AC-5EAF-EFDA915DB2BA}"/>
              </a:ext>
            </a:extLst>
          </p:cNvPr>
          <p:cNvSpPr/>
          <p:nvPr/>
        </p:nvSpPr>
        <p:spPr>
          <a:xfrm>
            <a:off x="2322025" y="930935"/>
            <a:ext cx="2362200" cy="94322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5E588-3690-6D71-C69D-846A963C5BCB}"/>
              </a:ext>
            </a:extLst>
          </p:cNvPr>
          <p:cNvSpPr txBox="1"/>
          <p:nvPr/>
        </p:nvSpPr>
        <p:spPr>
          <a:xfrm>
            <a:off x="2322025" y="1295400"/>
            <a:ext cx="5410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home page contains a list of various cognitive disabilities that children may 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list consists of </a:t>
            </a:r>
            <a:r>
              <a:rPr lang="en-IN" dirty="0" err="1"/>
              <a:t>memory,attention,auditory</a:t>
            </a:r>
            <a:r>
              <a:rPr lang="en-IN" dirty="0"/>
              <a:t> ,</a:t>
            </a:r>
            <a:r>
              <a:rPr lang="en-IN" dirty="0" err="1"/>
              <a:t>visual,speed</a:t>
            </a:r>
            <a:r>
              <a:rPr lang="en-IN" dirty="0"/>
              <a:t> and numerical cognition 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user may choose any section depending upon his/her disabilities.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Upon choosing a particular disability, the user is given different games which test, evaluate and help them improve upon their disability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user plays the interactive game and his score is calculated and shown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score is also stored in our database for future 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future implementation, we plan to make a ML model which replaces EEG therapy in software mode by evaluating scores and sending back feedbacks in real time to trigger neuroplasticity in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children will instantly act upon the feedback to make correct neurological patterns in their brain and discard the old ones </a:t>
            </a:r>
          </a:p>
        </p:txBody>
      </p:sp>
    </p:spTree>
    <p:extLst>
      <p:ext uri="{BB962C8B-B14F-4D97-AF65-F5344CB8AC3E}">
        <p14:creationId xmlns:p14="http://schemas.microsoft.com/office/powerpoint/2010/main" val="364217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0" y="1886711"/>
            <a:ext cx="2133600" cy="106680"/>
          </a:xfrm>
          <a:custGeom>
            <a:avLst/>
            <a:gdLst/>
            <a:ahLst/>
            <a:cxnLst/>
            <a:rect l="l" t="t" r="r" b="b"/>
            <a:pathLst>
              <a:path w="2133600" h="106680">
                <a:moveTo>
                  <a:pt x="2133600" y="106680"/>
                </a:moveTo>
                <a:lnTo>
                  <a:pt x="0" y="102107"/>
                </a:lnTo>
                <a:lnTo>
                  <a:pt x="0" y="0"/>
                </a:lnTo>
                <a:lnTo>
                  <a:pt x="2133600" y="4571"/>
                </a:lnTo>
                <a:lnTo>
                  <a:pt x="2133600" y="106680"/>
                </a:lnTo>
                <a:close/>
              </a:path>
            </a:pathLst>
          </a:custGeom>
          <a:solidFill>
            <a:srgbClr val="7AA65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69680" y="0"/>
            <a:ext cx="3322320" cy="3321050"/>
            <a:chOff x="8869680" y="0"/>
            <a:chExt cx="3322320" cy="3321050"/>
          </a:xfrm>
        </p:grpSpPr>
        <p:sp>
          <p:nvSpPr>
            <p:cNvPr id="4" name="object 4"/>
            <p:cNvSpPr/>
            <p:nvPr/>
          </p:nvSpPr>
          <p:spPr>
            <a:xfrm>
              <a:off x="10518648" y="1089660"/>
              <a:ext cx="1673860" cy="2231390"/>
            </a:xfrm>
            <a:custGeom>
              <a:avLst/>
              <a:gdLst/>
              <a:ahLst/>
              <a:cxnLst/>
              <a:rect l="l" t="t" r="r" b="b"/>
              <a:pathLst>
                <a:path w="1673859" h="2231390">
                  <a:moveTo>
                    <a:pt x="1673352" y="2231136"/>
                  </a:moveTo>
                  <a:lnTo>
                    <a:pt x="0" y="559307"/>
                  </a:lnTo>
                  <a:lnTo>
                    <a:pt x="559307" y="0"/>
                  </a:lnTo>
                  <a:lnTo>
                    <a:pt x="1673352" y="1114044"/>
                  </a:lnTo>
                  <a:lnTo>
                    <a:pt x="1673352" y="2231136"/>
                  </a:lnTo>
                  <a:close/>
                </a:path>
              </a:pathLst>
            </a:custGeom>
            <a:solidFill>
              <a:srgbClr val="449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6912" y="0"/>
              <a:ext cx="1083945" cy="1085215"/>
            </a:xfrm>
            <a:custGeom>
              <a:avLst/>
              <a:gdLst/>
              <a:ahLst/>
              <a:cxnLst/>
              <a:rect l="l" t="t" r="r" b="b"/>
              <a:pathLst>
                <a:path w="1083945" h="1085215">
                  <a:moveTo>
                    <a:pt x="1083564" y="1085088"/>
                  </a:moveTo>
                  <a:lnTo>
                    <a:pt x="0" y="0"/>
                  </a:lnTo>
                  <a:lnTo>
                    <a:pt x="1083564" y="0"/>
                  </a:lnTo>
                  <a:lnTo>
                    <a:pt x="1083564" y="1085088"/>
                  </a:lnTo>
                  <a:close/>
                </a:path>
              </a:pathLst>
            </a:custGeom>
            <a:solidFill>
              <a:srgbClr val="7AA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9680" y="0"/>
              <a:ext cx="2181225" cy="1091565"/>
            </a:xfrm>
            <a:custGeom>
              <a:avLst/>
              <a:gdLst/>
              <a:ahLst/>
              <a:cxnLst/>
              <a:rect l="l" t="t" r="r" b="b"/>
              <a:pathLst>
                <a:path w="2181225" h="1091565">
                  <a:moveTo>
                    <a:pt x="1089660" y="1091184"/>
                  </a:moveTo>
                  <a:lnTo>
                    <a:pt x="0" y="0"/>
                  </a:lnTo>
                  <a:lnTo>
                    <a:pt x="2180844" y="0"/>
                  </a:lnTo>
                  <a:lnTo>
                    <a:pt x="1089660" y="1091184"/>
                  </a:lnTo>
                  <a:close/>
                </a:path>
              </a:pathLst>
            </a:custGeom>
            <a:solidFill>
              <a:srgbClr val="F8D2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0467" y="752855"/>
            <a:ext cx="5233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Tea</a:t>
            </a:r>
            <a:r>
              <a:rPr sz="4400" dirty="0"/>
              <a:t>m</a:t>
            </a:r>
            <a:r>
              <a:rPr sz="4400" spc="-280" dirty="0"/>
              <a:t> </a:t>
            </a:r>
            <a:r>
              <a:rPr sz="4400" spc="-15" dirty="0"/>
              <a:t>M</a:t>
            </a:r>
            <a:r>
              <a:rPr sz="4400" spc="-20" dirty="0"/>
              <a:t>e</a:t>
            </a:r>
            <a:r>
              <a:rPr sz="4400" spc="-30" dirty="0"/>
              <a:t>m</a:t>
            </a:r>
            <a:r>
              <a:rPr sz="4400" spc="-25" dirty="0"/>
              <a:t>b</a:t>
            </a:r>
            <a:r>
              <a:rPr sz="4400" spc="-20" dirty="0"/>
              <a:t>e</a:t>
            </a:r>
            <a:r>
              <a:rPr sz="4400" dirty="0"/>
              <a:t>r</a:t>
            </a:r>
            <a:r>
              <a:rPr sz="4400" spc="-285" dirty="0"/>
              <a:t> </a:t>
            </a:r>
            <a:r>
              <a:rPr sz="4400" spc="-20" dirty="0"/>
              <a:t>Deta</a:t>
            </a:r>
            <a:r>
              <a:rPr sz="4400" spc="-25" dirty="0"/>
              <a:t>il</a:t>
            </a:r>
            <a:r>
              <a:rPr sz="4400" dirty="0"/>
              <a:t>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046480" y="1998090"/>
            <a:ext cx="2543810" cy="8556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9554">
              <a:lnSpc>
                <a:spcPct val="140000"/>
              </a:lnSpc>
              <a:spcBef>
                <a:spcPts val="100"/>
              </a:spcBef>
            </a:pP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Team Leader Name</a:t>
            </a:r>
            <a:r>
              <a:rPr lang="en-IN"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:</a:t>
            </a:r>
            <a:r>
              <a:rPr lang="en-IN"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lang="en-IN" sz="1200" spc="-5" dirty="0" err="1">
                <a:solidFill>
                  <a:srgbClr val="5D7A3D"/>
                </a:solidFill>
                <a:latin typeface="Franklin Gothic Medium"/>
                <a:cs typeface="Franklin Gothic Medium"/>
              </a:rPr>
              <a:t>Yashveer</a:t>
            </a:r>
            <a:r>
              <a:rPr lang="en-IN"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</a:p>
          <a:p>
            <a:pPr marL="12700" marR="249554">
              <a:lnSpc>
                <a:spcPct val="140000"/>
              </a:lnSpc>
              <a:spcBef>
                <a:spcPts val="100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Branch</a:t>
            </a:r>
            <a:r>
              <a:rPr sz="1200" spc="-35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275" dirty="0">
                <a:latin typeface="Franklin Gothic Medium"/>
                <a:cs typeface="Franklin Gothic Medium"/>
              </a:rPr>
              <a:t> </a:t>
            </a:r>
            <a:r>
              <a:rPr sz="1200" spc="-15" dirty="0">
                <a:latin typeface="Franklin Gothic Medium"/>
                <a:cs typeface="Franklin Gothic Medium"/>
              </a:rPr>
              <a:t>B</a:t>
            </a:r>
            <a:r>
              <a:rPr lang="en-IN" sz="1200" spc="-15" dirty="0">
                <a:latin typeface="Franklin Gothic Medium"/>
                <a:cs typeface="Franklin Gothic Medium"/>
              </a:rPr>
              <a:t>Tech</a:t>
            </a:r>
            <a:endParaRPr sz="12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T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a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m</a:t>
            </a:r>
            <a:r>
              <a:rPr sz="1200" spc="-5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M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m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b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r</a:t>
            </a:r>
            <a:r>
              <a:rPr sz="1200" spc="-6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1</a:t>
            </a:r>
            <a:r>
              <a:rPr sz="1200" spc="-6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N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am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: </a:t>
            </a:r>
            <a:r>
              <a:rPr sz="1200" spc="-1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lang="en-IN"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Disha Purwar</a:t>
            </a:r>
            <a:endParaRPr sz="1200" dirty="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2779" y="2327275"/>
            <a:ext cx="854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Str</a:t>
            </a:r>
            <a:r>
              <a:rPr sz="1200" spc="-10" dirty="0">
                <a:latin typeface="Franklin Gothic Medium"/>
                <a:cs typeface="Franklin Gothic Medium"/>
              </a:rPr>
              <a:t>e</a:t>
            </a:r>
            <a:r>
              <a:rPr sz="1200" spc="-5" dirty="0">
                <a:latin typeface="Franklin Gothic Medium"/>
                <a:cs typeface="Franklin Gothic Medium"/>
              </a:rPr>
              <a:t>a</a:t>
            </a:r>
            <a:r>
              <a:rPr sz="1200" dirty="0">
                <a:latin typeface="Franklin Gothic Medium"/>
                <a:cs typeface="Franklin Gothic Medium"/>
              </a:rPr>
              <a:t>m</a:t>
            </a:r>
            <a:r>
              <a:rPr sz="1200" spc="-6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-75" dirty="0">
                <a:latin typeface="Franklin Gothic Medium"/>
                <a:cs typeface="Franklin Gothic Medium"/>
              </a:rPr>
              <a:t> </a:t>
            </a:r>
            <a:r>
              <a:rPr sz="1200" spc="-15" dirty="0">
                <a:latin typeface="Franklin Gothic Medium"/>
                <a:cs typeface="Franklin Gothic Medium"/>
              </a:rPr>
              <a:t>C</a:t>
            </a:r>
            <a:r>
              <a:rPr sz="1200" spc="-30" dirty="0">
                <a:latin typeface="Franklin Gothic Medium"/>
                <a:cs typeface="Franklin Gothic Medium"/>
              </a:rPr>
              <a:t>S</a:t>
            </a:r>
            <a:r>
              <a:rPr sz="1200" dirty="0">
                <a:latin typeface="Franklin Gothic Medium"/>
                <a:cs typeface="Franklin Gothic Medium"/>
              </a:rPr>
              <a:t>E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76080" y="2327275"/>
            <a:ext cx="5454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Y</a:t>
            </a:r>
            <a:r>
              <a:rPr sz="1200" spc="-10" dirty="0">
                <a:latin typeface="Franklin Gothic Medium"/>
                <a:cs typeface="Franklin Gothic Medium"/>
              </a:rPr>
              <a:t>e</a:t>
            </a:r>
            <a:r>
              <a:rPr sz="1200" spc="-5" dirty="0">
                <a:latin typeface="Franklin Gothic Medium"/>
                <a:cs typeface="Franklin Gothic Medium"/>
              </a:rPr>
              <a:t>a</a:t>
            </a:r>
            <a:r>
              <a:rPr sz="1200" dirty="0">
                <a:latin typeface="Franklin Gothic Medium"/>
                <a:cs typeface="Franklin Gothic Medium"/>
              </a:rPr>
              <a:t>r</a:t>
            </a:r>
            <a:r>
              <a:rPr sz="1200" spc="-4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-40" dirty="0">
                <a:latin typeface="Franklin Gothic Medium"/>
                <a:cs typeface="Franklin Gothic Medium"/>
              </a:rPr>
              <a:t> </a:t>
            </a:r>
            <a:r>
              <a:rPr sz="1200" spc="-10" dirty="0">
                <a:latin typeface="Franklin Gothic Medium"/>
                <a:cs typeface="Franklin Gothic Medium"/>
              </a:rPr>
              <a:t>I</a:t>
            </a:r>
            <a:r>
              <a:rPr lang="en-IN" sz="1200" spc="-10" dirty="0">
                <a:latin typeface="Franklin Gothic Medium"/>
                <a:cs typeface="Franklin Gothic Medium"/>
              </a:rPr>
              <a:t>II</a:t>
            </a:r>
            <a:endParaRPr sz="1200" dirty="0">
              <a:latin typeface="Franklin Gothic Medium"/>
              <a:cs typeface="Franklin Gothic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6480" y="2996310"/>
            <a:ext cx="3677920" cy="255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Branch</a:t>
            </a:r>
            <a:r>
              <a:rPr sz="1200" spc="-25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160" dirty="0">
                <a:latin typeface="Franklin Gothic Medium"/>
                <a:cs typeface="Franklin Gothic Medium"/>
              </a:rPr>
              <a:t> </a:t>
            </a:r>
            <a:r>
              <a:rPr sz="1200" spc="-5" dirty="0">
                <a:latin typeface="Franklin Gothic Medium"/>
                <a:cs typeface="Franklin Gothic Medium"/>
              </a:rPr>
              <a:t>B</a:t>
            </a:r>
            <a:r>
              <a:rPr lang="en-IN" sz="1200" spc="-5" dirty="0">
                <a:latin typeface="Franklin Gothic Medium"/>
                <a:cs typeface="Franklin Gothic Medium"/>
              </a:rPr>
              <a:t>Tech</a:t>
            </a:r>
            <a:endParaRPr sz="1200" dirty="0">
              <a:latin typeface="Franklin Gothic Medium"/>
              <a:cs typeface="Franklin Gothic Medium"/>
            </a:endParaRPr>
          </a:p>
          <a:p>
            <a:pPr marL="50800" marR="1094105" indent="-38100">
              <a:lnSpc>
                <a:spcPts val="2300"/>
              </a:lnSpc>
              <a:spcBef>
                <a:spcPts val="210"/>
              </a:spcBef>
            </a:pP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T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a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m</a:t>
            </a:r>
            <a:r>
              <a:rPr sz="1200" spc="-5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M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m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b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r</a:t>
            </a:r>
            <a:r>
              <a:rPr sz="1200" spc="-6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2</a:t>
            </a:r>
            <a:r>
              <a:rPr sz="1200" spc="-4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N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am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lang="en-IN"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: </a:t>
            </a:r>
            <a:r>
              <a:rPr lang="en-IN" sz="1200" spc="-1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lang="en-IN" sz="1200" spc="-5" dirty="0" err="1">
                <a:solidFill>
                  <a:srgbClr val="5D7A3D"/>
                </a:solidFill>
                <a:latin typeface="Franklin Gothic Medium"/>
                <a:cs typeface="Franklin Gothic Medium"/>
              </a:rPr>
              <a:t>Priyanshu</a:t>
            </a:r>
            <a:r>
              <a:rPr lang="en-IN" sz="1200" spc="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latin typeface="Franklin Gothic Medium"/>
                <a:cs typeface="Franklin Gothic Medium"/>
              </a:rPr>
              <a:t>Branch</a:t>
            </a:r>
            <a:r>
              <a:rPr sz="1200" spc="-2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195" dirty="0">
                <a:latin typeface="Franklin Gothic Medium"/>
                <a:cs typeface="Franklin Gothic Medium"/>
              </a:rPr>
              <a:t> </a:t>
            </a:r>
            <a:r>
              <a:rPr sz="1200" spc="-5" dirty="0">
                <a:latin typeface="Franklin Gothic Medium"/>
                <a:cs typeface="Franklin Gothic Medium"/>
              </a:rPr>
              <a:t>B</a:t>
            </a:r>
            <a:r>
              <a:rPr lang="en-IN" sz="1200" spc="-5" dirty="0">
                <a:latin typeface="Franklin Gothic Medium"/>
                <a:cs typeface="Franklin Gothic Medium"/>
              </a:rPr>
              <a:t>Tech</a:t>
            </a:r>
            <a:endParaRPr sz="1200" dirty="0">
              <a:latin typeface="Franklin Gothic Medium"/>
              <a:cs typeface="Franklin Gothic Medium"/>
            </a:endParaRPr>
          </a:p>
          <a:p>
            <a:pPr marL="12700" marR="688975">
              <a:lnSpc>
                <a:spcPts val="2290"/>
              </a:lnSpc>
              <a:spcBef>
                <a:spcPts val="5"/>
              </a:spcBef>
            </a:pP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T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a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m</a:t>
            </a:r>
            <a:r>
              <a:rPr sz="1200" spc="-6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M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m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b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r</a:t>
            </a:r>
            <a:r>
              <a:rPr sz="1200" spc="-5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3</a:t>
            </a:r>
            <a:r>
              <a:rPr sz="1200" spc="-7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N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am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:</a:t>
            </a:r>
            <a:r>
              <a:rPr lang="en-IN" sz="1200" spc="-5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Madhav Bansal</a:t>
            </a:r>
          </a:p>
          <a:p>
            <a:pPr marL="12700" marR="688975">
              <a:lnSpc>
                <a:spcPts val="2290"/>
              </a:lnSpc>
              <a:spcBef>
                <a:spcPts val="5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Branch</a:t>
            </a:r>
            <a:r>
              <a:rPr sz="1200" spc="-2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200" dirty="0">
                <a:latin typeface="Franklin Gothic Medium"/>
                <a:cs typeface="Franklin Gothic Medium"/>
              </a:rPr>
              <a:t> </a:t>
            </a:r>
            <a:r>
              <a:rPr sz="1200" spc="-5" dirty="0">
                <a:latin typeface="Franklin Gothic Medium"/>
                <a:cs typeface="Franklin Gothic Medium"/>
              </a:rPr>
              <a:t>B</a:t>
            </a:r>
            <a:r>
              <a:rPr lang="en-IN" sz="1200" spc="-5" dirty="0">
                <a:latin typeface="Franklin Gothic Medium"/>
                <a:cs typeface="Franklin Gothic Medium"/>
              </a:rPr>
              <a:t>Tech</a:t>
            </a:r>
            <a:endParaRPr sz="1200" dirty="0">
              <a:latin typeface="Franklin Gothic Medium"/>
              <a:cs typeface="Franklin Gothic Medium"/>
            </a:endParaRPr>
          </a:p>
          <a:p>
            <a:pPr marL="12700" marR="307340">
              <a:lnSpc>
                <a:spcPts val="2290"/>
              </a:lnSpc>
              <a:spcBef>
                <a:spcPts val="15"/>
              </a:spcBef>
            </a:pP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Team Member 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4 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Name: </a:t>
            </a:r>
            <a:r>
              <a:rPr lang="en-IN" sz="1200" spc="-5" dirty="0" err="1">
                <a:solidFill>
                  <a:srgbClr val="5D7A3D"/>
                </a:solidFill>
                <a:latin typeface="Franklin Gothic Medium"/>
                <a:cs typeface="Franklin Gothic Medium"/>
              </a:rPr>
              <a:t>Adesh</a:t>
            </a:r>
            <a:r>
              <a:rPr lang="en-IN"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Gupta</a:t>
            </a:r>
          </a:p>
          <a:p>
            <a:pPr marL="12700" marR="307340">
              <a:lnSpc>
                <a:spcPts val="2290"/>
              </a:lnSpc>
              <a:spcBef>
                <a:spcPts val="15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Branch</a:t>
            </a:r>
            <a:r>
              <a:rPr sz="1200" spc="-2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200" dirty="0">
                <a:latin typeface="Franklin Gothic Medium"/>
                <a:cs typeface="Franklin Gothic Medium"/>
              </a:rPr>
              <a:t> </a:t>
            </a:r>
            <a:r>
              <a:rPr sz="1200" spc="-5" dirty="0">
                <a:latin typeface="Franklin Gothic Medium"/>
                <a:cs typeface="Franklin Gothic Medium"/>
              </a:rPr>
              <a:t>B</a:t>
            </a:r>
            <a:r>
              <a:rPr lang="en-IN" sz="1200" spc="-5" dirty="0">
                <a:latin typeface="Franklin Gothic Medium"/>
                <a:cs typeface="Franklin Gothic Medium"/>
              </a:rPr>
              <a:t>Tech</a:t>
            </a:r>
            <a:endParaRPr sz="12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T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a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m</a:t>
            </a:r>
            <a:r>
              <a:rPr sz="1200" spc="-5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M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m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b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r</a:t>
            </a:r>
            <a:r>
              <a:rPr sz="1200" spc="-6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5</a:t>
            </a:r>
            <a:r>
              <a:rPr sz="1200" spc="-4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N</a:t>
            </a:r>
            <a:r>
              <a:rPr sz="1200" spc="-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am</a:t>
            </a:r>
            <a:r>
              <a:rPr sz="1200" spc="-1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e</a:t>
            </a:r>
            <a:r>
              <a:rPr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: </a:t>
            </a:r>
            <a:r>
              <a:rPr sz="1200" spc="-125" dirty="0">
                <a:solidFill>
                  <a:srgbClr val="5D7A3D"/>
                </a:solidFill>
                <a:latin typeface="Franklin Gothic Medium"/>
                <a:cs typeface="Franklin Gothic Medium"/>
              </a:rPr>
              <a:t> </a:t>
            </a:r>
            <a:r>
              <a:rPr lang="en-IN" sz="1200" dirty="0">
                <a:solidFill>
                  <a:srgbClr val="5D7A3D"/>
                </a:solidFill>
                <a:latin typeface="Franklin Gothic Medium"/>
                <a:cs typeface="Franklin Gothic Medium"/>
              </a:rPr>
              <a:t>Shreya Purwar</a:t>
            </a:r>
            <a:endParaRPr sz="12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Branch</a:t>
            </a:r>
            <a:r>
              <a:rPr sz="1200" spc="-35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170" dirty="0">
                <a:latin typeface="Franklin Gothic Medium"/>
                <a:cs typeface="Franklin Gothic Medium"/>
              </a:rPr>
              <a:t> </a:t>
            </a:r>
            <a:r>
              <a:rPr sz="1200" spc="-5" dirty="0">
                <a:latin typeface="Franklin Gothic Medium"/>
                <a:cs typeface="Franklin Gothic Medium"/>
              </a:rPr>
              <a:t>B</a:t>
            </a:r>
            <a:r>
              <a:rPr lang="en-IN" sz="1200" spc="-5" dirty="0">
                <a:latin typeface="Franklin Gothic Medium"/>
                <a:cs typeface="Franklin Gothic Medium"/>
              </a:rPr>
              <a:t>Tech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32779" y="2927730"/>
            <a:ext cx="854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Str</a:t>
            </a:r>
            <a:r>
              <a:rPr sz="1200" spc="-10" dirty="0">
                <a:latin typeface="Franklin Gothic Medium"/>
                <a:cs typeface="Franklin Gothic Medium"/>
              </a:rPr>
              <a:t>e</a:t>
            </a:r>
            <a:r>
              <a:rPr sz="1200" spc="-5" dirty="0">
                <a:latin typeface="Franklin Gothic Medium"/>
                <a:cs typeface="Franklin Gothic Medium"/>
              </a:rPr>
              <a:t>a</a:t>
            </a:r>
            <a:r>
              <a:rPr sz="1200" dirty="0">
                <a:latin typeface="Franklin Gothic Medium"/>
                <a:cs typeface="Franklin Gothic Medium"/>
              </a:rPr>
              <a:t>m</a:t>
            </a:r>
            <a:r>
              <a:rPr sz="1200" spc="-6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-75" dirty="0">
                <a:latin typeface="Franklin Gothic Medium"/>
                <a:cs typeface="Franklin Gothic Medium"/>
              </a:rPr>
              <a:t> </a:t>
            </a:r>
            <a:r>
              <a:rPr sz="1200" spc="-15" dirty="0">
                <a:latin typeface="Franklin Gothic Medium"/>
                <a:cs typeface="Franklin Gothic Medium"/>
              </a:rPr>
              <a:t>C</a:t>
            </a:r>
            <a:r>
              <a:rPr sz="1200" spc="-30" dirty="0">
                <a:latin typeface="Franklin Gothic Medium"/>
                <a:cs typeface="Franklin Gothic Medium"/>
              </a:rPr>
              <a:t>S</a:t>
            </a:r>
            <a:r>
              <a:rPr sz="1200" dirty="0">
                <a:latin typeface="Franklin Gothic Medium"/>
                <a:cs typeface="Franklin Gothic Medium"/>
              </a:rPr>
              <a:t>E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32779" y="3509898"/>
            <a:ext cx="854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Str</a:t>
            </a:r>
            <a:r>
              <a:rPr sz="1200" spc="-10" dirty="0">
                <a:latin typeface="Franklin Gothic Medium"/>
                <a:cs typeface="Franklin Gothic Medium"/>
              </a:rPr>
              <a:t>e</a:t>
            </a:r>
            <a:r>
              <a:rPr sz="1200" spc="-5" dirty="0">
                <a:latin typeface="Franklin Gothic Medium"/>
                <a:cs typeface="Franklin Gothic Medium"/>
              </a:rPr>
              <a:t>a</a:t>
            </a:r>
            <a:r>
              <a:rPr sz="1200" dirty="0">
                <a:latin typeface="Franklin Gothic Medium"/>
                <a:cs typeface="Franklin Gothic Medium"/>
              </a:rPr>
              <a:t>m</a:t>
            </a:r>
            <a:r>
              <a:rPr sz="1200" spc="-6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-75" dirty="0">
                <a:latin typeface="Franklin Gothic Medium"/>
                <a:cs typeface="Franklin Gothic Medium"/>
              </a:rPr>
              <a:t> </a:t>
            </a:r>
            <a:r>
              <a:rPr sz="1200" spc="-15" dirty="0">
                <a:latin typeface="Franklin Gothic Medium"/>
                <a:cs typeface="Franklin Gothic Medium"/>
              </a:rPr>
              <a:t>C</a:t>
            </a:r>
            <a:r>
              <a:rPr sz="1200" spc="-30" dirty="0">
                <a:latin typeface="Franklin Gothic Medium"/>
                <a:cs typeface="Franklin Gothic Medium"/>
              </a:rPr>
              <a:t>S</a:t>
            </a:r>
            <a:r>
              <a:rPr sz="1200" dirty="0">
                <a:latin typeface="Franklin Gothic Medium"/>
                <a:cs typeface="Franklin Gothic Medium"/>
              </a:rPr>
              <a:t>E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32779" y="4093591"/>
            <a:ext cx="854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Str</a:t>
            </a:r>
            <a:r>
              <a:rPr sz="1200" spc="-10" dirty="0">
                <a:latin typeface="Franklin Gothic Medium"/>
                <a:cs typeface="Franklin Gothic Medium"/>
              </a:rPr>
              <a:t>e</a:t>
            </a:r>
            <a:r>
              <a:rPr sz="1200" spc="-5" dirty="0">
                <a:latin typeface="Franklin Gothic Medium"/>
                <a:cs typeface="Franklin Gothic Medium"/>
              </a:rPr>
              <a:t>a</a:t>
            </a:r>
            <a:r>
              <a:rPr sz="1200" dirty="0">
                <a:latin typeface="Franklin Gothic Medium"/>
                <a:cs typeface="Franklin Gothic Medium"/>
              </a:rPr>
              <a:t>m</a:t>
            </a:r>
            <a:r>
              <a:rPr sz="1200" spc="-6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-75" dirty="0">
                <a:latin typeface="Franklin Gothic Medium"/>
                <a:cs typeface="Franklin Gothic Medium"/>
              </a:rPr>
              <a:t> </a:t>
            </a:r>
            <a:r>
              <a:rPr sz="1200" spc="-15" dirty="0">
                <a:latin typeface="Franklin Gothic Medium"/>
                <a:cs typeface="Franklin Gothic Medium"/>
              </a:rPr>
              <a:t>C</a:t>
            </a:r>
            <a:r>
              <a:rPr sz="1200" spc="-30" dirty="0">
                <a:latin typeface="Franklin Gothic Medium"/>
                <a:cs typeface="Franklin Gothic Medium"/>
              </a:rPr>
              <a:t>S</a:t>
            </a:r>
            <a:r>
              <a:rPr sz="1200" dirty="0">
                <a:latin typeface="Franklin Gothic Medium"/>
                <a:cs typeface="Franklin Gothic Medium"/>
              </a:rPr>
              <a:t>E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32779" y="4675746"/>
            <a:ext cx="854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Str</a:t>
            </a:r>
            <a:r>
              <a:rPr sz="1200" spc="-10" dirty="0">
                <a:latin typeface="Franklin Gothic Medium"/>
                <a:cs typeface="Franklin Gothic Medium"/>
              </a:rPr>
              <a:t>e</a:t>
            </a:r>
            <a:r>
              <a:rPr sz="1200" spc="-5" dirty="0">
                <a:latin typeface="Franklin Gothic Medium"/>
                <a:cs typeface="Franklin Gothic Medium"/>
              </a:rPr>
              <a:t>a</a:t>
            </a:r>
            <a:r>
              <a:rPr sz="1200" dirty="0">
                <a:latin typeface="Franklin Gothic Medium"/>
                <a:cs typeface="Franklin Gothic Medium"/>
              </a:rPr>
              <a:t>m</a:t>
            </a:r>
            <a:r>
              <a:rPr sz="1200" spc="-6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-75" dirty="0">
                <a:latin typeface="Franklin Gothic Medium"/>
                <a:cs typeface="Franklin Gothic Medium"/>
              </a:rPr>
              <a:t> </a:t>
            </a:r>
            <a:r>
              <a:rPr sz="1200" spc="-15" dirty="0">
                <a:latin typeface="Franklin Gothic Medium"/>
                <a:cs typeface="Franklin Gothic Medium"/>
              </a:rPr>
              <a:t>C</a:t>
            </a:r>
            <a:r>
              <a:rPr sz="1200" spc="-30" dirty="0">
                <a:latin typeface="Franklin Gothic Medium"/>
                <a:cs typeface="Franklin Gothic Medium"/>
              </a:rPr>
              <a:t>S</a:t>
            </a:r>
            <a:r>
              <a:rPr sz="1200" dirty="0">
                <a:latin typeface="Franklin Gothic Medium"/>
                <a:cs typeface="Franklin Gothic Medium"/>
              </a:rPr>
              <a:t>E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32779" y="5259451"/>
            <a:ext cx="854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Str</a:t>
            </a:r>
            <a:r>
              <a:rPr sz="1200" spc="-10" dirty="0">
                <a:latin typeface="Franklin Gothic Medium"/>
                <a:cs typeface="Franklin Gothic Medium"/>
              </a:rPr>
              <a:t>e</a:t>
            </a:r>
            <a:r>
              <a:rPr sz="1200" spc="-5" dirty="0">
                <a:latin typeface="Franklin Gothic Medium"/>
                <a:cs typeface="Franklin Gothic Medium"/>
              </a:rPr>
              <a:t>a</a:t>
            </a:r>
            <a:r>
              <a:rPr sz="1200" dirty="0">
                <a:latin typeface="Franklin Gothic Medium"/>
                <a:cs typeface="Franklin Gothic Medium"/>
              </a:rPr>
              <a:t>m</a:t>
            </a:r>
            <a:r>
              <a:rPr sz="1200" spc="-6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-75" dirty="0">
                <a:latin typeface="Franklin Gothic Medium"/>
                <a:cs typeface="Franklin Gothic Medium"/>
              </a:rPr>
              <a:t> </a:t>
            </a:r>
            <a:r>
              <a:rPr sz="1200" spc="-15" dirty="0">
                <a:latin typeface="Franklin Gothic Medium"/>
                <a:cs typeface="Franklin Gothic Medium"/>
              </a:rPr>
              <a:t>C</a:t>
            </a:r>
            <a:r>
              <a:rPr sz="1200" spc="-30" dirty="0">
                <a:latin typeface="Franklin Gothic Medium"/>
                <a:cs typeface="Franklin Gothic Medium"/>
              </a:rPr>
              <a:t>S</a:t>
            </a:r>
            <a:r>
              <a:rPr sz="1200" dirty="0">
                <a:latin typeface="Franklin Gothic Medium"/>
                <a:cs typeface="Franklin Gothic Medium"/>
              </a:rPr>
              <a:t>E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76080" y="2927730"/>
            <a:ext cx="540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Y</a:t>
            </a:r>
            <a:r>
              <a:rPr sz="1200" spc="-10" dirty="0">
                <a:latin typeface="Franklin Gothic Medium"/>
                <a:cs typeface="Franklin Gothic Medium"/>
              </a:rPr>
              <a:t>e</a:t>
            </a:r>
            <a:r>
              <a:rPr sz="1200" spc="-5" dirty="0">
                <a:latin typeface="Franklin Gothic Medium"/>
                <a:cs typeface="Franklin Gothic Medium"/>
              </a:rPr>
              <a:t>a</a:t>
            </a:r>
            <a:r>
              <a:rPr sz="1200" dirty="0">
                <a:latin typeface="Franklin Gothic Medium"/>
                <a:cs typeface="Franklin Gothic Medium"/>
              </a:rPr>
              <a:t>r</a:t>
            </a:r>
            <a:r>
              <a:rPr sz="1200" spc="-4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-40" dirty="0">
                <a:latin typeface="Franklin Gothic Medium"/>
                <a:cs typeface="Franklin Gothic Medium"/>
              </a:rPr>
              <a:t> </a:t>
            </a:r>
            <a:r>
              <a:rPr sz="1200" spc="-35" dirty="0">
                <a:latin typeface="Franklin Gothic Medium"/>
                <a:cs typeface="Franklin Gothic Medium"/>
              </a:rPr>
              <a:t>I</a:t>
            </a:r>
            <a:r>
              <a:rPr sz="1200" spc="-10" dirty="0">
                <a:latin typeface="Franklin Gothic Medium"/>
                <a:cs typeface="Franklin Gothic Medium"/>
              </a:rPr>
              <a:t>I</a:t>
            </a:r>
            <a:r>
              <a:rPr sz="1200" dirty="0">
                <a:latin typeface="Franklin Gothic Medium"/>
                <a:cs typeface="Franklin Gothic Medium"/>
              </a:rPr>
              <a:t>I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76080" y="3509898"/>
            <a:ext cx="540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Y</a:t>
            </a:r>
            <a:r>
              <a:rPr sz="1200" spc="-10" dirty="0">
                <a:latin typeface="Franklin Gothic Medium"/>
                <a:cs typeface="Franklin Gothic Medium"/>
              </a:rPr>
              <a:t>e</a:t>
            </a:r>
            <a:r>
              <a:rPr sz="1200" spc="-5" dirty="0">
                <a:latin typeface="Franklin Gothic Medium"/>
                <a:cs typeface="Franklin Gothic Medium"/>
              </a:rPr>
              <a:t>a</a:t>
            </a:r>
            <a:r>
              <a:rPr sz="1200" dirty="0">
                <a:latin typeface="Franklin Gothic Medium"/>
                <a:cs typeface="Franklin Gothic Medium"/>
              </a:rPr>
              <a:t>r</a:t>
            </a:r>
            <a:r>
              <a:rPr sz="1200" spc="-4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-40" dirty="0">
                <a:latin typeface="Franklin Gothic Medium"/>
                <a:cs typeface="Franklin Gothic Medium"/>
              </a:rPr>
              <a:t> </a:t>
            </a:r>
            <a:r>
              <a:rPr sz="1200" spc="-35" dirty="0">
                <a:latin typeface="Franklin Gothic Medium"/>
                <a:cs typeface="Franklin Gothic Medium"/>
              </a:rPr>
              <a:t>I</a:t>
            </a:r>
            <a:r>
              <a:rPr sz="1200" spc="-10" dirty="0">
                <a:latin typeface="Franklin Gothic Medium"/>
                <a:cs typeface="Franklin Gothic Medium"/>
              </a:rPr>
              <a:t>I</a:t>
            </a:r>
            <a:r>
              <a:rPr sz="1200" dirty="0">
                <a:latin typeface="Franklin Gothic Medium"/>
                <a:cs typeface="Franklin Gothic Medium"/>
              </a:rPr>
              <a:t>I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6080" y="4093590"/>
            <a:ext cx="6299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Y</a:t>
            </a:r>
            <a:r>
              <a:rPr sz="1200" spc="-10" dirty="0">
                <a:latin typeface="Franklin Gothic Medium"/>
                <a:cs typeface="Franklin Gothic Medium"/>
              </a:rPr>
              <a:t>e</a:t>
            </a:r>
            <a:r>
              <a:rPr sz="1200" spc="-5" dirty="0">
                <a:latin typeface="Franklin Gothic Medium"/>
                <a:cs typeface="Franklin Gothic Medium"/>
              </a:rPr>
              <a:t>a</a:t>
            </a:r>
            <a:r>
              <a:rPr sz="1200" dirty="0">
                <a:latin typeface="Franklin Gothic Medium"/>
                <a:cs typeface="Franklin Gothic Medium"/>
              </a:rPr>
              <a:t>r</a:t>
            </a:r>
            <a:r>
              <a:rPr sz="1200" spc="-4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-40" dirty="0">
                <a:latin typeface="Franklin Gothic Medium"/>
                <a:cs typeface="Franklin Gothic Medium"/>
              </a:rPr>
              <a:t> </a:t>
            </a:r>
            <a:r>
              <a:rPr lang="en-IN" sz="1200" spc="-40" dirty="0">
                <a:latin typeface="Franklin Gothic Medium"/>
                <a:cs typeface="Franklin Gothic Medium"/>
              </a:rPr>
              <a:t>I</a:t>
            </a:r>
            <a:r>
              <a:rPr sz="1200" spc="-35" dirty="0">
                <a:latin typeface="Franklin Gothic Medium"/>
                <a:cs typeface="Franklin Gothic Medium"/>
              </a:rPr>
              <a:t>I</a:t>
            </a:r>
            <a:r>
              <a:rPr sz="1200" dirty="0">
                <a:latin typeface="Franklin Gothic Medium"/>
                <a:cs typeface="Franklin Gothic Medium"/>
              </a:rPr>
              <a:t>I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276080" y="4675746"/>
            <a:ext cx="5454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Y</a:t>
            </a:r>
            <a:r>
              <a:rPr sz="1200" spc="-10" dirty="0">
                <a:latin typeface="Franklin Gothic Medium"/>
                <a:cs typeface="Franklin Gothic Medium"/>
              </a:rPr>
              <a:t>e</a:t>
            </a:r>
            <a:r>
              <a:rPr sz="1200" spc="-5" dirty="0">
                <a:latin typeface="Franklin Gothic Medium"/>
                <a:cs typeface="Franklin Gothic Medium"/>
              </a:rPr>
              <a:t>a</a:t>
            </a:r>
            <a:r>
              <a:rPr sz="1200" dirty="0">
                <a:latin typeface="Franklin Gothic Medium"/>
                <a:cs typeface="Franklin Gothic Medium"/>
              </a:rPr>
              <a:t>r</a:t>
            </a:r>
            <a:r>
              <a:rPr sz="1200" spc="-4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lang="en-IN" sz="1200" dirty="0">
                <a:latin typeface="Franklin Gothic Medium"/>
                <a:cs typeface="Franklin Gothic Medium"/>
              </a:rPr>
              <a:t>II</a:t>
            </a:r>
            <a:r>
              <a:rPr sz="1200" spc="-10" dirty="0">
                <a:latin typeface="Franklin Gothic Medium"/>
                <a:cs typeface="Franklin Gothic Medium"/>
              </a:rPr>
              <a:t>I</a:t>
            </a:r>
            <a:endParaRPr sz="1200" dirty="0">
              <a:latin typeface="Franklin Gothic Medium"/>
              <a:cs typeface="Franklin Gothic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76080" y="5259451"/>
            <a:ext cx="62991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Franklin Gothic Medium"/>
                <a:cs typeface="Franklin Gothic Medium"/>
              </a:rPr>
              <a:t>Y</a:t>
            </a:r>
            <a:r>
              <a:rPr sz="1200" spc="-10" dirty="0">
                <a:latin typeface="Franklin Gothic Medium"/>
                <a:cs typeface="Franklin Gothic Medium"/>
              </a:rPr>
              <a:t>e</a:t>
            </a:r>
            <a:r>
              <a:rPr sz="1200" spc="-5" dirty="0">
                <a:latin typeface="Franklin Gothic Medium"/>
                <a:cs typeface="Franklin Gothic Medium"/>
              </a:rPr>
              <a:t>a</a:t>
            </a:r>
            <a:r>
              <a:rPr sz="1200" dirty="0">
                <a:latin typeface="Franklin Gothic Medium"/>
                <a:cs typeface="Franklin Gothic Medium"/>
              </a:rPr>
              <a:t>r</a:t>
            </a:r>
            <a:r>
              <a:rPr sz="1200" spc="-40" dirty="0">
                <a:latin typeface="Franklin Gothic Medium"/>
                <a:cs typeface="Franklin Gothic Medium"/>
              </a:rPr>
              <a:t> </a:t>
            </a:r>
            <a:r>
              <a:rPr sz="1200" dirty="0">
                <a:latin typeface="Franklin Gothic Medium"/>
                <a:cs typeface="Franklin Gothic Medium"/>
              </a:rPr>
              <a:t>:</a:t>
            </a:r>
            <a:r>
              <a:rPr sz="1200" spc="-40" dirty="0">
                <a:latin typeface="Franklin Gothic Medium"/>
                <a:cs typeface="Franklin Gothic Medium"/>
              </a:rPr>
              <a:t> </a:t>
            </a:r>
            <a:r>
              <a:rPr lang="en-IN" sz="1200" spc="-10" dirty="0">
                <a:latin typeface="Franklin Gothic Medium"/>
                <a:cs typeface="Franklin Gothic Medium"/>
              </a:rPr>
              <a:t>III</a:t>
            </a:r>
            <a:endParaRPr sz="12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522</Words>
  <Application>Microsoft Office PowerPoint</Application>
  <PresentationFormat>Widescreen</PresentationFormat>
  <Paragraphs>74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Franklin Gothic Book</vt:lpstr>
      <vt:lpstr>Franklin Gothic Medium</vt:lpstr>
      <vt:lpstr>montserratbold</vt:lpstr>
      <vt:lpstr>montserratregular</vt:lpstr>
      <vt:lpstr>Segoe UI Symbol</vt:lpstr>
      <vt:lpstr>Söhne</vt:lpstr>
      <vt:lpstr>Times New Roman</vt:lpstr>
      <vt:lpstr>Office Theme</vt:lpstr>
      <vt:lpstr>Basic Details of the Team and  Problem Statement</vt:lpstr>
      <vt:lpstr>PowerPoint Presentation</vt:lpstr>
      <vt:lpstr>Idea Details</vt:lpstr>
      <vt:lpstr>     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 Problem Statement</dc:title>
  <dc:creator>Gamaliel Das</dc:creator>
  <cp:lastModifiedBy>yash veer</cp:lastModifiedBy>
  <cp:revision>3</cp:revision>
  <dcterms:created xsi:type="dcterms:W3CDTF">2023-09-23T17:29:02Z</dcterms:created>
  <dcterms:modified xsi:type="dcterms:W3CDTF">2023-09-24T08:17:01Z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2023-09-10T00:00:00Z</vt:filetime>
  </property>
  <property fmtid="{D5CDD505-2E9C-101B-9397-08002B2CF9AE}" pid="3" name="Creator">
    <vt:lpwstr>WPS Writer</vt:lpwstr>
  </property>
  <property fmtid="{D5CDD505-2E9C-101B-9397-08002B2CF9AE}" pid="4" name="LastSaved">
    <vt:filetime>2023-09-23T00:00:00Z</vt:filetime>
  </property>
</Properties>
</file>