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7" r:id="rId8"/>
    <p:sldId id="266" r:id="rId9"/>
    <p:sldId id="263" r:id="rId10"/>
    <p:sldId id="265" r:id="rId11"/>
    <p:sldId id="264" r:id="rId12"/>
    <p:sldId id="268" r:id="rId13"/>
    <p:sldId id="269" r:id="rId1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C7C590-6FA1-4A4A-9A81-C853C6AF1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1E876784-C940-46C6-B82E-D5FEA4B56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0EF96BE-8D6B-4545-87E5-19493ABE1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564D-7EED-40BE-AB03-C06C1EB7B6C4}" type="datetimeFigureOut">
              <a:rPr lang="uk-UA" smtClean="0"/>
              <a:t>22.05.2018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141550D-7326-4427-A3EF-CA013DCF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79E281A4-AC00-4D2B-95AE-C4F38D9A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634A-BF09-428E-94B0-ED21714FC0F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722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EA933-759B-4DBC-9963-2C2A39D7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A8C47050-3298-4C34-92B6-FD3FFF29C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741D77A-2243-4EE6-9A4D-4EC474CB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564D-7EED-40BE-AB03-C06C1EB7B6C4}" type="datetimeFigureOut">
              <a:rPr lang="uk-UA" smtClean="0"/>
              <a:t>22.05.2018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525E245-E1BC-4584-BC4E-7E6A82E7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AF193BF-A0CC-4290-AF08-6EE327ED1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634A-BF09-428E-94B0-ED21714FC0F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885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EB4032FC-13F0-44DD-AB90-1B9D68700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94AAF6B7-7FCE-4811-B401-FAEF4945F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8DEF276E-BDF9-4E9A-87B1-0476738F2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564D-7EED-40BE-AB03-C06C1EB7B6C4}" type="datetimeFigureOut">
              <a:rPr lang="uk-UA" smtClean="0"/>
              <a:t>22.05.2018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E384AF72-7C17-4639-B25B-ABEE0CA9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A9A540E-5D4C-4AE2-9021-13CECEDB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634A-BF09-428E-94B0-ED21714FC0F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6032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38B1A8-E875-401E-AFC0-50AE3FD8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2B31279-8F07-42D5-B0AB-F38B8D346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010207D-B97F-43DC-A868-25E995A00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564D-7EED-40BE-AB03-C06C1EB7B6C4}" type="datetimeFigureOut">
              <a:rPr lang="uk-UA" smtClean="0"/>
              <a:t>22.05.2018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5F822655-066A-4335-96F7-093E1370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F923496-78BB-4E09-B27D-BB923C101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634A-BF09-428E-94B0-ED21714FC0F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454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E2379E-8841-444E-93C5-BFC1570A9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3C09025-EC5D-451F-81E9-5900DD389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827441D6-E816-4A01-90DD-555370E0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564D-7EED-40BE-AB03-C06C1EB7B6C4}" type="datetimeFigureOut">
              <a:rPr lang="uk-UA" smtClean="0"/>
              <a:t>22.05.2018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70E9813-9235-40D8-B6E9-4D4C975F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53EA5E1-2043-4C4B-B60E-25053237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634A-BF09-428E-94B0-ED21714FC0F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4060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2F3B3-9B58-4328-9819-7C4ECD77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EFC7875-BEB2-4C8D-B332-5EECE3863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4C5FA32D-FD2B-4158-B084-7BC721208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B2F09F8E-7DAB-49C9-BFFC-C932D9DB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564D-7EED-40BE-AB03-C06C1EB7B6C4}" type="datetimeFigureOut">
              <a:rPr lang="uk-UA" smtClean="0"/>
              <a:t>22.05.2018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24CD0C53-1F5B-446A-9EAF-0EF51D6C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5659DD2A-BF78-41D0-853B-9CB07180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634A-BF09-428E-94B0-ED21714FC0F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6598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175B81-5183-44B5-A3B3-AB047E10A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14BD7422-0B1A-4DFB-AE6A-B5EBCAF39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A47C4D5F-E7DD-4DB3-A6E7-021ABD211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CA1082FA-C9C8-4CCC-866C-020ECF725B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F89A7C18-71A5-4E52-B085-D83B4EAA54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537AFAF1-30A1-4545-910F-C44041C3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564D-7EED-40BE-AB03-C06C1EB7B6C4}" type="datetimeFigureOut">
              <a:rPr lang="uk-UA" smtClean="0"/>
              <a:t>22.05.2018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E5EE26D6-17C0-43F6-87A6-4421835E1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6AE6BE1C-D289-4835-9741-A555C362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634A-BF09-428E-94B0-ED21714FC0F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421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03A17-1D0D-45FE-868B-744E3EAC8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747D35AD-A87D-470C-89EB-956643E9B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564D-7EED-40BE-AB03-C06C1EB7B6C4}" type="datetimeFigureOut">
              <a:rPr lang="uk-UA" smtClean="0"/>
              <a:t>22.05.2018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1DD48299-59C1-4854-89C0-28706D98B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CDD00EF9-0847-45E1-A861-1F6EB620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634A-BF09-428E-94B0-ED21714FC0F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4757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DD153C28-4A61-4E8C-B172-B7B63D5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564D-7EED-40BE-AB03-C06C1EB7B6C4}" type="datetimeFigureOut">
              <a:rPr lang="uk-UA" smtClean="0"/>
              <a:t>22.05.2018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0018EE86-B52A-4253-B1F6-2803F636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79C8FDB2-3549-4835-B97E-EAE1DEC1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634A-BF09-428E-94B0-ED21714FC0F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8449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89D5E0-0DEA-4B17-8996-C68216DB0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2BC7A03-DC4A-41A1-BB40-E65229DC0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340B8C10-A983-486D-8478-552B2D753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39BFC127-D7A9-4B09-90C9-723F678F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564D-7EED-40BE-AB03-C06C1EB7B6C4}" type="datetimeFigureOut">
              <a:rPr lang="uk-UA" smtClean="0"/>
              <a:t>22.05.2018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08EF75B0-C2E7-4999-944B-36C2464AD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1BBB6C5D-0380-4505-AC1C-57E3BD8B1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634A-BF09-428E-94B0-ED21714FC0F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422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C048D2-A7B4-4BB1-90DF-61A7E64BA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B6074D21-E889-49CA-8FC8-122FA157D9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6314A654-F779-485C-8F23-F0E204F87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02EF5CFA-5B8F-40E3-ACBF-D6D9FA05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564D-7EED-40BE-AB03-C06C1EB7B6C4}" type="datetimeFigureOut">
              <a:rPr lang="uk-UA" smtClean="0"/>
              <a:t>22.05.2018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DDE70F90-0996-4BE0-8A7E-537E2A1A0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3AB67F65-C47A-4CFE-8A23-B0B4A21C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634A-BF09-428E-94B0-ED21714FC0F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951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714CA134-1CEB-4DA5-8237-6C3509E50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40E73796-59B9-40DA-AA2A-6385E2F31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41BFAB7-ECB6-4CED-875E-9BC59502B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6564D-7EED-40BE-AB03-C06C1EB7B6C4}" type="datetimeFigureOut">
              <a:rPr lang="uk-UA" smtClean="0"/>
              <a:t>22.05.2018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04E6C46-5E12-43AF-AF7B-FB8A3B94D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734707D-BA08-46E7-9F87-D79F4F374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2634A-BF09-428E-94B0-ED21714FC0F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411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1316F9-4ED5-42C7-972F-5A9AD8B5D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>
                <a:latin typeface="Roboto"/>
              </a:rPr>
              <a:t>Інформаційний портал </a:t>
            </a:r>
            <a:r>
              <a:rPr lang="uk-UA" b="1" dirty="0">
                <a:latin typeface="Roboto"/>
              </a:rPr>
              <a:t>«</a:t>
            </a:r>
            <a:r>
              <a:rPr lang="uk-UA" b="1" dirty="0" err="1">
                <a:latin typeface="Roboto"/>
              </a:rPr>
              <a:t>Пулини</a:t>
            </a:r>
            <a:r>
              <a:rPr lang="uk-UA" b="1" dirty="0">
                <a:latin typeface="Roboto"/>
              </a:rPr>
              <a:t>.</a:t>
            </a:r>
            <a:r>
              <a:rPr lang="en-US" b="1" dirty="0">
                <a:latin typeface="Roboto"/>
              </a:rPr>
              <a:t>info</a:t>
            </a:r>
            <a:r>
              <a:rPr lang="uk-UA" b="1" dirty="0">
                <a:latin typeface="Roboto"/>
              </a:rPr>
              <a:t>»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23EA6511-C5DD-469D-A502-7230E53AA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5436" y="4066231"/>
            <a:ext cx="5049115" cy="928387"/>
          </a:xfrm>
        </p:spPr>
        <p:txBody>
          <a:bodyPr>
            <a:normAutofit fontScale="92500"/>
          </a:bodyPr>
          <a:lstStyle/>
          <a:p>
            <a:pPr algn="l"/>
            <a:r>
              <a:rPr lang="uk-UA" dirty="0">
                <a:latin typeface="Roboto"/>
              </a:rPr>
              <a:t>Виконав студент групи ЗПІК-15</a:t>
            </a:r>
          </a:p>
          <a:p>
            <a:pPr algn="l"/>
            <a:r>
              <a:rPr lang="uk-UA" dirty="0">
                <a:latin typeface="Roboto"/>
              </a:rPr>
              <a:t>Адамович Дмитро Володимирович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65F889-91C2-4CFF-9528-FCADCA6D9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9" y="291058"/>
            <a:ext cx="2673101" cy="6096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6B4297-988C-4CF8-B264-B1E2D9F53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944" y="101901"/>
            <a:ext cx="1811607" cy="102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19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65F889-91C2-4CFF-9528-FCADCA6D9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9" y="291058"/>
            <a:ext cx="2673101" cy="6096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6B4297-988C-4CF8-B264-B1E2D9F53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944" y="101901"/>
            <a:ext cx="1811607" cy="102046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1F0FE-D003-46E2-AF57-7EFBB238C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058"/>
            <a:ext cx="10515600" cy="1325563"/>
          </a:xfrm>
        </p:spPr>
        <p:txBody>
          <a:bodyPr/>
          <a:lstStyle/>
          <a:p>
            <a:pPr algn="ctr"/>
            <a:r>
              <a:rPr lang="uk-UA" dirty="0">
                <a:latin typeface="Roboto" panose="02000000000000000000" pitchFamily="2" charset="0"/>
                <a:ea typeface="Roboto" panose="02000000000000000000" pitchFamily="2" charset="0"/>
              </a:rPr>
              <a:t>Оголошення</a:t>
            </a:r>
          </a:p>
        </p:txBody>
      </p:sp>
      <p:pic>
        <p:nvPicPr>
          <p:cNvPr id="8" name="Місце для вмісту 7">
            <a:extLst>
              <a:ext uri="{FF2B5EF4-FFF2-40B4-BE49-F238E27FC236}">
                <a16:creationId xmlns:a16="http://schemas.microsoft.com/office/drawing/2014/main" id="{5ABD7118-3CC8-4894-9822-02D108715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165" y="1825625"/>
            <a:ext cx="9467669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40960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65F889-91C2-4CFF-9528-FCADCA6D9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9" y="291058"/>
            <a:ext cx="2673101" cy="6096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6B4297-988C-4CF8-B264-B1E2D9F53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944" y="101901"/>
            <a:ext cx="1811607" cy="102046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1F0FE-D003-46E2-AF57-7EFBB238C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0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uk-UA" sz="3600" dirty="0">
                <a:latin typeface="Roboto" panose="02000000000000000000" pitchFamily="2" charset="0"/>
                <a:ea typeface="Roboto" panose="02000000000000000000" pitchFamily="2" charset="0"/>
              </a:rPr>
              <a:t>Панель адміністратора</a:t>
            </a:r>
            <a:br>
              <a:rPr lang="uk-UA" sz="36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uk-UA" sz="3600" dirty="0">
                <a:latin typeface="Roboto" panose="02000000000000000000" pitchFamily="2" charset="0"/>
                <a:ea typeface="Roboto" panose="02000000000000000000" pitchFamily="2" charset="0"/>
              </a:rPr>
              <a:t>Новини</a:t>
            </a:r>
          </a:p>
        </p:txBody>
      </p:sp>
      <p:pic>
        <p:nvPicPr>
          <p:cNvPr id="8" name="Місце для вмісту 7">
            <a:extLst>
              <a:ext uri="{FF2B5EF4-FFF2-40B4-BE49-F238E27FC236}">
                <a16:creationId xmlns:a16="http://schemas.microsoft.com/office/drawing/2014/main" id="{40AC5D9D-C730-42DB-84F6-39F3ABBD1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13" y="1616620"/>
            <a:ext cx="10446387" cy="48011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54269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65F889-91C2-4CFF-9528-FCADCA6D9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9" y="291058"/>
            <a:ext cx="2673101" cy="6096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6B4297-988C-4CF8-B264-B1E2D9F53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944" y="101901"/>
            <a:ext cx="1811607" cy="102046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1F0FE-D003-46E2-AF57-7EFBB238C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0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uk-UA" sz="3600" dirty="0">
                <a:latin typeface="Roboto" panose="02000000000000000000" pitchFamily="2" charset="0"/>
                <a:ea typeface="Roboto" panose="02000000000000000000" pitchFamily="2" charset="0"/>
              </a:rPr>
              <a:t>Панель адміністратора</a:t>
            </a:r>
            <a:br>
              <a:rPr lang="uk-UA" sz="36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uk-UA" sz="3600" dirty="0">
                <a:latin typeface="Roboto" panose="02000000000000000000" pitchFamily="2" charset="0"/>
                <a:ea typeface="Roboto" panose="02000000000000000000" pitchFamily="2" charset="0"/>
              </a:rPr>
              <a:t>Користувачі</a:t>
            </a:r>
          </a:p>
        </p:txBody>
      </p:sp>
      <p:pic>
        <p:nvPicPr>
          <p:cNvPr id="8" name="Місце для вмісту 7">
            <a:extLst>
              <a:ext uri="{FF2B5EF4-FFF2-40B4-BE49-F238E27FC236}">
                <a16:creationId xmlns:a16="http://schemas.microsoft.com/office/drawing/2014/main" id="{40AC5D9D-C730-42DB-84F6-39F3ABBD1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13" y="1616620"/>
            <a:ext cx="10446387" cy="48011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22233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65F889-91C2-4CFF-9528-FCADCA6D9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9" y="291058"/>
            <a:ext cx="2673101" cy="6096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6B4297-988C-4CF8-B264-B1E2D9F53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944" y="101901"/>
            <a:ext cx="1811607" cy="102046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1F0FE-D003-46E2-AF57-7EFBB238C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927"/>
            <a:ext cx="10515600" cy="29721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uk-UA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271223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65F889-91C2-4CFF-9528-FCADCA6D9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9" y="291058"/>
            <a:ext cx="2673101" cy="6096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6B4297-988C-4CF8-B264-B1E2D9F53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944" y="101901"/>
            <a:ext cx="1811607" cy="1020462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DBF2D64-8686-463E-88CB-3CEB090B26D9}"/>
              </a:ext>
            </a:extLst>
          </p:cNvPr>
          <p:cNvSpPr txBox="1">
            <a:spLocks/>
          </p:cNvSpPr>
          <p:nvPr/>
        </p:nvSpPr>
        <p:spPr>
          <a:xfrm>
            <a:off x="1523999" y="612132"/>
            <a:ext cx="9144000" cy="9013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5400" dirty="0">
                <a:latin typeface="Roboto" panose="02000000000000000000" pitchFamily="2" charset="0"/>
                <a:ea typeface="Roboto" panose="02000000000000000000" pitchFamily="2" charset="0"/>
              </a:rPr>
              <a:t>Постановка задачі</a:t>
            </a:r>
          </a:p>
        </p:txBody>
      </p:sp>
      <p:sp>
        <p:nvSpPr>
          <p:cNvPr id="8" name="Підзаголовок 2">
            <a:extLst>
              <a:ext uri="{FF2B5EF4-FFF2-40B4-BE49-F238E27FC236}">
                <a16:creationId xmlns:a16="http://schemas.microsoft.com/office/drawing/2014/main" id="{BECF2E72-B657-4A89-854B-6875931F049C}"/>
              </a:ext>
            </a:extLst>
          </p:cNvPr>
          <p:cNvSpPr txBox="1">
            <a:spLocks/>
          </p:cNvSpPr>
          <p:nvPr/>
        </p:nvSpPr>
        <p:spPr>
          <a:xfrm>
            <a:off x="811966" y="1632594"/>
            <a:ext cx="10568065" cy="4490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600" dirty="0">
                <a:latin typeface="Roboto" panose="02000000000000000000" pitchFamily="2" charset="0"/>
                <a:ea typeface="Roboto" panose="02000000000000000000" pitchFamily="2" charset="0"/>
              </a:rPr>
              <a:t>Розробити наступні програмні модулі сайту: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sz="3600" dirty="0">
                <a:latin typeface="Roboto" panose="02000000000000000000" pitchFamily="2" charset="0"/>
                <a:ea typeface="Roboto" panose="02000000000000000000" pitchFamily="2" charset="0"/>
              </a:rPr>
              <a:t>Модуль авторизації та реєстрації;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sz="3600" dirty="0">
                <a:latin typeface="Roboto" panose="02000000000000000000" pitchFamily="2" charset="0"/>
                <a:ea typeface="Roboto" panose="02000000000000000000" pitchFamily="2" charset="0"/>
              </a:rPr>
              <a:t>Модуль управління сайтом;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sz="3600" dirty="0">
                <a:latin typeface="Roboto" panose="02000000000000000000" pitchFamily="2" charset="0"/>
                <a:ea typeface="Roboto" panose="02000000000000000000" pitchFamily="2" charset="0"/>
              </a:rPr>
              <a:t>Модуль новин;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sz="3600" dirty="0">
                <a:latin typeface="Roboto" panose="02000000000000000000" pitchFamily="2" charset="0"/>
                <a:ea typeface="Roboto" panose="02000000000000000000" pitchFamily="2" charset="0"/>
              </a:rPr>
              <a:t>Модуль публічного чату;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sz="3600" dirty="0">
                <a:latin typeface="Roboto" panose="02000000000000000000" pitchFamily="2" charset="0"/>
                <a:ea typeface="Roboto" panose="02000000000000000000" pitchFamily="2" charset="0"/>
              </a:rPr>
              <a:t>Модуль публікації оголошень;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sz="3600" dirty="0">
                <a:latin typeface="Roboto" panose="02000000000000000000" pitchFamily="2" charset="0"/>
                <a:ea typeface="Roboto" panose="02000000000000000000" pitchFamily="2" charset="0"/>
              </a:rPr>
              <a:t>Модуль </a:t>
            </a:r>
            <a:r>
              <a:rPr lang="uk-UA" sz="3600" dirty="0" err="1">
                <a:latin typeface="Roboto" panose="02000000000000000000" pitchFamily="2" charset="0"/>
                <a:ea typeface="Roboto" panose="02000000000000000000" pitchFamily="2" charset="0"/>
              </a:rPr>
              <a:t>зворотнього</a:t>
            </a:r>
            <a:r>
              <a:rPr lang="uk-UA" sz="3600" dirty="0">
                <a:latin typeface="Roboto" panose="02000000000000000000" pitchFamily="2" charset="0"/>
                <a:ea typeface="Roboto" panose="02000000000000000000" pitchFamily="2" charset="0"/>
              </a:rPr>
              <a:t> зв’язку;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uk-UA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476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65F889-91C2-4CFF-9528-FCADCA6D9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9" y="291058"/>
            <a:ext cx="2673101" cy="6096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6B4297-988C-4CF8-B264-B1E2D9F53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944" y="101901"/>
            <a:ext cx="1811607" cy="1020462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DBF2D64-8686-463E-88CB-3CEB090B26D9}"/>
              </a:ext>
            </a:extLst>
          </p:cNvPr>
          <p:cNvSpPr txBox="1">
            <a:spLocks/>
          </p:cNvSpPr>
          <p:nvPr/>
        </p:nvSpPr>
        <p:spPr>
          <a:xfrm>
            <a:off x="1523999" y="671708"/>
            <a:ext cx="9144000" cy="9013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dirty="0">
                <a:latin typeface="Roboto" panose="02000000000000000000" pitchFamily="2" charset="0"/>
                <a:ea typeface="Roboto" panose="02000000000000000000" pitchFamily="2" charset="0"/>
              </a:rPr>
              <a:t>Інструменти:</a:t>
            </a:r>
          </a:p>
        </p:txBody>
      </p:sp>
      <p:sp>
        <p:nvSpPr>
          <p:cNvPr id="8" name="Підзаголовок 2">
            <a:extLst>
              <a:ext uri="{FF2B5EF4-FFF2-40B4-BE49-F238E27FC236}">
                <a16:creationId xmlns:a16="http://schemas.microsoft.com/office/drawing/2014/main" id="{BECF2E72-B657-4A89-854B-6875931F049C}"/>
              </a:ext>
            </a:extLst>
          </p:cNvPr>
          <p:cNvSpPr txBox="1">
            <a:spLocks/>
          </p:cNvSpPr>
          <p:nvPr/>
        </p:nvSpPr>
        <p:spPr>
          <a:xfrm>
            <a:off x="509666" y="1692170"/>
            <a:ext cx="11494885" cy="4490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uk-UA" sz="2900" dirty="0">
                <a:latin typeface="Roboto" panose="02000000000000000000" pitchFamily="2" charset="0"/>
                <a:ea typeface="Roboto" panose="02000000000000000000" pitchFamily="2" charset="0"/>
              </a:rPr>
              <a:t>Архітектура проекту побудована на пат</a:t>
            </a:r>
            <a:r>
              <a:rPr lang="ru-RU" sz="2900" dirty="0">
                <a:latin typeface="Roboto" panose="02000000000000000000" pitchFamily="2" charset="0"/>
                <a:ea typeface="Roboto" panose="02000000000000000000" pitchFamily="2" charset="0"/>
              </a:rPr>
              <a:t>т</a:t>
            </a:r>
            <a:r>
              <a:rPr lang="uk-UA" sz="2900" dirty="0" err="1">
                <a:latin typeface="Roboto" panose="02000000000000000000" pitchFamily="2" charset="0"/>
                <a:ea typeface="Roboto" panose="02000000000000000000" pitchFamily="2" charset="0"/>
              </a:rPr>
              <a:t>ерні</a:t>
            </a:r>
            <a:r>
              <a:rPr lang="uk-UA" sz="2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900" dirty="0">
                <a:latin typeface="Roboto" panose="02000000000000000000" pitchFamily="2" charset="0"/>
                <a:ea typeface="Roboto" panose="02000000000000000000" pitchFamily="2" charset="0"/>
              </a:rPr>
              <a:t>MVC</a:t>
            </a:r>
            <a:endParaRPr lang="uk-UA" sz="29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900" dirty="0" err="1">
                <a:latin typeface="Roboto" panose="02000000000000000000" pitchFamily="2" charset="0"/>
                <a:ea typeface="Roboto" panose="02000000000000000000" pitchFamily="2" charset="0"/>
              </a:rPr>
              <a:t>Мова</a:t>
            </a:r>
            <a:r>
              <a:rPr lang="ru-RU" sz="2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900" dirty="0" err="1">
                <a:latin typeface="Roboto" panose="02000000000000000000" pitchFamily="2" charset="0"/>
                <a:ea typeface="Roboto" panose="02000000000000000000" pitchFamily="2" charset="0"/>
              </a:rPr>
              <a:t>розмітки</a:t>
            </a:r>
            <a:r>
              <a:rPr lang="ru-RU" sz="2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900" dirty="0" err="1">
                <a:latin typeface="Roboto" panose="02000000000000000000" pitchFamily="2" charset="0"/>
                <a:ea typeface="Roboto" panose="02000000000000000000" pitchFamily="2" charset="0"/>
              </a:rPr>
              <a:t>гіпертекстових</a:t>
            </a:r>
            <a:r>
              <a:rPr lang="ru-RU" sz="2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900" dirty="0" err="1">
                <a:latin typeface="Roboto" panose="02000000000000000000" pitchFamily="2" charset="0"/>
                <a:ea typeface="Roboto" panose="02000000000000000000" pitchFamily="2" charset="0"/>
              </a:rPr>
              <a:t>документів</a:t>
            </a:r>
            <a:r>
              <a:rPr lang="ru-RU" sz="2900" dirty="0">
                <a:latin typeface="Roboto" panose="02000000000000000000" pitchFamily="2" charset="0"/>
                <a:ea typeface="Roboto" panose="02000000000000000000" pitchFamily="2" charset="0"/>
              </a:rPr>
              <a:t> HTML5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uk-UA" sz="2900" dirty="0">
                <a:latin typeface="Roboto" panose="02000000000000000000" pitchFamily="2" charset="0"/>
                <a:ea typeface="Roboto" panose="02000000000000000000" pitchFamily="2" charset="0"/>
              </a:rPr>
              <a:t>Каскадні таблиці стилів CSS3 з використанням </a:t>
            </a:r>
            <a:r>
              <a:rPr lang="ru-RU" sz="2900" dirty="0" err="1">
                <a:latin typeface="Roboto" panose="02000000000000000000" pitchFamily="2" charset="0"/>
                <a:ea typeface="Roboto" panose="02000000000000000000" pitchFamily="2" charset="0"/>
              </a:rPr>
              <a:t>метамови</a:t>
            </a:r>
            <a:r>
              <a:rPr lang="uk-UA" sz="2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900" dirty="0">
                <a:latin typeface="Roboto" panose="02000000000000000000" pitchFamily="2" charset="0"/>
                <a:ea typeface="Roboto" panose="02000000000000000000" pitchFamily="2" charset="0"/>
              </a:rPr>
              <a:t>SASS</a:t>
            </a:r>
            <a:endParaRPr lang="uk-UA" sz="29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uk-UA" sz="2900" dirty="0">
                <a:latin typeface="Roboto" panose="02000000000000000000" pitchFamily="2" charset="0"/>
                <a:ea typeface="Roboto" panose="02000000000000000000" pitchFamily="2" charset="0"/>
              </a:rPr>
              <a:t>Скриптову мову програмування </a:t>
            </a:r>
            <a:r>
              <a:rPr lang="uk-UA" sz="2900" dirty="0" err="1">
                <a:latin typeface="Roboto" panose="02000000000000000000" pitchFamily="2" charset="0"/>
                <a:ea typeface="Roboto" panose="02000000000000000000" pitchFamily="2" charset="0"/>
              </a:rPr>
              <a:t>JavaScript</a:t>
            </a:r>
            <a:r>
              <a:rPr lang="uk-UA" sz="2900" dirty="0">
                <a:latin typeface="Roboto" panose="02000000000000000000" pitchFamily="2" charset="0"/>
                <a:ea typeface="Roboto" panose="02000000000000000000" pitchFamily="2" charset="0"/>
              </a:rPr>
              <a:t> та бібліотеку </a:t>
            </a:r>
            <a:r>
              <a:rPr lang="en-US" sz="2900" dirty="0">
                <a:latin typeface="Roboto" panose="02000000000000000000" pitchFamily="2" charset="0"/>
                <a:ea typeface="Roboto" panose="02000000000000000000" pitchFamily="2" charset="0"/>
              </a:rPr>
              <a:t>jQuery</a:t>
            </a:r>
            <a:endParaRPr lang="ru-RU" sz="29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uk-UA" sz="2900" dirty="0">
                <a:latin typeface="Roboto" panose="02000000000000000000" pitchFamily="2" charset="0"/>
                <a:ea typeface="Roboto" panose="02000000000000000000" pitchFamily="2" charset="0"/>
              </a:rPr>
              <a:t>Мова програмування </a:t>
            </a:r>
            <a:r>
              <a:rPr lang="en-US" sz="2900" dirty="0">
                <a:latin typeface="Roboto" panose="02000000000000000000" pitchFamily="2" charset="0"/>
                <a:ea typeface="Roboto" panose="02000000000000000000" pitchFamily="2" charset="0"/>
              </a:rPr>
              <a:t>PHP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uk-UA" sz="2900" dirty="0">
                <a:latin typeface="Roboto" panose="02000000000000000000" pitchFamily="2" charset="0"/>
                <a:ea typeface="Roboto" panose="02000000000000000000" pitchFamily="2" charset="0"/>
              </a:rPr>
              <a:t>Середовище керування базами даних </a:t>
            </a:r>
            <a:r>
              <a:rPr lang="en-US" sz="2900" dirty="0">
                <a:latin typeface="Roboto" panose="02000000000000000000" pitchFamily="2" charset="0"/>
                <a:ea typeface="Roboto" panose="02000000000000000000" pitchFamily="2" charset="0"/>
              </a:rPr>
              <a:t>MySQL</a:t>
            </a:r>
            <a:endParaRPr lang="uk-UA" sz="29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uk-UA" sz="2900" dirty="0">
                <a:latin typeface="Roboto" panose="02000000000000000000" pitchFamily="2" charset="0"/>
                <a:ea typeface="Roboto" panose="02000000000000000000" pitchFamily="2" charset="0"/>
              </a:rPr>
              <a:t>Серверна платформа </a:t>
            </a:r>
            <a:r>
              <a:rPr lang="en-US" sz="2900" dirty="0" err="1">
                <a:latin typeface="Roboto" panose="02000000000000000000" pitchFamily="2" charset="0"/>
                <a:ea typeface="Roboto" panose="02000000000000000000" pitchFamily="2" charset="0"/>
              </a:rPr>
              <a:t>OpenServer</a:t>
            </a:r>
            <a:endParaRPr lang="en-US" sz="29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900" dirty="0" err="1">
                <a:latin typeface="Roboto" panose="02000000000000000000" pitchFamily="2" charset="0"/>
                <a:ea typeface="Roboto" panose="02000000000000000000" pitchFamily="2" charset="0"/>
              </a:rPr>
              <a:t>Css</a:t>
            </a:r>
            <a:r>
              <a:rPr lang="en-US" sz="29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900" dirty="0">
                <a:latin typeface="Roboto" panose="02000000000000000000" pitchFamily="2" charset="0"/>
                <a:ea typeface="Roboto" panose="02000000000000000000" pitchFamily="2" charset="0"/>
              </a:rPr>
              <a:t>фреймворк </a:t>
            </a:r>
            <a:r>
              <a:rPr lang="en-US" sz="2900" dirty="0">
                <a:latin typeface="Roboto" panose="02000000000000000000" pitchFamily="2" charset="0"/>
                <a:ea typeface="Roboto" panose="02000000000000000000" pitchFamily="2" charset="0"/>
              </a:rPr>
              <a:t>Materialize</a:t>
            </a:r>
            <a:endParaRPr lang="uk-UA" sz="29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6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65F889-91C2-4CFF-9528-FCADCA6D9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9" y="291058"/>
            <a:ext cx="2673101" cy="6096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6B4297-988C-4CF8-B264-B1E2D9F53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944" y="101901"/>
            <a:ext cx="1811607" cy="102046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1F0FE-D003-46E2-AF57-7EFBB238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>
                <a:latin typeface="Roboto" panose="02000000000000000000" pitchFamily="2" charset="0"/>
                <a:ea typeface="Roboto" panose="02000000000000000000" pitchFamily="2" charset="0"/>
              </a:rPr>
              <a:t>Структура бази даних</a:t>
            </a:r>
          </a:p>
        </p:txBody>
      </p:sp>
      <p:pic>
        <p:nvPicPr>
          <p:cNvPr id="13" name="Місце для вмісту 12">
            <a:extLst>
              <a:ext uri="{FF2B5EF4-FFF2-40B4-BE49-F238E27FC236}">
                <a16:creationId xmlns:a16="http://schemas.microsoft.com/office/drawing/2014/main" id="{B84AC667-655C-430A-AA60-B1DD72C04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20" y="1122363"/>
            <a:ext cx="10088380" cy="6096263"/>
          </a:xfrm>
        </p:spPr>
      </p:pic>
    </p:spTree>
    <p:extLst>
      <p:ext uri="{BB962C8B-B14F-4D97-AF65-F5344CB8AC3E}">
        <p14:creationId xmlns:p14="http://schemas.microsoft.com/office/powerpoint/2010/main" val="423602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65F889-91C2-4CFF-9528-FCADCA6D9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9" y="291058"/>
            <a:ext cx="2673101" cy="6096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6B4297-988C-4CF8-B264-B1E2D9F53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944" y="101901"/>
            <a:ext cx="1811607" cy="102046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1F0FE-D003-46E2-AF57-7EFBB238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Вар</a:t>
            </a:r>
            <a:r>
              <a:rPr lang="uk-UA" dirty="0" err="1">
                <a:latin typeface="Roboto" panose="02000000000000000000" pitchFamily="2" charset="0"/>
                <a:ea typeface="Roboto" panose="02000000000000000000" pitchFamily="2" charset="0"/>
              </a:rPr>
              <a:t>іанти</a:t>
            </a:r>
            <a:r>
              <a:rPr lang="uk-UA" dirty="0">
                <a:latin typeface="Roboto" panose="02000000000000000000" pitchFamily="2" charset="0"/>
                <a:ea typeface="Roboto" panose="02000000000000000000" pitchFamily="2" charset="0"/>
              </a:rPr>
              <a:t> використання</a:t>
            </a:r>
          </a:p>
        </p:txBody>
      </p:sp>
      <p:pic>
        <p:nvPicPr>
          <p:cNvPr id="8" name="Місце для вмісту 7">
            <a:extLst>
              <a:ext uri="{FF2B5EF4-FFF2-40B4-BE49-F238E27FC236}">
                <a16:creationId xmlns:a16="http://schemas.microsoft.com/office/drawing/2014/main" id="{5EF9ED45-D25A-4A32-B52F-A81A23814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50" y="1690688"/>
            <a:ext cx="10202499" cy="5101250"/>
          </a:xfrm>
        </p:spPr>
      </p:pic>
    </p:spTree>
    <p:extLst>
      <p:ext uri="{BB962C8B-B14F-4D97-AF65-F5344CB8AC3E}">
        <p14:creationId xmlns:p14="http://schemas.microsoft.com/office/powerpoint/2010/main" val="2427593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65F889-91C2-4CFF-9528-FCADCA6D9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9" y="291058"/>
            <a:ext cx="2673101" cy="6096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6B4297-988C-4CF8-B264-B1E2D9F53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944" y="101901"/>
            <a:ext cx="1811607" cy="102046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1F0FE-D003-46E2-AF57-7EFBB238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Сторінка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авторизації</a:t>
            </a:r>
            <a:endParaRPr lang="uk-UA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7" name="Місце для вмісту 16">
            <a:extLst>
              <a:ext uri="{FF2B5EF4-FFF2-40B4-BE49-F238E27FC236}">
                <a16:creationId xmlns:a16="http://schemas.microsoft.com/office/drawing/2014/main" id="{E3B98002-73BD-4F3D-ABA5-BF8B08C5E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165" y="1825625"/>
            <a:ext cx="9467669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65108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65F889-91C2-4CFF-9528-FCADCA6D9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9" y="291058"/>
            <a:ext cx="2673101" cy="6096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6B4297-988C-4CF8-B264-B1E2D9F53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944" y="101901"/>
            <a:ext cx="1811607" cy="102046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1F0FE-D003-46E2-AF57-7EFBB238C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0960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Реєстрація</a:t>
            </a:r>
            <a:endParaRPr lang="uk-UA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Місце для тексту 5">
            <a:extLst>
              <a:ext uri="{FF2B5EF4-FFF2-40B4-BE49-F238E27FC236}">
                <a16:creationId xmlns:a16="http://schemas.microsoft.com/office/drawing/2014/main" id="{45B75325-2E8B-4316-9809-8DAFFE4BE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22363"/>
            <a:ext cx="5157787" cy="558800"/>
          </a:xfrm>
        </p:spPr>
        <p:txBody>
          <a:bodyPr/>
          <a:lstStyle/>
          <a:p>
            <a:r>
              <a:rPr lang="uk-UA" dirty="0"/>
              <a:t>Звичайний користувач</a:t>
            </a:r>
          </a:p>
        </p:txBody>
      </p:sp>
      <p:pic>
        <p:nvPicPr>
          <p:cNvPr id="12" name="Місце для вмісту 11">
            <a:extLst>
              <a:ext uri="{FF2B5EF4-FFF2-40B4-BE49-F238E27FC236}">
                <a16:creationId xmlns:a16="http://schemas.microsoft.com/office/drawing/2014/main" id="{4EE72035-17CF-4648-9536-4FD4CC3F4E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1861210"/>
            <a:ext cx="5157787" cy="41484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Місце для тексту 5">
            <a:extLst>
              <a:ext uri="{FF2B5EF4-FFF2-40B4-BE49-F238E27FC236}">
                <a16:creationId xmlns:a16="http://schemas.microsoft.com/office/drawing/2014/main" id="{ADBD1FDF-B62D-4C1C-BF41-D7EAC8779456}"/>
              </a:ext>
            </a:extLst>
          </p:cNvPr>
          <p:cNvSpPr txBox="1">
            <a:spLocks/>
          </p:cNvSpPr>
          <p:nvPr/>
        </p:nvSpPr>
        <p:spPr>
          <a:xfrm>
            <a:off x="6194425" y="1122363"/>
            <a:ext cx="5157787" cy="558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/>
              <a:t>Реєстрація адміністратора</a:t>
            </a:r>
          </a:p>
        </p:txBody>
      </p:sp>
      <p:pic>
        <p:nvPicPr>
          <p:cNvPr id="16" name="Місце для вмісту 11">
            <a:extLst>
              <a:ext uri="{FF2B5EF4-FFF2-40B4-BE49-F238E27FC236}">
                <a16:creationId xmlns:a16="http://schemas.microsoft.com/office/drawing/2014/main" id="{E5E99BB7-CB89-4A35-BD5F-1FDF61CF97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967" y="1861210"/>
            <a:ext cx="5059853" cy="41484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7756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65F889-91C2-4CFF-9528-FCADCA6D9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9" y="291058"/>
            <a:ext cx="2673101" cy="6096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6B4297-988C-4CF8-B264-B1E2D9F53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944" y="101901"/>
            <a:ext cx="1811607" cy="102046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1F0FE-D003-46E2-AF57-7EFBB238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>
                <a:latin typeface="Roboto" panose="02000000000000000000" pitchFamily="2" charset="0"/>
                <a:ea typeface="Roboto" panose="02000000000000000000" pitchFamily="2" charset="0"/>
              </a:rPr>
              <a:t>Головна сторінка</a:t>
            </a:r>
          </a:p>
        </p:txBody>
      </p:sp>
      <p:pic>
        <p:nvPicPr>
          <p:cNvPr id="13" name="Місце для вмісту 12">
            <a:extLst>
              <a:ext uri="{FF2B5EF4-FFF2-40B4-BE49-F238E27FC236}">
                <a16:creationId xmlns:a16="http://schemas.microsoft.com/office/drawing/2014/main" id="{C203DAD5-B983-48BE-AD64-1C9FDE2B7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05" y="1494443"/>
            <a:ext cx="10073390" cy="51829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61737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65F889-91C2-4CFF-9528-FCADCA6D9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9" y="291058"/>
            <a:ext cx="2673101" cy="6096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6B4297-988C-4CF8-B264-B1E2D9F53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944" y="101901"/>
            <a:ext cx="1811607" cy="102046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1F0FE-D003-46E2-AF57-7EFBB238C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058"/>
            <a:ext cx="10515600" cy="1325563"/>
          </a:xfrm>
        </p:spPr>
        <p:txBody>
          <a:bodyPr/>
          <a:lstStyle/>
          <a:p>
            <a:pPr algn="ctr"/>
            <a:r>
              <a:rPr lang="uk-UA" dirty="0">
                <a:latin typeface="Roboto" panose="02000000000000000000" pitchFamily="2" charset="0"/>
                <a:ea typeface="Roboto" panose="02000000000000000000" pitchFamily="2" charset="0"/>
              </a:rPr>
              <a:t>Публічний чат</a:t>
            </a:r>
          </a:p>
        </p:txBody>
      </p:sp>
      <p:pic>
        <p:nvPicPr>
          <p:cNvPr id="12" name="Місце для вмісту 11">
            <a:extLst>
              <a:ext uri="{FF2B5EF4-FFF2-40B4-BE49-F238E27FC236}">
                <a16:creationId xmlns:a16="http://schemas.microsoft.com/office/drawing/2014/main" id="{8CB685AA-D419-4EC5-99A7-50063EE31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49" y="1385587"/>
            <a:ext cx="8439095" cy="53485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447270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116</Words>
  <Application>Microsoft Office PowerPoint</Application>
  <PresentationFormat>Широкий екран</PresentationFormat>
  <Paragraphs>32</Paragraphs>
  <Slides>13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Тема Office</vt:lpstr>
      <vt:lpstr>Інформаційний портал «Пулини.info»</vt:lpstr>
      <vt:lpstr>Презентація PowerPoint</vt:lpstr>
      <vt:lpstr>Презентація PowerPoint</vt:lpstr>
      <vt:lpstr>Структура бази даних</vt:lpstr>
      <vt:lpstr>Варіанти використання</vt:lpstr>
      <vt:lpstr>Сторінка авторизації</vt:lpstr>
      <vt:lpstr>Реєстрація</vt:lpstr>
      <vt:lpstr>Головна сторінка</vt:lpstr>
      <vt:lpstr>Публічний чат</vt:lpstr>
      <vt:lpstr>Оголошення</vt:lpstr>
      <vt:lpstr>Панель адміністратора Новини</vt:lpstr>
      <vt:lpstr>Панель адміністратора Користувачі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Інформаційний портал «Пулини.info»</dc:title>
  <dc:creator>Adamovych Dmytro</dc:creator>
  <cp:lastModifiedBy>Adamovych Dmytro</cp:lastModifiedBy>
  <cp:revision>9</cp:revision>
  <dcterms:created xsi:type="dcterms:W3CDTF">2018-05-22T20:55:42Z</dcterms:created>
  <dcterms:modified xsi:type="dcterms:W3CDTF">2018-05-22T22:28:43Z</dcterms:modified>
</cp:coreProperties>
</file>