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59" r:id="rId6"/>
    <p:sldId id="260" r:id="rId7"/>
    <p:sldId id="261" r:id="rId8"/>
    <p:sldId id="262" r:id="rId9"/>
    <p:sldId id="267" r:id="rId10"/>
    <p:sldId id="266" r:id="rId11"/>
    <p:sldId id="263" r:id="rId12"/>
    <p:sldId id="265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7C590-6FA1-4A4A-9A81-C853C6AF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E876784-C940-46C6-B82E-D5FEA4B5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0EF96BE-8D6B-4545-87E5-19493AB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41550D-7326-4427-A3EF-CA013DCF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E281A4-AC00-4D2B-95AE-C4F38D9A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22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EA933-759B-4DBC-9963-2C2A39D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8C47050-3298-4C34-92B6-FD3FFF29C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741D77A-2243-4EE6-9A4D-4EC474CB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525E245-E1BC-4584-BC4E-7E6A82E7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AF193BF-A0CC-4290-AF08-6EE327ED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8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B4032FC-13F0-44DD-AB90-1B9D6870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4AAF6B7-7FCE-4811-B401-FAEF4945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DEF276E-BDF9-4E9A-87B1-0476738F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84AF72-7C17-4639-B25B-ABEE0CA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A9A540E-5D4C-4AE2-9021-13CECED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32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8B1A8-E875-401E-AFC0-50AE3FD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2B31279-8F07-42D5-B0AB-F38B8D3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010207D-B97F-43DC-A868-25E995A0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F822655-066A-4335-96F7-093E1370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F923496-78BB-4E09-B27D-BB923C10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5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2379E-8841-444E-93C5-BFC1570A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C09025-EC5D-451F-81E9-5900DD38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27441D6-E816-4A01-90DD-555370E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70E9813-9235-40D8-B6E9-4D4C975F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3EA5E1-2043-4C4B-B60E-25053237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6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3B3-9B58-4328-9819-7C4ECD77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FC7875-BEB2-4C8D-B332-5EECE386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C5FA32D-FD2B-4158-B084-7BC72120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2F09F8E-7DAB-49C9-BFFC-C932D9D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4CD0C53-1F5B-446A-9EAF-0EF51D6C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659DD2A-BF78-41D0-853B-9CB07180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598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5B81-5183-44B5-A3B3-AB047E10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4BD7422-0B1A-4DFB-AE6A-B5EBCAF3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47C4D5F-E7DD-4DB3-A6E7-021ABD21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A1082FA-C9C8-4CCC-866C-020ECF72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89A7C18-71A5-4E52-B085-D83B4EAA5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37AFAF1-30A1-4545-910F-C44041C3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5EE26D6-17C0-43F6-87A6-4421835E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AE6BE1C-D289-4835-9741-A555C362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21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03A17-1D0D-45FE-868B-744E3EA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47D35AD-A87D-470C-89EB-956643E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DD48299-59C1-4854-89C0-28706D98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D00EF9-0847-45E1-A861-1F6EB620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57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D153C28-4A61-4E8C-B172-B7B63D5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018EE86-B52A-4253-B1F6-2803F63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9C8FDB2-3549-4835-B97E-EAE1DEC1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4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9D5E0-0DEA-4B17-8996-C68216D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BC7A03-DC4A-41A1-BB40-E65229DC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40B8C10-A983-486D-8478-552B2D753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9BFC127-D7A9-4B09-90C9-723F678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8EF75B0-C2E7-4999-944B-36C2464A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BBB6C5D-0380-4505-AC1C-57E3BD8B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048D2-A7B4-4BB1-90DF-61A7E64B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6074D21-E889-49CA-8FC8-122FA157D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314A654-F779-485C-8F23-F0E204F8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2EF5CFA-5B8F-40E3-ACBF-D6D9FA05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DE70F90-0996-4BE0-8A7E-537E2A1A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B67F65-C47A-4CFE-8A23-B0B4A21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95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14CA134-1CEB-4DA5-8237-6C3509E5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E73796-59B9-40DA-AA2A-6385E2F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41BFAB7-ECB6-4CED-875E-9BC59502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564D-7EED-40BE-AB03-C06C1EB7B6C4}" type="datetimeFigureOut">
              <a:rPr lang="uk-UA" smtClean="0"/>
              <a:t>23.05.2018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4E6C46-5E12-43AF-AF7B-FB8A3B94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34707D-BA08-46E7-9F87-D79F4F37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1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316F9-4ED5-42C7-972F-5A9AD8B5D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Roboto"/>
              </a:rPr>
              <a:t>Інформаційний портал </a:t>
            </a:r>
            <a:r>
              <a:rPr lang="uk-UA" b="1" dirty="0">
                <a:latin typeface="Roboto"/>
              </a:rPr>
              <a:t>«</a:t>
            </a:r>
            <a:r>
              <a:rPr lang="uk-UA" b="1" dirty="0" err="1">
                <a:latin typeface="Roboto"/>
              </a:rPr>
              <a:t>Пулини</a:t>
            </a:r>
            <a:r>
              <a:rPr lang="uk-UA" b="1" dirty="0">
                <a:latin typeface="Roboto"/>
              </a:rPr>
              <a:t>.</a:t>
            </a:r>
            <a:r>
              <a:rPr lang="en-US" b="1" dirty="0">
                <a:latin typeface="Roboto"/>
              </a:rPr>
              <a:t>info</a:t>
            </a:r>
            <a:r>
              <a:rPr lang="uk-UA" b="1" dirty="0">
                <a:latin typeface="Roboto"/>
              </a:rPr>
              <a:t>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3EA6511-C5DD-469D-A502-7230E53A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436" y="4066231"/>
            <a:ext cx="5049115" cy="928387"/>
          </a:xfrm>
        </p:spPr>
        <p:txBody>
          <a:bodyPr>
            <a:normAutofit fontScale="92500"/>
          </a:bodyPr>
          <a:lstStyle/>
          <a:p>
            <a:pPr algn="l"/>
            <a:r>
              <a:rPr lang="uk-UA" dirty="0">
                <a:latin typeface="Roboto"/>
              </a:rPr>
              <a:t>Виконав студент групи ЗПІК-15</a:t>
            </a:r>
          </a:p>
          <a:p>
            <a:pPr algn="l"/>
            <a:r>
              <a:rPr lang="uk-UA" dirty="0">
                <a:latin typeface="Roboto"/>
              </a:rPr>
              <a:t>Адамович Дмитро Володимирович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Головна сторінка</a:t>
            </a:r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C203DAD5-B983-48BE-AD64-1C9FDE2B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05" y="1494443"/>
            <a:ext cx="10073390" cy="5182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73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Публічний чат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8CB685AA-D419-4EC5-99A7-50063EE3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9" y="1385587"/>
            <a:ext cx="8439095" cy="5348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472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Оголошення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5ABD7118-3CC8-4894-9822-02D108715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5" y="1825625"/>
            <a:ext cx="946766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96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Панель адміністратора</a:t>
            </a:r>
            <a:b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Новини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40AC5D9D-C730-42DB-84F6-39F3ABBD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3" y="1616620"/>
            <a:ext cx="10446387" cy="4801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426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Панель адміністратора</a:t>
            </a:r>
            <a:b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Користувачі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40AC5D9D-C730-42DB-84F6-39F3ABBD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3" y="1616620"/>
            <a:ext cx="10446387" cy="4801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223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927"/>
            <a:ext cx="10515600" cy="29721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uk-UA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71223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12132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Аналоги</a:t>
            </a:r>
            <a:endParaRPr lang="uk-UA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1302297" y="3141272"/>
            <a:ext cx="19048203" cy="780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Чортоліси zt ua — Головна">
            <a:extLst>
              <a:ext uri="{FF2B5EF4-FFF2-40B4-BE49-F238E27FC236}">
                <a16:creationId xmlns:a16="http://schemas.microsoft.com/office/drawing/2014/main" id="{388811B5-84B3-4940-99E1-F2CDAC8F2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2" y="1513441"/>
            <a:ext cx="10901776" cy="50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7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12132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Аналоги</a:t>
            </a:r>
            <a:endParaRPr lang="uk-UA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1302297" y="3141272"/>
            <a:ext cx="19048203" cy="780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Головна   Коростень   міський інформаційний портал">
            <a:extLst>
              <a:ext uri="{FF2B5EF4-FFF2-40B4-BE49-F238E27FC236}">
                <a16:creationId xmlns:a16="http://schemas.microsoft.com/office/drawing/2014/main" id="{C4BE1B7A-218A-4F69-AB8B-4034BE93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445633"/>
            <a:ext cx="11030253" cy="501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87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12132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задачі</a:t>
            </a: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811966" y="1632594"/>
            <a:ext cx="10568065" cy="449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Розробити наступні програмні модулі сайту: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авторизації та реєстрації;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управління сайтом;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новин;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публічного чату;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публікації оголошень;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</a:t>
            </a:r>
            <a:r>
              <a:rPr lang="uk-UA" sz="3600" dirty="0" err="1">
                <a:latin typeface="Roboto" panose="02000000000000000000" pitchFamily="2" charset="0"/>
                <a:ea typeface="Roboto" panose="02000000000000000000" pitchFamily="2" charset="0"/>
              </a:rPr>
              <a:t>зворотнього</a:t>
            </a: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 зв’язку;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71708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Інструменти:</a:t>
            </a: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509666" y="1692170"/>
            <a:ext cx="11494885" cy="449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Архітектура проекту побудована на пат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т</a:t>
            </a:r>
            <a:r>
              <a:rPr lang="uk-UA" sz="2900" dirty="0" err="1">
                <a:latin typeface="Roboto" panose="02000000000000000000" pitchFamily="2" charset="0"/>
                <a:ea typeface="Roboto" panose="02000000000000000000" pitchFamily="2" charset="0"/>
              </a:rPr>
              <a:t>ерні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MVC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Мова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розмітки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гіпертекстових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документів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HTML5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Каскадні таблиці стилів CSS3 з використанням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метамови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SASS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Скриптову мову програмування </a:t>
            </a:r>
            <a:r>
              <a:rPr lang="uk-UA" sz="29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та бібліотеку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jQuery</a:t>
            </a:r>
            <a:endParaRPr lang="ru-RU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Мова програмування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Середовище керування базами даних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Серверна платформа </a:t>
            </a:r>
            <a:r>
              <a:rPr lang="en-US" sz="2900" dirty="0" err="1">
                <a:latin typeface="Roboto" panose="02000000000000000000" pitchFamily="2" charset="0"/>
                <a:ea typeface="Roboto" panose="02000000000000000000" pitchFamily="2" charset="0"/>
              </a:rPr>
              <a:t>OpenServer</a:t>
            </a:r>
            <a:endParaRPr lang="en-US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фреймворк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Materialize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Структура бази даних</a:t>
            </a:r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B84AC667-655C-430A-AA60-B1DD72C0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0" y="1122363"/>
            <a:ext cx="10088380" cy="6096263"/>
          </a:xfrm>
        </p:spPr>
      </p:pic>
    </p:spTree>
    <p:extLst>
      <p:ext uri="{BB962C8B-B14F-4D97-AF65-F5344CB8AC3E}">
        <p14:creationId xmlns:p14="http://schemas.microsoft.com/office/powerpoint/2010/main" val="423602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Вар</a:t>
            </a:r>
            <a:r>
              <a:rPr lang="uk-UA" dirty="0" err="1">
                <a:latin typeface="Roboto" panose="02000000000000000000" pitchFamily="2" charset="0"/>
                <a:ea typeface="Roboto" panose="02000000000000000000" pitchFamily="2" charset="0"/>
              </a:rPr>
              <a:t>іанти</a:t>
            </a:r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 використання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5EF9ED45-D25A-4A32-B52F-A81A2381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0" y="1690688"/>
            <a:ext cx="10202499" cy="5101250"/>
          </a:xfrm>
        </p:spPr>
      </p:pic>
    </p:spTree>
    <p:extLst>
      <p:ext uri="{BB962C8B-B14F-4D97-AF65-F5344CB8AC3E}">
        <p14:creationId xmlns:p14="http://schemas.microsoft.com/office/powerpoint/2010/main" val="24275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Сторінка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авторизації</a:t>
            </a: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Місце для вмісту 16">
            <a:extLst>
              <a:ext uri="{FF2B5EF4-FFF2-40B4-BE49-F238E27FC236}">
                <a16:creationId xmlns:a16="http://schemas.microsoft.com/office/drawing/2014/main" id="{E3B98002-73BD-4F3D-ABA5-BF8B08C5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5" y="1825625"/>
            <a:ext cx="946766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5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96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Реєстрація</a:t>
            </a: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45B75325-2E8B-4316-9809-8DAFFE4B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2363"/>
            <a:ext cx="5157787" cy="558800"/>
          </a:xfrm>
        </p:spPr>
        <p:txBody>
          <a:bodyPr/>
          <a:lstStyle/>
          <a:p>
            <a:r>
              <a:rPr lang="uk-UA" dirty="0"/>
              <a:t>Звичайний користувач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4EE72035-17CF-4648-9536-4FD4CC3F4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61210"/>
            <a:ext cx="5157787" cy="414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Місце для тексту 5">
            <a:extLst>
              <a:ext uri="{FF2B5EF4-FFF2-40B4-BE49-F238E27FC236}">
                <a16:creationId xmlns:a16="http://schemas.microsoft.com/office/drawing/2014/main" id="{ADBD1FDF-B62D-4C1C-BF41-D7EAC8779456}"/>
              </a:ext>
            </a:extLst>
          </p:cNvPr>
          <p:cNvSpPr txBox="1">
            <a:spLocks/>
          </p:cNvSpPr>
          <p:nvPr/>
        </p:nvSpPr>
        <p:spPr>
          <a:xfrm>
            <a:off x="6194425" y="1122363"/>
            <a:ext cx="5157787" cy="55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Реєстрація адміністратора</a:t>
            </a:r>
          </a:p>
        </p:txBody>
      </p:sp>
      <p:pic>
        <p:nvPicPr>
          <p:cNvPr id="16" name="Місце для вмісту 11">
            <a:extLst>
              <a:ext uri="{FF2B5EF4-FFF2-40B4-BE49-F238E27FC236}">
                <a16:creationId xmlns:a16="http://schemas.microsoft.com/office/drawing/2014/main" id="{E5E99BB7-CB89-4A35-BD5F-1FDF61CF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67" y="1861210"/>
            <a:ext cx="5059853" cy="414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756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118</Words>
  <Application>Microsoft Office PowerPoint</Application>
  <PresentationFormat>Широкий екран</PresentationFormat>
  <Paragraphs>34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Тема Office</vt:lpstr>
      <vt:lpstr>Інформаційний портал «Пулини.info»</vt:lpstr>
      <vt:lpstr>Презентація PowerPoint</vt:lpstr>
      <vt:lpstr>Презентація PowerPoint</vt:lpstr>
      <vt:lpstr>Презентація PowerPoint</vt:lpstr>
      <vt:lpstr>Презентація PowerPoint</vt:lpstr>
      <vt:lpstr>Структура бази даних</vt:lpstr>
      <vt:lpstr>Варіанти використання</vt:lpstr>
      <vt:lpstr>Сторінка авторизації</vt:lpstr>
      <vt:lpstr>Реєстрація</vt:lpstr>
      <vt:lpstr>Головна сторінка</vt:lpstr>
      <vt:lpstr>Публічний чат</vt:lpstr>
      <vt:lpstr>Оголошення</vt:lpstr>
      <vt:lpstr>Панель адміністратора Новини</vt:lpstr>
      <vt:lpstr>Панель адміністратора Користувачі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Інформаційний портал «Пулини.info»</dc:title>
  <dc:creator>Adamovych Dmytro</dc:creator>
  <cp:lastModifiedBy>Adamovych Dmytro</cp:lastModifiedBy>
  <cp:revision>10</cp:revision>
  <dcterms:created xsi:type="dcterms:W3CDTF">2018-05-22T20:55:42Z</dcterms:created>
  <dcterms:modified xsi:type="dcterms:W3CDTF">2018-05-23T09:24:27Z</dcterms:modified>
</cp:coreProperties>
</file>