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ffa24d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ffa24d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ffa24d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ffa24d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ffa24d9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ffa24d9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ffa24d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0ffa24d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0ffa24d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0ffa24d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0ffa24d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0ffa24d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1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7E4F0"/>
              </a:buClr>
              <a:buSzPct val="113636"/>
              <a:buFont typeface="Arial"/>
              <a:buNone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PREAMBLE &amp;  FUNDAMENTAL RIGHTS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055025"/>
            <a:ext cx="76881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Sagnik Biswas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BWU/BCS/18/004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B.Sc (CS)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E4F0"/>
              </a:buClr>
              <a:buSzPct val="145454"/>
              <a:buFont typeface="Arial"/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Father Of Indian Constitution Is B.R. Ambedkar (Chairman).  </a:t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Apart From Him There Were 7 Members To The Constitution Drafting Committee.</a:t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0" marL="22860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⮚"/>
            </a:pP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Constitution As Drafted By The Committee Was Circulated On 21 February 1948.</a:t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E4F0"/>
              </a:buClr>
              <a:buSzPct val="160000"/>
              <a:buFont typeface="Arial"/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PREAMBLE ?</a:t>
            </a:r>
            <a:endParaRPr b="0"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92250" y="2078875"/>
            <a:ext cx="731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statement at the beginning of a speech or a writing, giving it's reason and purpose.</a:t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202124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EQUALITY of status and of opportunity, and to promote among them all, FRATERNITY assuring the dignity of the individual and the unity and integrity of the Nation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50" y="1239225"/>
            <a:ext cx="5137200" cy="39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MEANING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ndia is a republican polity</a:t>
            </a: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shall elect their government means absolute independence</a:t>
            </a:r>
            <a:r>
              <a:rPr lang="en" sz="17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govt. that will never be controlled by any other power.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India is not religious nor irreligious or anti-religious.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7E4F0"/>
              </a:buClr>
              <a:buSzPct val="149090"/>
              <a:buFont typeface="Arial"/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 RIGHTS</a:t>
            </a: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939575"/>
            <a:ext cx="7688700" cy="30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literally rights means those freedom which are essential for personal good as well as the good of a community.</a:t>
            </a:r>
            <a:endParaRPr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96850" lvl="0" marL="22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6 fundamental rights are</a:t>
            </a:r>
            <a:r>
              <a:rPr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endParaRPr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1" marL="685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1"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rights to equality.</a:t>
            </a:r>
            <a:endParaRPr b="1"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1" marL="685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1"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rights to freedom.</a:t>
            </a:r>
            <a:endParaRPr b="1"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1" marL="685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1"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rights to freedom of religion.</a:t>
            </a:r>
            <a:endParaRPr b="1"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1" marL="685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1"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cultural &amp; educational rights.</a:t>
            </a:r>
            <a:endParaRPr b="1"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09550" lvl="1" marL="6858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⮚"/>
            </a:pPr>
            <a:r>
              <a:rPr b="1" lang="en" sz="1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rights to move to the court.</a:t>
            </a:r>
            <a:endParaRPr b="1" sz="15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2615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/>
              <a:t>Thank You</a:t>
            </a:r>
            <a:endParaRPr sz="35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