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A069B-002E-7224-E54F-91CEA60599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BC49AA-A79D-84D4-A8E0-7C92253AD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10371E-AEA3-8AEE-A4DF-26C3DDB6EA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79FB2-F419-9818-EA69-D98C78E5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F8365C-F22A-3911-63B5-8E41E4DE5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B96DC-BAF8-67B9-A7C4-14ECA9FC11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2977B-9AF9-60B9-2D47-C47C9FED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B91929-5C4D-AA6F-8267-56D129B10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30F8B0-6301-0EE3-594B-12B1CBD36E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CE18B-88D2-63B7-2C42-9902EDE0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F1FB1F-4360-60B2-C869-D103A244F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5473B9-3037-9D7E-2E17-2E2517ECF6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AF7EF-21B9-25D0-D95C-603C5A2B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F0C267-ABCE-D04F-54AC-7C421C108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C46809-1473-5728-BD92-CF24E194D0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73C9F-A7FF-ABB2-884C-711868ED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2362E2-474C-015A-8087-A19306A1A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5BE6BB-5F3B-41A9-E8DF-76BCF2287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B4858-09E1-9F59-D374-3F319325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FC3C47-DBE8-CEC2-D3D0-3FCDE6728DB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2FBCE1-6BEC-1020-5E20-A3D9A603D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B95226E-5C81-0A7E-D446-523941AD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78404D-2EB4-20E0-15BC-324002A47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4: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7F2A9-D859-47AE-C2B5-95ECC50FB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EA0C1-50B3-B648-02AB-7AB9381B4D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310255-4295-2700-79BC-290D5E2FE63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4D2A52-F1B1-8D12-7BCC-D35C91073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70C399E4-077A-8199-3BD2-CAB9453A5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1865C1-32E8-D928-892F-0939A114D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AB3933F-918F-81BB-B7E3-8BC6123C8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6B98B6-2F00-1B1E-374B-ABFAA3FA36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378" y="1568168"/>
            <a:ext cx="10569521" cy="1860832"/>
          </a:xfrm>
          <a:prstGeom prst="rect">
            <a:avLst/>
          </a:prstGeom>
        </p:spPr>
      </p:pic>
      <p:pic>
        <p:nvPicPr>
          <p:cNvPr id="3" name="Picture 6" descr="Like Comment Share PNGs for Free Download">
            <a:extLst>
              <a:ext uri="{FF2B5EF4-FFF2-40B4-BE49-F238E27FC236}">
                <a16:creationId xmlns:a16="http://schemas.microsoft.com/office/drawing/2014/main" id="{1D67C634-CA86-1B74-DE76-0F64263D9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34" y="2132881"/>
            <a:ext cx="5978106" cy="597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5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975B9-E6AD-4970-E2C9-FC6A6B251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B811E8-EDBC-5678-FA9F-66CC5E2D0E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3BBD2C-516E-CD59-EE16-2E56ADDC5B0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D7DAD2-FFC1-BB65-AC10-737F16BDA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862D802D-FDC4-64CB-8B0A-C5CF410A0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8C4A7D-78EE-CDCE-0B04-3F88B3A40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B09B8471-ACC5-FE2D-9846-29A40525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Like Comment Share PNGs for Free Download">
            <a:extLst>
              <a:ext uri="{FF2B5EF4-FFF2-40B4-BE49-F238E27FC236}">
                <a16:creationId xmlns:a16="http://schemas.microsoft.com/office/drawing/2014/main" id="{ED995243-685F-B2B5-7AC9-E1E6F35A6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788" y="5063705"/>
            <a:ext cx="2538323" cy="253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EAB7CA8C-5B9E-9A77-63BF-D37B396EE02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59C93EB-9033-9216-8194-4023F6F4C22F}"/>
              </a:ext>
            </a:extLst>
          </p:cNvPr>
          <p:cNvSpPr txBox="1"/>
          <p:nvPr/>
        </p:nvSpPr>
        <p:spPr>
          <a:xfrm>
            <a:off x="1276349" y="1794295"/>
            <a:ext cx="9601200" cy="293356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5400" b="0" i="0" dirty="0">
                <a:solidFill>
                  <a:schemeClr val="accent6">
                    <a:lumMod val="50000"/>
                  </a:schemeClr>
                </a:solidFill>
                <a:effectLst/>
                <a:latin typeface="Segoe UI Bold" panose="020B0802040204020203" pitchFamily="34" charset="0"/>
              </a:rPr>
              <a:t>PART 2</a:t>
            </a:r>
          </a:p>
          <a:p>
            <a:pPr algn="ctr"/>
            <a:endParaRPr lang="en-IN" sz="5400" dirty="0">
              <a:solidFill>
                <a:schemeClr val="tx1"/>
              </a:solidFill>
              <a:latin typeface="Segoe UI Bold" panose="020B0802040204020203" pitchFamily="34" charset="0"/>
              <a:ea typeface="Segoe UI Black" panose="020B0A02040204020203" pitchFamily="34" charset="0"/>
            </a:endParaRPr>
          </a:p>
          <a:p>
            <a:pPr algn="ctr"/>
            <a:r>
              <a:rPr lang="en-IN" sz="5400" dirty="0">
                <a:solidFill>
                  <a:schemeClr val="tx1"/>
                </a:solidFill>
                <a:latin typeface="Segoe UI Bold" panose="020B0802040204020203" pitchFamily="34" charset="0"/>
                <a:ea typeface="Segoe UI Black" panose="020B0A02040204020203" pitchFamily="34" charset="0"/>
              </a:rPr>
              <a:t>VIDEO LINK AVAILABLE IN </a:t>
            </a:r>
          </a:p>
          <a:p>
            <a:pPr algn="ctr"/>
            <a:r>
              <a:rPr lang="en-IN" sz="5400" dirty="0">
                <a:solidFill>
                  <a:schemeClr val="tx1"/>
                </a:solidFill>
                <a:latin typeface="Segoe UI Bold" panose="020B0802040204020203" pitchFamily="34" charset="0"/>
                <a:ea typeface="Segoe UI Black" panose="020B0A02040204020203" pitchFamily="34" charset="0"/>
              </a:rPr>
              <a:t>DESCRIPTION OF VIDEO</a:t>
            </a:r>
            <a:endParaRPr lang="en-IN" sz="54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52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556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Swapnajeet A</cp:lastModifiedBy>
  <cp:revision>6</cp:revision>
  <dcterms:created xsi:type="dcterms:W3CDTF">2024-11-24T05:55:51Z</dcterms:created>
  <dcterms:modified xsi:type="dcterms:W3CDTF">2024-12-15T14:23:27Z</dcterms:modified>
</cp:coreProperties>
</file>