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40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71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4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5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8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9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41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68AA-94A8-4AE3-AB9F-1847912E53E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F9D7-2E47-496C-B356-59844C5F7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4297" y="-99392"/>
            <a:ext cx="9361040" cy="7056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1560" y="3239265"/>
            <a:ext cx="8064896" cy="1177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808" y="4484789"/>
            <a:ext cx="8549640" cy="1104451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강B" pitchFamily="18" charset="-127"/>
                <a:ea typeface="HY강B" pitchFamily="18" charset="-127"/>
              </a:rPr>
              <a:t>한국 </a:t>
            </a:r>
            <a:r>
              <a:rPr lang="en-US" altLang="ko-KR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강B" pitchFamily="18" charset="-127"/>
                <a:ea typeface="HY강B" pitchFamily="18" charset="-127"/>
              </a:rPr>
              <a:t>IT </a:t>
            </a:r>
            <a:r>
              <a:rPr lang="ko-KR" alt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강B" pitchFamily="18" charset="-127"/>
                <a:ea typeface="HY강B" pitchFamily="18" charset="-127"/>
              </a:rPr>
              <a:t>교육원</a:t>
            </a:r>
            <a:endParaRPr lang="ko-KR" alt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3568" y="5496621"/>
            <a:ext cx="7040880" cy="1316755"/>
          </a:xfrm>
        </p:spPr>
        <p:txBody>
          <a:bodyPr/>
          <a:lstStyle/>
          <a:p>
            <a:pPr algn="r"/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  <a:latin typeface="HY강M" pitchFamily="18" charset="-127"/>
                <a:ea typeface="HY강M" pitchFamily="18" charset="-127"/>
              </a:rPr>
              <a:t>강정임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429" y="2001614"/>
            <a:ext cx="8339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졸업작품 예상 기술 구조도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9872" y="1700808"/>
            <a:ext cx="5112568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3167257"/>
            <a:ext cx="8064896" cy="1177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구름 47"/>
          <p:cNvSpPr/>
          <p:nvPr/>
        </p:nvSpPr>
        <p:spPr>
          <a:xfrm rot="21389470">
            <a:off x="4134876" y="943445"/>
            <a:ext cx="1477731" cy="3689597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4315135" y="2350192"/>
            <a:ext cx="1038971" cy="214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255487" y="2060920"/>
            <a:ext cx="11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</a:t>
            </a:r>
            <a:r>
              <a:rPr lang="en-US" altLang="ko-KR" sz="1200" b="1" dirty="0" smtClean="0"/>
              <a:t>ttp Request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211686" y="3440033"/>
            <a:ext cx="126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</a:t>
            </a:r>
            <a:r>
              <a:rPr lang="en-US" altLang="ko-KR" sz="1200" b="1" dirty="0" smtClean="0"/>
              <a:t>ttp Response</a:t>
            </a:r>
            <a:endParaRPr lang="ko-KR" altLang="en-US" sz="1200" b="1" dirty="0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4324233" y="3247187"/>
            <a:ext cx="1038971" cy="2147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251520" y="606852"/>
            <a:ext cx="4104456" cy="5908357"/>
            <a:chOff x="251520" y="642174"/>
            <a:chExt cx="4141304" cy="59614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43" y="3789040"/>
              <a:ext cx="917625" cy="157464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79655" y="5579948"/>
              <a:ext cx="3516281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Web Browser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94625" y="4237639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Html</a:t>
              </a:r>
              <a:endParaRPr lang="ko-KR" alt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8692" y="1124744"/>
              <a:ext cx="13789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err="1" smtClean="0"/>
                <a:t>Javascript</a:t>
              </a:r>
              <a:endParaRPr lang="ko-KR" alt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550" y="2228516"/>
              <a:ext cx="744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err="1" smtClean="0"/>
                <a:t>Css</a:t>
              </a:r>
              <a:endParaRPr lang="ko-KR" altLang="en-US" sz="28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0414" y="2798653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</a:t>
              </a:r>
              <a:r>
                <a:rPr lang="en-US" altLang="ko-KR" dirty="0" smtClean="0"/>
                <a:t>edia Query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520" y="642174"/>
              <a:ext cx="4141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Jquery</a:t>
              </a:r>
              <a:r>
                <a:rPr lang="ko-KR" altLang="en-US" sz="1600" dirty="0"/>
                <a:t> </a:t>
              </a:r>
              <a:r>
                <a:rPr lang="en-US" altLang="ko-KR" sz="1600" dirty="0" smtClean="0"/>
                <a:t>Plugins, </a:t>
              </a:r>
              <a:r>
                <a:rPr lang="en-US" altLang="ko-KR" sz="1600" dirty="0" err="1"/>
                <a:t>C</a:t>
              </a:r>
              <a:r>
                <a:rPr lang="en-US" altLang="ko-KR" sz="1600" dirty="0" err="1" smtClean="0"/>
                <a:t>ss</a:t>
              </a:r>
              <a:r>
                <a:rPr lang="en-US" altLang="ko-KR" sz="1600" dirty="0" smtClean="0"/>
                <a:t> Framework(Bootstrap)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909" y="6234242"/>
              <a:ext cx="2867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Client Side Technologies</a:t>
              </a:r>
              <a:endParaRPr lang="ko-KR" altLang="en-US" b="1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369" y="2132856"/>
              <a:ext cx="1706880" cy="1136904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440414" y="3532605"/>
              <a:ext cx="3555522" cy="457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40414" y="1877158"/>
              <a:ext cx="3555522" cy="37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148064" y="260648"/>
            <a:ext cx="3863902" cy="6292070"/>
            <a:chOff x="5116499" y="260648"/>
            <a:chExt cx="3863902" cy="6292070"/>
          </a:xfrm>
        </p:grpSpPr>
        <p:sp>
          <p:nvSpPr>
            <p:cNvPr id="12" name="TextBox 11"/>
            <p:cNvSpPr txBox="1"/>
            <p:nvPr/>
          </p:nvSpPr>
          <p:spPr>
            <a:xfrm>
              <a:off x="5405585" y="6186672"/>
              <a:ext cx="2906823" cy="36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Server Side Technologies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2782" y="4053201"/>
              <a:ext cx="28804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Spring Framework</a:t>
              </a:r>
              <a:endParaRPr lang="ko-KR" alt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4513" y="4512484"/>
              <a:ext cx="906154" cy="640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→ </a:t>
              </a:r>
              <a:r>
                <a:rPr lang="en-US" altLang="ko-KR" dirty="0" err="1" smtClean="0"/>
                <a:t>Jsp</a:t>
              </a:r>
              <a:endParaRPr lang="en-US" altLang="ko-KR" dirty="0"/>
            </a:p>
            <a:p>
              <a:r>
                <a:rPr lang="ko-KR" altLang="en-US" dirty="0" smtClean="0"/>
                <a:t>→ </a:t>
              </a:r>
              <a:r>
                <a:rPr lang="en-US" altLang="ko-KR" dirty="0" smtClean="0"/>
                <a:t>Java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9372" y="260648"/>
              <a:ext cx="1093371" cy="36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OpenApi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499" y="5500691"/>
              <a:ext cx="3484994" cy="36604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Web Browser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6261" y="2788734"/>
              <a:ext cx="906599" cy="366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Python</a:t>
              </a:r>
              <a:endParaRPr lang="ko-KR" altLang="en-US" dirty="0"/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6011357" y="1778096"/>
              <a:ext cx="1030113" cy="133209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/>
                <a:t>DBMS</a:t>
              </a:r>
            </a:p>
            <a:p>
              <a:pPr algn="ctr"/>
              <a:r>
                <a:rPr lang="en-US" altLang="ko-KR" dirty="0" smtClean="0"/>
                <a:t>(MySQL)</a:t>
              </a:r>
              <a:endParaRPr lang="ko-KR" altLang="en-US" dirty="0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7537122" y="1513332"/>
              <a:ext cx="1345621" cy="118935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err="1" smtClean="0"/>
                <a:t>Bigdata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  <p:sp>
          <p:nvSpPr>
            <p:cNvPr id="39" name="아래쪽 화살표 38"/>
            <p:cNvSpPr/>
            <p:nvPr/>
          </p:nvSpPr>
          <p:spPr>
            <a:xfrm rot="10800000" flipH="1">
              <a:off x="6375369" y="3215369"/>
              <a:ext cx="113821" cy="6394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아래쪽 화살표 39"/>
            <p:cNvSpPr/>
            <p:nvPr/>
          </p:nvSpPr>
          <p:spPr>
            <a:xfrm flipH="1">
              <a:off x="6526413" y="3215369"/>
              <a:ext cx="113821" cy="6394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아래쪽 화살표 40"/>
            <p:cNvSpPr/>
            <p:nvPr/>
          </p:nvSpPr>
          <p:spPr>
            <a:xfrm rot="11700000" flipH="1">
              <a:off x="7732449" y="3215369"/>
              <a:ext cx="113821" cy="63947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아래쪽 화살표 41"/>
            <p:cNvSpPr/>
            <p:nvPr/>
          </p:nvSpPr>
          <p:spPr>
            <a:xfrm rot="900000" flipH="1">
              <a:off x="7883493" y="3215369"/>
              <a:ext cx="113821" cy="63947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아래쪽 화살표 42"/>
            <p:cNvSpPr/>
            <p:nvPr/>
          </p:nvSpPr>
          <p:spPr>
            <a:xfrm rot="10800000" flipH="1">
              <a:off x="8153022" y="765390"/>
              <a:ext cx="113821" cy="63947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아래쪽 화살표 43"/>
            <p:cNvSpPr/>
            <p:nvPr/>
          </p:nvSpPr>
          <p:spPr>
            <a:xfrm flipH="1">
              <a:off x="8304066" y="765390"/>
              <a:ext cx="113821" cy="639477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74512" y="3404078"/>
              <a:ext cx="905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Rest(</a:t>
              </a:r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url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76739" y="927083"/>
              <a:ext cx="905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Rest(</a:t>
              </a:r>
              <a:r>
                <a:rPr lang="en-US" altLang="ko-KR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url</a:t>
              </a:r>
              <a:r>
                <a: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55976" y="1484784"/>
            <a:ext cx="10594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nternet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0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화면 슬라이드 쇼(4:3)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한국 IT 교육원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 IT 교육원</dc:title>
  <dc:creator>USER</dc:creator>
  <cp:lastModifiedBy>USER</cp:lastModifiedBy>
  <cp:revision>8</cp:revision>
  <dcterms:created xsi:type="dcterms:W3CDTF">2018-07-18T01:17:14Z</dcterms:created>
  <dcterms:modified xsi:type="dcterms:W3CDTF">2018-07-18T02:28:03Z</dcterms:modified>
</cp:coreProperties>
</file>