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5" r:id="rId5"/>
    <p:sldId id="308" r:id="rId6"/>
    <p:sldId id="309" r:id="rId7"/>
    <p:sldId id="310" r:id="rId8"/>
    <p:sldId id="311" r:id="rId9"/>
    <p:sldId id="312" r:id="rId10"/>
    <p:sldId id="320" r:id="rId11"/>
    <p:sldId id="321" r:id="rId12"/>
    <p:sldId id="313" r:id="rId13"/>
    <p:sldId id="314" r:id="rId14"/>
    <p:sldId id="315" r:id="rId15"/>
    <p:sldId id="318" r:id="rId16"/>
    <p:sldId id="316" r:id="rId17"/>
    <p:sldId id="317" r:id="rId18"/>
    <p:sldId id="319" r:id="rId19"/>
    <p:sldId id="286" r:id="rId20"/>
  </p:sldIdLst>
  <p:sldSz cx="12188825" cy="6858000"/>
  <p:notesSz cx="6858000" cy="9144000"/>
  <p:custDataLst>
    <p:tags r:id="rId23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FF1D1D"/>
    <a:srgbClr val="CC3399"/>
    <a:srgbClr val="532476"/>
    <a:srgbClr val="660066"/>
    <a:srgbClr val="A50021"/>
    <a:srgbClr val="990000"/>
    <a:srgbClr val="22372E"/>
    <a:srgbClr val="898B72"/>
    <a:srgbClr val="0A1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4A0BA-CB36-4904-896B-D8471D06D32A}" v="5" dt="2021-03-01T19:55:09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1892" autoAdjust="0"/>
  </p:normalViewPr>
  <p:slideViewPr>
    <p:cSldViewPr showGuides="1">
      <p:cViewPr varScale="1">
        <p:scale>
          <a:sx n="156" d="100"/>
          <a:sy n="156" d="100"/>
        </p:scale>
        <p:origin x="28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5EF8B0E-3215-4B21-8681-DFFEA93CD38A}"/>
    <pc:docChg chg="undo redo custSel modSld">
      <pc:chgData name="Judson Santiago" userId="ebb108da2f256286" providerId="LiveId" clId="{75EF8B0E-3215-4B21-8681-DFFEA93CD38A}" dt="2019-05-06T21:06:54.509" v="577" actId="1076"/>
      <pc:docMkLst>
        <pc:docMk/>
      </pc:docMkLst>
      <pc:sldChg chg="addSp delSp modSp modNotesTx">
        <pc:chgData name="Judson Santiago" userId="ebb108da2f256286" providerId="LiveId" clId="{75EF8B0E-3215-4B21-8681-DFFEA93CD38A}" dt="2019-05-01T03:04:23.354" v="9"/>
        <pc:sldMkLst>
          <pc:docMk/>
          <pc:sldMk cId="1960154033" sldId="308"/>
        </pc:sldMkLst>
        <pc:spChg chg="del mod">
          <ac:chgData name="Judson Santiago" userId="ebb108da2f256286" providerId="LiveId" clId="{75EF8B0E-3215-4B21-8681-DFFEA93CD38A}" dt="2019-05-01T03:04:22.604" v="8" actId="478"/>
          <ac:spMkLst>
            <pc:docMk/>
            <pc:sldMk cId="1960154033" sldId="308"/>
            <ac:spMk id="7" creationId="{28F3B03B-0A54-41CE-99EA-20176BF1CE3A}"/>
          </ac:spMkLst>
        </pc:spChg>
        <pc:spChg chg="add">
          <ac:chgData name="Judson Santiago" userId="ebb108da2f256286" providerId="LiveId" clId="{75EF8B0E-3215-4B21-8681-DFFEA93CD38A}" dt="2019-05-01T03:04:23.354" v="9"/>
          <ac:spMkLst>
            <pc:docMk/>
            <pc:sldMk cId="1960154033" sldId="308"/>
            <ac:spMk id="9" creationId="{449D813F-8BD9-4DA1-A512-2D84AC5AA33B}"/>
          </ac:spMkLst>
        </pc:spChg>
        <pc:graphicFrameChg chg="del">
          <ac:chgData name="Judson Santiago" userId="ebb108da2f256286" providerId="LiveId" clId="{75EF8B0E-3215-4B21-8681-DFFEA93CD38A}" dt="2019-05-01T03:04:22.604" v="8" actId="478"/>
          <ac:graphicFrameMkLst>
            <pc:docMk/>
            <pc:sldMk cId="1960154033" sldId="308"/>
            <ac:graphicFrameMk id="6" creationId="{86F61C2E-F9DF-432F-B04C-BEDD5B1B0C2F}"/>
          </ac:graphicFrameMkLst>
        </pc:graphicFrameChg>
        <pc:graphicFrameChg chg="add">
          <ac:chgData name="Judson Santiago" userId="ebb108da2f256286" providerId="LiveId" clId="{75EF8B0E-3215-4B21-8681-DFFEA93CD38A}" dt="2019-05-01T03:04:23.354" v="9"/>
          <ac:graphicFrameMkLst>
            <pc:docMk/>
            <pc:sldMk cId="1960154033" sldId="308"/>
            <ac:graphicFrameMk id="8" creationId="{F4828D8E-3E06-4940-B051-E2A373217523}"/>
          </ac:graphicFrameMkLst>
        </pc:graphicFrameChg>
      </pc:sldChg>
      <pc:sldChg chg="addSp delSp modSp modNotesTx">
        <pc:chgData name="Judson Santiago" userId="ebb108da2f256286" providerId="LiveId" clId="{75EF8B0E-3215-4B21-8681-DFFEA93CD38A}" dt="2019-05-06T19:49:21.472" v="183" actId="20577"/>
        <pc:sldMkLst>
          <pc:docMk/>
          <pc:sldMk cId="3388595726" sldId="310"/>
        </pc:sldMkLst>
        <pc:spChg chg="mod">
          <ac:chgData name="Judson Santiago" userId="ebb108da2f256286" providerId="LiveId" clId="{75EF8B0E-3215-4B21-8681-DFFEA93CD38A}" dt="2019-05-06T19:46:50.191" v="24" actId="5793"/>
          <ac:spMkLst>
            <pc:docMk/>
            <pc:sldMk cId="3388595726" sldId="310"/>
            <ac:spMk id="3" creationId="{54F731FE-E22A-45CD-92C0-724D6C9E92CD}"/>
          </ac:spMkLst>
        </pc:spChg>
        <pc:picChg chg="add del mod">
          <ac:chgData name="Judson Santiago" userId="ebb108da2f256286" providerId="LiveId" clId="{75EF8B0E-3215-4B21-8681-DFFEA93CD38A}" dt="2019-05-06T19:46:11.844" v="14" actId="478"/>
          <ac:picMkLst>
            <pc:docMk/>
            <pc:sldMk cId="3388595726" sldId="310"/>
            <ac:picMk id="4" creationId="{DFB22BEB-0650-4D59-9391-12CBF95889B2}"/>
          </ac:picMkLst>
        </pc:picChg>
        <pc:picChg chg="del">
          <ac:chgData name="Judson Santiago" userId="ebb108da2f256286" providerId="LiveId" clId="{75EF8B0E-3215-4B21-8681-DFFEA93CD38A}" dt="2019-05-06T19:45:09.965" v="10" actId="478"/>
          <ac:picMkLst>
            <pc:docMk/>
            <pc:sldMk cId="3388595726" sldId="310"/>
            <ac:picMk id="5" creationId="{B7CCE7C1-F2FF-49DB-99EA-DE9A0A5F2305}"/>
          </ac:picMkLst>
        </pc:picChg>
        <pc:picChg chg="add mod">
          <ac:chgData name="Judson Santiago" userId="ebb108da2f256286" providerId="LiveId" clId="{75EF8B0E-3215-4B21-8681-DFFEA93CD38A}" dt="2019-05-06T19:46:30.595" v="20" actId="14100"/>
          <ac:picMkLst>
            <pc:docMk/>
            <pc:sldMk cId="3388595726" sldId="310"/>
            <ac:picMk id="7" creationId="{CBA2499B-027B-41A3-88E2-6CB0273C9AA7}"/>
          </ac:picMkLst>
        </pc:picChg>
      </pc:sldChg>
      <pc:sldChg chg="addSp delSp modSp">
        <pc:chgData name="Judson Santiago" userId="ebb108da2f256286" providerId="LiveId" clId="{75EF8B0E-3215-4B21-8681-DFFEA93CD38A}" dt="2019-05-06T20:00:48.467" v="211" actId="1076"/>
        <pc:sldMkLst>
          <pc:docMk/>
          <pc:sldMk cId="2715471536" sldId="311"/>
        </pc:sldMkLst>
        <pc:picChg chg="add del mod">
          <ac:chgData name="Judson Santiago" userId="ebb108da2f256286" providerId="LiveId" clId="{75EF8B0E-3215-4B21-8681-DFFEA93CD38A}" dt="2019-05-06T19:58:40.237" v="189" actId="478"/>
          <ac:picMkLst>
            <pc:docMk/>
            <pc:sldMk cId="2715471536" sldId="311"/>
            <ac:picMk id="4" creationId="{AE056AD8-EA70-4C66-9C95-11B90CB2CA9B}"/>
          </ac:picMkLst>
        </pc:picChg>
        <pc:picChg chg="add del mod">
          <ac:chgData name="Judson Santiago" userId="ebb108da2f256286" providerId="LiveId" clId="{75EF8B0E-3215-4B21-8681-DFFEA93CD38A}" dt="2019-05-06T20:00:31.804" v="208" actId="478"/>
          <ac:picMkLst>
            <pc:docMk/>
            <pc:sldMk cId="2715471536" sldId="311"/>
            <ac:picMk id="5" creationId="{ACB42369-581B-4611-A680-ED1C21FF75C4}"/>
          </ac:picMkLst>
        </pc:picChg>
        <pc:picChg chg="add del mod">
          <ac:chgData name="Judson Santiago" userId="ebb108da2f256286" providerId="LiveId" clId="{75EF8B0E-3215-4B21-8681-DFFEA93CD38A}" dt="2019-05-06T20:00:27.348" v="206"/>
          <ac:picMkLst>
            <pc:docMk/>
            <pc:sldMk cId="2715471536" sldId="311"/>
            <ac:picMk id="6" creationId="{796C0292-01DB-4F6F-85B7-46441FE46682}"/>
          </ac:picMkLst>
        </pc:picChg>
        <pc:picChg chg="add mod modCrop">
          <ac:chgData name="Judson Santiago" userId="ebb108da2f256286" providerId="LiveId" clId="{75EF8B0E-3215-4B21-8681-DFFEA93CD38A}" dt="2019-05-06T20:00:48.467" v="211" actId="1076"/>
          <ac:picMkLst>
            <pc:docMk/>
            <pc:sldMk cId="2715471536" sldId="311"/>
            <ac:picMk id="7" creationId="{94F46F1D-6E49-4E60-9247-226185E382B7}"/>
          </ac:picMkLst>
        </pc:picChg>
        <pc:picChg chg="del">
          <ac:chgData name="Judson Santiago" userId="ebb108da2f256286" providerId="LiveId" clId="{75EF8B0E-3215-4B21-8681-DFFEA93CD38A}" dt="2019-05-06T19:58:23.758" v="184" actId="478"/>
          <ac:picMkLst>
            <pc:docMk/>
            <pc:sldMk cId="2715471536" sldId="311"/>
            <ac:picMk id="9" creationId="{A49231F8-5946-4CEF-A718-4471A84C597B}"/>
          </ac:picMkLst>
        </pc:picChg>
      </pc:sldChg>
      <pc:sldChg chg="addSp modSp modNotesTx">
        <pc:chgData name="Judson Santiago" userId="ebb108da2f256286" providerId="LiveId" clId="{75EF8B0E-3215-4B21-8681-DFFEA93CD38A}" dt="2019-05-06T20:52:31.314" v="379" actId="20577"/>
        <pc:sldMkLst>
          <pc:docMk/>
          <pc:sldMk cId="2851552245" sldId="312"/>
        </pc:sldMkLst>
        <pc:spChg chg="mod">
          <ac:chgData name="Judson Santiago" userId="ebb108da2f256286" providerId="LiveId" clId="{75EF8B0E-3215-4B21-8681-DFFEA93CD38A}" dt="2019-05-06T20:04:57.550" v="232" actId="20577"/>
          <ac:spMkLst>
            <pc:docMk/>
            <pc:sldMk cId="2851552245" sldId="312"/>
            <ac:spMk id="3" creationId="{C2AA5F65-E244-4B8E-A430-578151503B3A}"/>
          </ac:spMkLst>
        </pc:spChg>
        <pc:grpChg chg="add">
          <ac:chgData name="Judson Santiago" userId="ebb108da2f256286" providerId="LiveId" clId="{75EF8B0E-3215-4B21-8681-DFFEA93CD38A}" dt="2019-05-06T20:51:44.873" v="321"/>
          <ac:grpSpMkLst>
            <pc:docMk/>
            <pc:sldMk cId="2851552245" sldId="312"/>
            <ac:grpSpMk id="10" creationId="{C78A87DE-E714-48C5-9E76-9124E15D42D6}"/>
          </ac:grpSpMkLst>
        </pc:grpChg>
      </pc:sldChg>
      <pc:sldChg chg="addSp delSp modSp modNotesTx">
        <pc:chgData name="Judson Santiago" userId="ebb108da2f256286" providerId="LiveId" clId="{75EF8B0E-3215-4B21-8681-DFFEA93CD38A}" dt="2019-05-06T20:54:07.334" v="443" actId="20577"/>
        <pc:sldMkLst>
          <pc:docMk/>
          <pc:sldMk cId="2819253662" sldId="313"/>
        </pc:sldMkLst>
        <pc:spChg chg="mod">
          <ac:chgData name="Judson Santiago" userId="ebb108da2f256286" providerId="LiveId" clId="{75EF8B0E-3215-4B21-8681-DFFEA93CD38A}" dt="2019-05-06T20:44:28.340" v="316" actId="20577"/>
          <ac:spMkLst>
            <pc:docMk/>
            <pc:sldMk cId="2819253662" sldId="313"/>
            <ac:spMk id="3" creationId="{C2AA5F65-E244-4B8E-A430-578151503B3A}"/>
          </ac:spMkLst>
        </pc:spChg>
        <pc:spChg chg="mod">
          <ac:chgData name="Judson Santiago" userId="ebb108da2f256286" providerId="LiveId" clId="{75EF8B0E-3215-4B21-8681-DFFEA93CD38A}" dt="2019-05-06T20:44:34.073" v="317" actId="1036"/>
          <ac:spMkLst>
            <pc:docMk/>
            <pc:sldMk cId="2819253662" sldId="313"/>
            <ac:spMk id="10" creationId="{6BB2153A-2276-4C6C-BBF5-121C9B6255E4}"/>
          </ac:spMkLst>
        </pc:spChg>
        <pc:grpChg chg="mod">
          <ac:chgData name="Judson Santiago" userId="ebb108da2f256286" providerId="LiveId" clId="{75EF8B0E-3215-4B21-8681-DFFEA93CD38A}" dt="2019-05-06T20:44:38.035" v="320" actId="1036"/>
          <ac:grpSpMkLst>
            <pc:docMk/>
            <pc:sldMk cId="2819253662" sldId="313"/>
            <ac:grpSpMk id="6" creationId="{A818FFD4-8212-453A-8D4E-5E6D1A169ED4}"/>
          </ac:grpSpMkLst>
        </pc:grpChg>
        <pc:grpChg chg="mod">
          <ac:chgData name="Judson Santiago" userId="ebb108da2f256286" providerId="LiveId" clId="{75EF8B0E-3215-4B21-8681-DFFEA93CD38A}" dt="2019-05-06T20:44:38.035" v="320" actId="1036"/>
          <ac:grpSpMkLst>
            <pc:docMk/>
            <pc:sldMk cId="2819253662" sldId="313"/>
            <ac:grpSpMk id="9" creationId="{F120C541-6601-4449-8347-A81A96A90377}"/>
          </ac:grpSpMkLst>
        </pc:grpChg>
        <pc:grpChg chg="add">
          <ac:chgData name="Judson Santiago" userId="ebb108da2f256286" providerId="LiveId" clId="{75EF8B0E-3215-4B21-8681-DFFEA93CD38A}" dt="2019-05-06T20:53:42.501" v="411"/>
          <ac:grpSpMkLst>
            <pc:docMk/>
            <pc:sldMk cId="2819253662" sldId="313"/>
            <ac:grpSpMk id="11" creationId="{5FD95BDE-7254-4167-846C-602169D3AE7F}"/>
          </ac:grpSpMkLst>
        </pc:grpChg>
        <pc:grpChg chg="add del mod">
          <ac:chgData name="Judson Santiago" userId="ebb108da2f256286" providerId="LiveId" clId="{75EF8B0E-3215-4B21-8681-DFFEA93CD38A}" dt="2019-05-06T20:53:48.080" v="413" actId="478"/>
          <ac:grpSpMkLst>
            <pc:docMk/>
            <pc:sldMk cId="2819253662" sldId="313"/>
            <ac:grpSpMk id="14" creationId="{0AC7D7EA-5ABA-46A8-BD42-9135DDF06AE0}"/>
          </ac:grpSpMkLst>
        </pc:grpChg>
      </pc:sldChg>
      <pc:sldChg chg="addSp modNotesTx">
        <pc:chgData name="Judson Santiago" userId="ebb108da2f256286" providerId="LiveId" clId="{75EF8B0E-3215-4B21-8681-DFFEA93CD38A}" dt="2019-05-06T20:54:44.984" v="460"/>
        <pc:sldMkLst>
          <pc:docMk/>
          <pc:sldMk cId="2988926591" sldId="314"/>
        </pc:sldMkLst>
        <pc:grpChg chg="add">
          <ac:chgData name="Judson Santiago" userId="ebb108da2f256286" providerId="LiveId" clId="{75EF8B0E-3215-4B21-8681-DFFEA93CD38A}" dt="2019-05-06T20:54:44.984" v="460"/>
          <ac:grpSpMkLst>
            <pc:docMk/>
            <pc:sldMk cId="2988926591" sldId="314"/>
            <ac:grpSpMk id="6" creationId="{FB25CF9E-8F5A-4089-8265-DFAC944CE9F4}"/>
          </ac:grpSpMkLst>
        </pc:grpChg>
      </pc:sldChg>
      <pc:sldChg chg="addSp modNotesTx">
        <pc:chgData name="Judson Santiago" userId="ebb108da2f256286" providerId="LiveId" clId="{75EF8B0E-3215-4B21-8681-DFFEA93CD38A}" dt="2019-05-06T20:59:32.274" v="545" actId="20577"/>
        <pc:sldMkLst>
          <pc:docMk/>
          <pc:sldMk cId="216949117" sldId="315"/>
        </pc:sldMkLst>
        <pc:grpChg chg="add">
          <ac:chgData name="Judson Santiago" userId="ebb108da2f256286" providerId="LiveId" clId="{75EF8B0E-3215-4B21-8681-DFFEA93CD38A}" dt="2019-05-06T20:54:55.706" v="461"/>
          <ac:grpSpMkLst>
            <pc:docMk/>
            <pc:sldMk cId="216949117" sldId="315"/>
            <ac:grpSpMk id="16" creationId="{768FE642-D24B-4ACF-8519-D86713DD9824}"/>
          </ac:grpSpMkLst>
        </pc:grpChg>
      </pc:sldChg>
      <pc:sldChg chg="addSp delSp modNotesTx">
        <pc:chgData name="Judson Santiago" userId="ebb108da2f256286" providerId="LiveId" clId="{75EF8B0E-3215-4B21-8681-DFFEA93CD38A}" dt="2019-05-06T21:01:17.370" v="555" actId="20577"/>
        <pc:sldMkLst>
          <pc:docMk/>
          <pc:sldMk cId="615326710" sldId="316"/>
        </pc:sldMkLst>
        <pc:spChg chg="add del">
          <ac:chgData name="Judson Santiago" userId="ebb108da2f256286" providerId="LiveId" clId="{75EF8B0E-3215-4B21-8681-DFFEA93CD38A}" dt="2019-05-06T21:01:14.456" v="554" actId="478"/>
          <ac:spMkLst>
            <pc:docMk/>
            <pc:sldMk cId="615326710" sldId="316"/>
            <ac:spMk id="4" creationId="{5DAD0F20-E4C6-49BA-97C1-08B1F9787375}"/>
          </ac:spMkLst>
        </pc:spChg>
        <pc:grpChg chg="add">
          <ac:chgData name="Judson Santiago" userId="ebb108da2f256286" providerId="LiveId" clId="{75EF8B0E-3215-4B21-8681-DFFEA93CD38A}" dt="2019-05-06T21:01:05.975" v="552"/>
          <ac:grpSpMkLst>
            <pc:docMk/>
            <pc:sldMk cId="615326710" sldId="316"/>
            <ac:grpSpMk id="6" creationId="{12E73886-EC30-484F-B5CB-04170AB071E6}"/>
          </ac:grpSpMkLst>
        </pc:grpChg>
      </pc:sldChg>
      <pc:sldChg chg="addSp modNotesTx">
        <pc:chgData name="Judson Santiago" userId="ebb108da2f256286" providerId="LiveId" clId="{75EF8B0E-3215-4B21-8681-DFFEA93CD38A}" dt="2019-05-06T21:00:34.303" v="551" actId="6549"/>
        <pc:sldMkLst>
          <pc:docMk/>
          <pc:sldMk cId="887748243" sldId="318"/>
        </pc:sldMkLst>
        <pc:grpChg chg="add">
          <ac:chgData name="Judson Santiago" userId="ebb108da2f256286" providerId="LiveId" clId="{75EF8B0E-3215-4B21-8681-DFFEA93CD38A}" dt="2019-05-06T21:00:28.634" v="546"/>
          <ac:grpSpMkLst>
            <pc:docMk/>
            <pc:sldMk cId="887748243" sldId="318"/>
            <ac:grpSpMk id="6" creationId="{4205639F-A2B2-4DD1-BF24-EF4FB595627E}"/>
          </ac:grpSpMkLst>
        </pc:grpChg>
      </pc:sldChg>
      <pc:sldChg chg="addSp delSp modSp">
        <pc:chgData name="Judson Santiago" userId="ebb108da2f256286" providerId="LiveId" clId="{75EF8B0E-3215-4B21-8681-DFFEA93CD38A}" dt="2019-05-06T21:06:54.509" v="577" actId="1076"/>
        <pc:sldMkLst>
          <pc:docMk/>
          <pc:sldMk cId="1929981082" sldId="319"/>
        </pc:sldMkLst>
        <pc:picChg chg="add mod">
          <ac:chgData name="Judson Santiago" userId="ebb108da2f256286" providerId="LiveId" clId="{75EF8B0E-3215-4B21-8681-DFFEA93CD38A}" dt="2019-05-06T21:06:42.856" v="576" actId="1036"/>
          <ac:picMkLst>
            <pc:docMk/>
            <pc:sldMk cId="1929981082" sldId="319"/>
            <ac:picMk id="4" creationId="{A846FEEA-00D2-46C3-B544-1CBDB5E6A192}"/>
          </ac:picMkLst>
        </pc:picChg>
        <pc:picChg chg="mod">
          <ac:chgData name="Judson Santiago" userId="ebb108da2f256286" providerId="LiveId" clId="{75EF8B0E-3215-4B21-8681-DFFEA93CD38A}" dt="2019-05-06T21:06:54.509" v="577" actId="1076"/>
          <ac:picMkLst>
            <pc:docMk/>
            <pc:sldMk cId="1929981082" sldId="319"/>
            <ac:picMk id="5" creationId="{9FD06FB1-1CF3-4C02-8A6A-2DEB99013BB5}"/>
          </ac:picMkLst>
        </pc:picChg>
        <pc:picChg chg="del">
          <ac:chgData name="Judson Santiago" userId="ebb108da2f256286" providerId="LiveId" clId="{75EF8B0E-3215-4B21-8681-DFFEA93CD38A}" dt="2019-05-06T21:05:21.150" v="556" actId="478"/>
          <ac:picMkLst>
            <pc:docMk/>
            <pc:sldMk cId="1929981082" sldId="319"/>
            <ac:picMk id="6" creationId="{A3F4ADE8-14D9-4E04-882C-F256F2E59EEA}"/>
          </ac:picMkLst>
        </pc:picChg>
      </pc:sldChg>
      <pc:sldChg chg="addSp modNotesTx">
        <pc:chgData name="Judson Santiago" userId="ebb108da2f256286" providerId="LiveId" clId="{75EF8B0E-3215-4B21-8681-DFFEA93CD38A}" dt="2019-05-06T20:53:15.999" v="409" actId="20577"/>
        <pc:sldMkLst>
          <pc:docMk/>
          <pc:sldMk cId="1373677792" sldId="320"/>
        </pc:sldMkLst>
        <pc:grpChg chg="add">
          <ac:chgData name="Judson Santiago" userId="ebb108da2f256286" providerId="LiveId" clId="{75EF8B0E-3215-4B21-8681-DFFEA93CD38A}" dt="2019-05-06T20:52:53.204" v="380"/>
          <ac:grpSpMkLst>
            <pc:docMk/>
            <pc:sldMk cId="1373677792" sldId="320"/>
            <ac:grpSpMk id="6" creationId="{7C8051EE-0F0B-4318-BC67-2BE3A54ACEE4}"/>
          </ac:grpSpMkLst>
        </pc:grpChg>
      </pc:sldChg>
      <pc:sldChg chg="addSp">
        <pc:chgData name="Judson Santiago" userId="ebb108da2f256286" providerId="LiveId" clId="{75EF8B0E-3215-4B21-8681-DFFEA93CD38A}" dt="2019-05-06T20:53:28.120" v="410"/>
        <pc:sldMkLst>
          <pc:docMk/>
          <pc:sldMk cId="798943290" sldId="321"/>
        </pc:sldMkLst>
        <pc:grpChg chg="add">
          <ac:chgData name="Judson Santiago" userId="ebb108da2f256286" providerId="LiveId" clId="{75EF8B0E-3215-4B21-8681-DFFEA93CD38A}" dt="2019-05-06T20:53:28.120" v="410"/>
          <ac:grpSpMkLst>
            <pc:docMk/>
            <pc:sldMk cId="798943290" sldId="321"/>
            <ac:grpSpMk id="5" creationId="{3FDF68DE-0392-4A06-BBBC-D61A363296A4}"/>
          </ac:grpSpMkLst>
        </pc:grpChg>
      </pc:sldChg>
    </pc:docChg>
  </pc:docChgLst>
  <pc:docChgLst>
    <pc:chgData name="Judson Santiago" userId="ebb108da2f256286" providerId="LiveId" clId="{60C4A0BA-CB36-4904-896B-D8471D06D32A}"/>
    <pc:docChg chg="custSel modSld">
      <pc:chgData name="Judson Santiago" userId="ebb108da2f256286" providerId="LiveId" clId="{60C4A0BA-CB36-4904-896B-D8471D06D32A}" dt="2021-03-14T15:05:04.279" v="73" actId="6549"/>
      <pc:docMkLst>
        <pc:docMk/>
      </pc:docMkLst>
      <pc:sldChg chg="addSp delSp modSp mod">
        <pc:chgData name="Judson Santiago" userId="ebb108da2f256286" providerId="LiveId" clId="{60C4A0BA-CB36-4904-896B-D8471D06D32A}" dt="2021-03-01T18:30:46.963" v="9" actId="478"/>
        <pc:sldMkLst>
          <pc:docMk/>
          <pc:sldMk cId="3388595726" sldId="310"/>
        </pc:sldMkLst>
        <pc:picChg chg="add del mod modCrop">
          <ac:chgData name="Judson Santiago" userId="ebb108da2f256286" providerId="LiveId" clId="{60C4A0BA-CB36-4904-896B-D8471D06D32A}" dt="2021-03-01T18:29:41.632" v="3" actId="478"/>
          <ac:picMkLst>
            <pc:docMk/>
            <pc:sldMk cId="3388595726" sldId="310"/>
            <ac:picMk id="5" creationId="{47FDCF8B-6A1F-4BFF-B9CC-B94F88339042}"/>
          </ac:picMkLst>
        </pc:picChg>
        <pc:picChg chg="del">
          <ac:chgData name="Judson Santiago" userId="ebb108da2f256286" providerId="LiveId" clId="{60C4A0BA-CB36-4904-896B-D8471D06D32A}" dt="2021-03-01T18:30:46.963" v="9" actId="478"/>
          <ac:picMkLst>
            <pc:docMk/>
            <pc:sldMk cId="3388595726" sldId="310"/>
            <ac:picMk id="7" creationId="{CBA2499B-027B-41A3-88E2-6CB0273C9AA7}"/>
          </ac:picMkLst>
        </pc:picChg>
        <pc:picChg chg="add mod modCrop">
          <ac:chgData name="Judson Santiago" userId="ebb108da2f256286" providerId="LiveId" clId="{60C4A0BA-CB36-4904-896B-D8471D06D32A}" dt="2021-03-01T18:30:41.366" v="8" actId="14100"/>
          <ac:picMkLst>
            <pc:docMk/>
            <pc:sldMk cId="3388595726" sldId="310"/>
            <ac:picMk id="8" creationId="{E8F1472E-B8E3-45E6-9025-FF97F97C74B5}"/>
          </ac:picMkLst>
        </pc:picChg>
      </pc:sldChg>
      <pc:sldChg chg="addSp delSp modSp mod">
        <pc:chgData name="Judson Santiago" userId="ebb108da2f256286" providerId="LiveId" clId="{60C4A0BA-CB36-4904-896B-D8471D06D32A}" dt="2021-03-01T18:38:02.118" v="20" actId="1076"/>
        <pc:sldMkLst>
          <pc:docMk/>
          <pc:sldMk cId="2715471536" sldId="311"/>
        </pc:sldMkLst>
        <pc:picChg chg="add mod modCrop">
          <ac:chgData name="Judson Santiago" userId="ebb108da2f256286" providerId="LiveId" clId="{60C4A0BA-CB36-4904-896B-D8471D06D32A}" dt="2021-03-01T18:38:02.118" v="20" actId="1076"/>
          <ac:picMkLst>
            <pc:docMk/>
            <pc:sldMk cId="2715471536" sldId="311"/>
            <ac:picMk id="5" creationId="{FAACE251-7496-45FA-8345-F7DCCBB35C2F}"/>
          </ac:picMkLst>
        </pc:picChg>
        <pc:picChg chg="del">
          <ac:chgData name="Judson Santiago" userId="ebb108da2f256286" providerId="LiveId" clId="{60C4A0BA-CB36-4904-896B-D8471D06D32A}" dt="2021-03-01T18:37:57.706" v="19" actId="478"/>
          <ac:picMkLst>
            <pc:docMk/>
            <pc:sldMk cId="2715471536" sldId="311"/>
            <ac:picMk id="7" creationId="{94F46F1D-6E49-4E60-9247-226185E382B7}"/>
          </ac:picMkLst>
        </pc:picChg>
      </pc:sldChg>
      <pc:sldChg chg="modSp mod">
        <pc:chgData name="Judson Santiago" userId="ebb108da2f256286" providerId="LiveId" clId="{60C4A0BA-CB36-4904-896B-D8471D06D32A}" dt="2021-03-01T19:40:04.881" v="44" actId="20577"/>
        <pc:sldMkLst>
          <pc:docMk/>
          <pc:sldMk cId="2851552245" sldId="312"/>
        </pc:sldMkLst>
        <pc:spChg chg="mod">
          <ac:chgData name="Judson Santiago" userId="ebb108da2f256286" providerId="LiveId" clId="{60C4A0BA-CB36-4904-896B-D8471D06D32A}" dt="2021-03-01T19:40:04.881" v="44" actId="20577"/>
          <ac:spMkLst>
            <pc:docMk/>
            <pc:sldMk cId="2851552245" sldId="312"/>
            <ac:spMk id="3" creationId="{C2AA5F65-E244-4B8E-A430-578151503B3A}"/>
          </ac:spMkLst>
        </pc:spChg>
      </pc:sldChg>
      <pc:sldChg chg="addSp delSp modSp mod">
        <pc:chgData name="Judson Santiago" userId="ebb108da2f256286" providerId="LiveId" clId="{60C4A0BA-CB36-4904-896B-D8471D06D32A}" dt="2021-03-01T19:55:02.253" v="67" actId="732"/>
        <pc:sldMkLst>
          <pc:docMk/>
          <pc:sldMk cId="2366276186" sldId="317"/>
        </pc:sldMkLst>
        <pc:spChg chg="mod">
          <ac:chgData name="Judson Santiago" userId="ebb108da2f256286" providerId="LiveId" clId="{60C4A0BA-CB36-4904-896B-D8471D06D32A}" dt="2021-03-01T19:53:44.636" v="66" actId="1076"/>
          <ac:spMkLst>
            <pc:docMk/>
            <pc:sldMk cId="2366276186" sldId="317"/>
            <ac:spMk id="8" creationId="{FC534FBE-7031-4079-B019-34FFE78C24A4}"/>
          </ac:spMkLst>
        </pc:spChg>
        <pc:spChg chg="mod ord">
          <ac:chgData name="Judson Santiago" userId="ebb108da2f256286" providerId="LiveId" clId="{60C4A0BA-CB36-4904-896B-D8471D06D32A}" dt="2021-03-01T19:53:44.636" v="66" actId="1076"/>
          <ac:spMkLst>
            <pc:docMk/>
            <pc:sldMk cId="2366276186" sldId="317"/>
            <ac:spMk id="11" creationId="{0A79DDDF-3778-42AD-9E09-9CAB80629103}"/>
          </ac:spMkLst>
        </pc:spChg>
        <pc:picChg chg="del">
          <ac:chgData name="Judson Santiago" userId="ebb108da2f256286" providerId="LiveId" clId="{60C4A0BA-CB36-4904-896B-D8471D06D32A}" dt="2021-03-01T19:53:07.884" v="59" actId="478"/>
          <ac:picMkLst>
            <pc:docMk/>
            <pc:sldMk cId="2366276186" sldId="317"/>
            <ac:picMk id="5" creationId="{971D1CB3-F952-4D58-9D85-B1E7E5E83FCC}"/>
          </ac:picMkLst>
        </pc:picChg>
        <pc:picChg chg="add del mod modCrop">
          <ac:chgData name="Judson Santiago" userId="ebb108da2f256286" providerId="LiveId" clId="{60C4A0BA-CB36-4904-896B-D8471D06D32A}" dt="2021-03-01T19:51:38.892" v="50" actId="478"/>
          <ac:picMkLst>
            <pc:docMk/>
            <pc:sldMk cId="2366276186" sldId="317"/>
            <ac:picMk id="6" creationId="{F97CC593-D24E-4C5B-86F8-F99C26F0F84B}"/>
          </ac:picMkLst>
        </pc:picChg>
        <pc:picChg chg="add mod modCrop">
          <ac:chgData name="Judson Santiago" userId="ebb108da2f256286" providerId="LiveId" clId="{60C4A0BA-CB36-4904-896B-D8471D06D32A}" dt="2021-03-01T19:55:02.253" v="67" actId="732"/>
          <ac:picMkLst>
            <pc:docMk/>
            <pc:sldMk cId="2366276186" sldId="317"/>
            <ac:picMk id="9" creationId="{EAB2CD94-2092-4ECA-A9B8-0E9FBA43C830}"/>
          </ac:picMkLst>
        </pc:picChg>
      </pc:sldChg>
      <pc:sldChg chg="modSp mod">
        <pc:chgData name="Judson Santiago" userId="ebb108da2f256286" providerId="LiveId" clId="{60C4A0BA-CB36-4904-896B-D8471D06D32A}" dt="2021-03-14T15:05:04.279" v="73" actId="6549"/>
        <pc:sldMkLst>
          <pc:docMk/>
          <pc:sldMk cId="1929981082" sldId="319"/>
        </pc:sldMkLst>
        <pc:spChg chg="mod">
          <ac:chgData name="Judson Santiago" userId="ebb108da2f256286" providerId="LiveId" clId="{60C4A0BA-CB36-4904-896B-D8471D06D32A}" dt="2021-03-14T15:05:04.279" v="73" actId="6549"/>
          <ac:spMkLst>
            <pc:docMk/>
            <pc:sldMk cId="1929981082" sldId="319"/>
            <ac:spMk id="3" creationId="{AD342B88-6BE6-4F4C-8AA9-068A51C42447}"/>
          </ac:spMkLst>
        </pc:spChg>
      </pc:sldChg>
    </pc:docChg>
  </pc:docChgLst>
  <pc:docChgLst>
    <pc:chgData name="Judson Santiago" userId="ebb108da2f256286" providerId="LiveId" clId="{E5670A64-2A6E-49CD-9065-02D1ECFC3282}"/>
    <pc:docChg chg="undo custSel modSld">
      <pc:chgData name="Judson Santiago" userId="ebb108da2f256286" providerId="LiveId" clId="{E5670A64-2A6E-49CD-9065-02D1ECFC3282}" dt="2020-11-02T04:41:02.335" v="841" actId="20577"/>
      <pc:docMkLst>
        <pc:docMk/>
      </pc:docMkLst>
      <pc:sldChg chg="modNotesTx">
        <pc:chgData name="Judson Santiago" userId="ebb108da2f256286" providerId="LiveId" clId="{E5670A64-2A6E-49CD-9065-02D1ECFC3282}" dt="2020-11-02T03:13:07.697" v="607" actId="20577"/>
        <pc:sldMkLst>
          <pc:docMk/>
          <pc:sldMk cId="2808920126" sldId="265"/>
        </pc:sldMkLst>
      </pc:sldChg>
      <pc:sldChg chg="modNotesTx">
        <pc:chgData name="Judson Santiago" userId="ebb108da2f256286" providerId="LiveId" clId="{E5670A64-2A6E-49CD-9065-02D1ECFC3282}" dt="2020-11-02T04:41:02.335" v="841" actId="20577"/>
        <pc:sldMkLst>
          <pc:docMk/>
          <pc:sldMk cId="1951711801" sldId="286"/>
        </pc:sldMkLst>
      </pc:sldChg>
      <pc:sldChg chg="modSp mod">
        <pc:chgData name="Judson Santiago" userId="ebb108da2f256286" providerId="LiveId" clId="{E5670A64-2A6E-49CD-9065-02D1ECFC3282}" dt="2020-11-02T03:45:35.863" v="609" actId="20577"/>
        <pc:sldMkLst>
          <pc:docMk/>
          <pc:sldMk cId="2851552245" sldId="312"/>
        </pc:sldMkLst>
        <pc:spChg chg="mod">
          <ac:chgData name="Judson Santiago" userId="ebb108da2f256286" providerId="LiveId" clId="{E5670A64-2A6E-49CD-9065-02D1ECFC3282}" dt="2020-11-02T03:45:35.863" v="609" actId="20577"/>
          <ac:spMkLst>
            <pc:docMk/>
            <pc:sldMk cId="2851552245" sldId="312"/>
            <ac:spMk id="3" creationId="{C2AA5F65-E244-4B8E-A430-578151503B3A}"/>
          </ac:spMkLst>
        </pc:spChg>
      </pc:sldChg>
      <pc:sldChg chg="modSp mod">
        <pc:chgData name="Judson Santiago" userId="ebb108da2f256286" providerId="LiveId" clId="{E5670A64-2A6E-49CD-9065-02D1ECFC3282}" dt="2020-11-02T04:08:42.069" v="619" actId="20577"/>
        <pc:sldMkLst>
          <pc:docMk/>
          <pc:sldMk cId="2819253662" sldId="313"/>
        </pc:sldMkLst>
        <pc:spChg chg="mod">
          <ac:chgData name="Judson Santiago" userId="ebb108da2f256286" providerId="LiveId" clId="{E5670A64-2A6E-49CD-9065-02D1ECFC3282}" dt="2020-11-02T04:08:42.069" v="619" actId="20577"/>
          <ac:spMkLst>
            <pc:docMk/>
            <pc:sldMk cId="2819253662" sldId="313"/>
            <ac:spMk id="3" creationId="{C2AA5F65-E244-4B8E-A430-578151503B3A}"/>
          </ac:spMkLst>
        </pc:spChg>
      </pc:sldChg>
      <pc:sldChg chg="modSp mod">
        <pc:chgData name="Judson Santiago" userId="ebb108da2f256286" providerId="LiveId" clId="{E5670A64-2A6E-49CD-9065-02D1ECFC3282}" dt="2020-11-02T04:26:46.179" v="623" actId="6549"/>
        <pc:sldMkLst>
          <pc:docMk/>
          <pc:sldMk cId="216949117" sldId="315"/>
        </pc:sldMkLst>
        <pc:spChg chg="mod">
          <ac:chgData name="Judson Santiago" userId="ebb108da2f256286" providerId="LiveId" clId="{E5670A64-2A6E-49CD-9065-02D1ECFC3282}" dt="2020-11-02T04:26:46.179" v="623" actId="6549"/>
          <ac:spMkLst>
            <pc:docMk/>
            <pc:sldMk cId="216949117" sldId="315"/>
            <ac:spMk id="8" creationId="{184D8056-7889-44CD-8279-5F1CEA75DCBD}"/>
          </ac:spMkLst>
        </pc:spChg>
      </pc:sldChg>
      <pc:sldChg chg="modSp mod">
        <pc:chgData name="Judson Santiago" userId="ebb108da2f256286" providerId="LiveId" clId="{E5670A64-2A6E-49CD-9065-02D1ECFC3282}" dt="2020-11-02T04:36:23.799" v="624" actId="207"/>
        <pc:sldMkLst>
          <pc:docMk/>
          <pc:sldMk cId="2366276186" sldId="317"/>
        </pc:sldMkLst>
        <pc:spChg chg="mod">
          <ac:chgData name="Judson Santiago" userId="ebb108da2f256286" providerId="LiveId" clId="{E5670A64-2A6E-49CD-9065-02D1ECFC3282}" dt="2020-11-02T04:36:23.799" v="624" actId="207"/>
          <ac:spMkLst>
            <pc:docMk/>
            <pc:sldMk cId="2366276186" sldId="317"/>
            <ac:spMk id="3" creationId="{5DE66B27-C7A9-4D32-8C7C-A5949D709D22}"/>
          </ac:spMkLst>
        </pc:spChg>
      </pc:sldChg>
      <pc:sldChg chg="modSp mod">
        <pc:chgData name="Judson Santiago" userId="ebb108da2f256286" providerId="LiveId" clId="{E5670A64-2A6E-49CD-9065-02D1ECFC3282}" dt="2020-11-02T04:37:47.675" v="632" actId="313"/>
        <pc:sldMkLst>
          <pc:docMk/>
          <pc:sldMk cId="1929981082" sldId="319"/>
        </pc:sldMkLst>
        <pc:spChg chg="mod">
          <ac:chgData name="Judson Santiago" userId="ebb108da2f256286" providerId="LiveId" clId="{E5670A64-2A6E-49CD-9065-02D1ECFC3282}" dt="2020-11-02T04:37:47.675" v="632" actId="313"/>
          <ac:spMkLst>
            <pc:docMk/>
            <pc:sldMk cId="1929981082" sldId="319"/>
            <ac:spMk id="3" creationId="{AD342B88-6BE6-4F4C-8AA9-068A51C42447}"/>
          </ac:spMkLst>
        </pc:spChg>
      </pc:sldChg>
      <pc:sldChg chg="modSp mod">
        <pc:chgData name="Judson Santiago" userId="ebb108da2f256286" providerId="LiveId" clId="{E5670A64-2A6E-49CD-9065-02D1ECFC3282}" dt="2020-11-02T03:58:07.920" v="611" actId="6549"/>
        <pc:sldMkLst>
          <pc:docMk/>
          <pc:sldMk cId="1373677792" sldId="320"/>
        </pc:sldMkLst>
        <pc:spChg chg="mod">
          <ac:chgData name="Judson Santiago" userId="ebb108da2f256286" providerId="LiveId" clId="{E5670A64-2A6E-49CD-9065-02D1ECFC3282}" dt="2020-11-02T03:58:07.920" v="611" actId="6549"/>
          <ac:spMkLst>
            <pc:docMk/>
            <pc:sldMk cId="1373677792" sldId="320"/>
            <ac:spMk id="4" creationId="{2DEFD484-0B78-40E4-9DF2-261A30084872}"/>
          </ac:spMkLst>
        </pc:spChg>
      </pc:sldChg>
    </pc:docChg>
  </pc:docChgLst>
  <pc:docChgLst>
    <pc:chgData name="Judson Santiago" userId="ebb108da2f256286" providerId="LiveId" clId="{993C026F-6567-4425-AEB5-450C51685B6C}"/>
    <pc:docChg chg="modSld">
      <pc:chgData name="Judson Santiago" userId="ebb108da2f256286" providerId="LiveId" clId="{993C026F-6567-4425-AEB5-450C51685B6C}" dt="2019-09-23T19:18:46.206" v="136" actId="20577"/>
      <pc:docMkLst>
        <pc:docMk/>
      </pc:docMkLst>
      <pc:sldChg chg="modSp">
        <pc:chgData name="Judson Santiago" userId="ebb108da2f256286" providerId="LiveId" clId="{993C026F-6567-4425-AEB5-450C51685B6C}" dt="2019-09-23T17:59:59.260" v="45" actId="6549"/>
        <pc:sldMkLst>
          <pc:docMk/>
          <pc:sldMk cId="2851552245" sldId="312"/>
        </pc:sldMkLst>
        <pc:spChg chg="mod">
          <ac:chgData name="Judson Santiago" userId="ebb108da2f256286" providerId="LiveId" clId="{993C026F-6567-4425-AEB5-450C51685B6C}" dt="2019-09-23T17:59:59.260" v="45" actId="6549"/>
          <ac:spMkLst>
            <pc:docMk/>
            <pc:sldMk cId="2851552245" sldId="312"/>
            <ac:spMk id="3" creationId="{C2AA5F65-E244-4B8E-A430-578151503B3A}"/>
          </ac:spMkLst>
        </pc:spChg>
      </pc:sldChg>
      <pc:sldChg chg="modNotesTx">
        <pc:chgData name="Judson Santiago" userId="ebb108da2f256286" providerId="LiveId" clId="{993C026F-6567-4425-AEB5-450C51685B6C}" dt="2019-09-23T19:17:22.989" v="133" actId="20577"/>
        <pc:sldMkLst>
          <pc:docMk/>
          <pc:sldMk cId="216949117" sldId="315"/>
        </pc:sldMkLst>
      </pc:sldChg>
      <pc:sldChg chg="modNotesTx">
        <pc:chgData name="Judson Santiago" userId="ebb108da2f256286" providerId="LiveId" clId="{993C026F-6567-4425-AEB5-450C51685B6C}" dt="2019-09-23T19:18:46.206" v="136" actId="20577"/>
        <pc:sldMkLst>
          <pc:docMk/>
          <pc:sldMk cId="887748243" sldId="318"/>
        </pc:sldMkLst>
      </pc:sldChg>
      <pc:sldChg chg="modSp">
        <pc:chgData name="Judson Santiago" userId="ebb108da2f256286" providerId="LiveId" clId="{993C026F-6567-4425-AEB5-450C51685B6C}" dt="2019-09-23T18:09:27.652" v="75" actId="20577"/>
        <pc:sldMkLst>
          <pc:docMk/>
          <pc:sldMk cId="798943290" sldId="321"/>
        </pc:sldMkLst>
        <pc:spChg chg="mod">
          <ac:chgData name="Judson Santiago" userId="ebb108da2f256286" providerId="LiveId" clId="{993C026F-6567-4425-AEB5-450C51685B6C}" dt="2019-09-23T18:09:27.652" v="75" actId="20577"/>
          <ac:spMkLst>
            <pc:docMk/>
            <pc:sldMk cId="798943290" sldId="321"/>
            <ac:spMk id="4" creationId="{2DEFD484-0B78-40E4-9DF2-261A3008487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CEBF40-C907-4B30-A84F-63E73D434E73}" type="doc">
      <dgm:prSet loTypeId="urn:microsoft.com/office/officeart/2008/layout/AscendingPictureAccentProcess" loCatId="picture" qsTypeId="urn:microsoft.com/office/officeart/2005/8/quickstyle/simple5" qsCatId="simple" csTypeId="urn:microsoft.com/office/officeart/2005/8/colors/accent1_2" csCatId="accent1" phldr="1"/>
      <dgm:spPr/>
    </dgm:pt>
    <dgm:pt modelId="{B33B2A18-061F-40E8-8D7A-67EE217DE58F}">
      <dgm:prSet phldrT="[Texto]"/>
      <dgm:spPr>
        <a:solidFill>
          <a:schemeClr val="accent1">
            <a:lumMod val="50000"/>
          </a:schemeClr>
        </a:solidFill>
      </dgm:spPr>
      <dgm:t>
        <a:bodyPr lIns="108000"/>
        <a:lstStyle/>
        <a:p>
          <a:pPr algn="ctr"/>
          <a:r>
            <a:rPr lang="pt-BR" dirty="0" err="1"/>
            <a:t>IntelliJ</a:t>
          </a:r>
          <a:endParaRPr lang="pt-BR" dirty="0"/>
        </a:p>
      </dgm:t>
    </dgm:pt>
    <dgm:pt modelId="{A95177FE-4987-487C-B7FD-323C45EB1FCA}" type="parTrans" cxnId="{5527293C-AA32-4CE4-B76B-37EF995B2BA2}">
      <dgm:prSet/>
      <dgm:spPr/>
      <dgm:t>
        <a:bodyPr/>
        <a:lstStyle/>
        <a:p>
          <a:endParaRPr lang="pt-BR"/>
        </a:p>
      </dgm:t>
    </dgm:pt>
    <dgm:pt modelId="{DF7A8A6D-3B60-4A1D-B7DA-08741903CE82}" type="sibTrans" cxnId="{5527293C-AA32-4CE4-B76B-37EF995B2BA2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5AFF8C5E-6C93-4CDF-A8C2-FE8BC0242B3E}">
      <dgm:prSet phldrT="[Texto]"/>
      <dgm:spPr>
        <a:solidFill>
          <a:schemeClr val="accent1">
            <a:lumMod val="50000"/>
          </a:schemeClr>
        </a:solidFill>
      </dgm:spPr>
      <dgm:t>
        <a:bodyPr lIns="108000"/>
        <a:lstStyle/>
        <a:p>
          <a:pPr algn="ctr"/>
          <a:r>
            <a:rPr lang="pt-BR" dirty="0"/>
            <a:t>Vim</a:t>
          </a:r>
        </a:p>
      </dgm:t>
    </dgm:pt>
    <dgm:pt modelId="{B8F98D5F-73A3-401C-97BB-7AFD239E853A}" type="parTrans" cxnId="{CD60CA0C-19A8-42B0-9A84-353E8691404D}">
      <dgm:prSet/>
      <dgm:spPr/>
      <dgm:t>
        <a:bodyPr/>
        <a:lstStyle/>
        <a:p>
          <a:endParaRPr lang="pt-BR"/>
        </a:p>
      </dgm:t>
    </dgm:pt>
    <dgm:pt modelId="{3150CC12-F21A-4467-B75B-E8216D59D45B}" type="sibTrans" cxnId="{CD60CA0C-19A8-42B0-9A84-353E8691404D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678B1F56-4B5D-44DF-9EF2-63A4F1C99878}">
      <dgm:prSet phldrT="[Texto]"/>
      <dgm:spPr>
        <a:solidFill>
          <a:schemeClr val="accent1">
            <a:lumMod val="50000"/>
          </a:schemeClr>
        </a:solidFill>
      </dgm:spPr>
      <dgm:t>
        <a:bodyPr lIns="108000"/>
        <a:lstStyle/>
        <a:p>
          <a:pPr algn="ctr"/>
          <a:r>
            <a:rPr lang="pt-BR" dirty="0" err="1"/>
            <a:t>Notepad</a:t>
          </a:r>
          <a:r>
            <a:rPr lang="pt-BR" dirty="0"/>
            <a:t>++</a:t>
          </a:r>
        </a:p>
      </dgm:t>
    </dgm:pt>
    <dgm:pt modelId="{1312ECF2-AD6E-4124-B66F-61B2CFDA383E}" type="parTrans" cxnId="{C5928176-B756-43F5-8082-75F0030B5A65}">
      <dgm:prSet/>
      <dgm:spPr/>
      <dgm:t>
        <a:bodyPr/>
        <a:lstStyle/>
        <a:p>
          <a:endParaRPr lang="pt-BR"/>
        </a:p>
      </dgm:t>
    </dgm:pt>
    <dgm:pt modelId="{7F2B5E5C-7F4A-43A2-AC2C-9463216F6AE2}" type="sibTrans" cxnId="{C5928176-B756-43F5-8082-75F0030B5A65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pt-BR"/>
        </a:p>
      </dgm:t>
    </dgm:pt>
    <dgm:pt modelId="{555BDA4E-2C03-4EE6-BF5B-EF2FAFB07962}">
      <dgm:prSet phldrT="[Texto]"/>
      <dgm:spPr>
        <a:solidFill>
          <a:schemeClr val="accent1">
            <a:lumMod val="50000"/>
          </a:schemeClr>
        </a:solidFill>
      </dgm:spPr>
      <dgm:t>
        <a:bodyPr lIns="108000"/>
        <a:lstStyle/>
        <a:p>
          <a:pPr algn="ctr"/>
          <a:r>
            <a:rPr lang="pt-BR" dirty="0"/>
            <a:t>Visual Studio</a:t>
          </a:r>
        </a:p>
      </dgm:t>
    </dgm:pt>
    <dgm:pt modelId="{5590788F-8A34-4B38-9B1A-D2C2C9D62CB5}" type="parTrans" cxnId="{B51708BD-A530-4814-B472-B5D8D850D061}">
      <dgm:prSet/>
      <dgm:spPr/>
      <dgm:t>
        <a:bodyPr/>
        <a:lstStyle/>
        <a:p>
          <a:endParaRPr lang="pt-BR"/>
        </a:p>
      </dgm:t>
    </dgm:pt>
    <dgm:pt modelId="{3F7C6A8D-3333-4FAF-8C89-1DA17D4486A0}" type="sibTrans" cxnId="{B51708BD-A530-4814-B472-B5D8D850D061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F47E6B50-6471-45BC-B7E5-3E78F3A1C17A}">
      <dgm:prSet phldrT="[Texto]"/>
      <dgm:spPr>
        <a:solidFill>
          <a:schemeClr val="accent1">
            <a:lumMod val="50000"/>
          </a:schemeClr>
        </a:solidFill>
      </dgm:spPr>
      <dgm:t>
        <a:bodyPr lIns="108000"/>
        <a:lstStyle/>
        <a:p>
          <a:pPr algn="ctr"/>
          <a:r>
            <a:rPr lang="pt-BR" dirty="0"/>
            <a:t>VS Code</a:t>
          </a:r>
        </a:p>
      </dgm:t>
    </dgm:pt>
    <dgm:pt modelId="{96DA0446-1555-4B55-BA2A-3C8A872637D1}" type="parTrans" cxnId="{843DC7AA-9167-4FD0-B303-27762713E238}">
      <dgm:prSet/>
      <dgm:spPr/>
      <dgm:t>
        <a:bodyPr/>
        <a:lstStyle/>
        <a:p>
          <a:endParaRPr lang="pt-BR"/>
        </a:p>
      </dgm:t>
    </dgm:pt>
    <dgm:pt modelId="{7B0FCA0F-8B70-4BB6-8BF7-12EA436B9AFF}" type="sibTrans" cxnId="{843DC7AA-9167-4FD0-B303-27762713E238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FA1BC2B4-071E-45DA-9412-015621DC743A}" type="pres">
      <dgm:prSet presAssocID="{E3CEBF40-C907-4B30-A84F-63E73D434E73}" presName="Name0" presStyleCnt="0">
        <dgm:presLayoutVars>
          <dgm:chMax val="7"/>
          <dgm:chPref val="7"/>
          <dgm:dir/>
        </dgm:presLayoutVars>
      </dgm:prSet>
      <dgm:spPr/>
    </dgm:pt>
    <dgm:pt modelId="{04F58A3B-4EDC-47D2-BBE4-646B1A4D4A06}" type="pres">
      <dgm:prSet presAssocID="{E3CEBF40-C907-4B30-A84F-63E73D434E73}" presName="dot1" presStyleLbl="alignNode1" presStyleIdx="0" presStyleCnt="15"/>
      <dgm:spPr/>
    </dgm:pt>
    <dgm:pt modelId="{37A0A1D5-8990-4BE5-ABC5-0CF02B99E8D2}" type="pres">
      <dgm:prSet presAssocID="{E3CEBF40-C907-4B30-A84F-63E73D434E73}" presName="dot2" presStyleLbl="alignNode1" presStyleIdx="1" presStyleCnt="15"/>
      <dgm:spPr/>
    </dgm:pt>
    <dgm:pt modelId="{2C30A8D2-B585-4C17-B9DF-726C30DA3F32}" type="pres">
      <dgm:prSet presAssocID="{E3CEBF40-C907-4B30-A84F-63E73D434E73}" presName="dot3" presStyleLbl="alignNode1" presStyleIdx="2" presStyleCnt="15"/>
      <dgm:spPr/>
    </dgm:pt>
    <dgm:pt modelId="{B8571B7D-DEA6-4333-9DF1-395F46105BA1}" type="pres">
      <dgm:prSet presAssocID="{E3CEBF40-C907-4B30-A84F-63E73D434E73}" presName="dot4" presStyleLbl="alignNode1" presStyleIdx="3" presStyleCnt="15"/>
      <dgm:spPr/>
    </dgm:pt>
    <dgm:pt modelId="{6AE15F86-703F-4455-8F83-19E1DFBB9676}" type="pres">
      <dgm:prSet presAssocID="{E3CEBF40-C907-4B30-A84F-63E73D434E73}" presName="dot5" presStyleLbl="alignNode1" presStyleIdx="4" presStyleCnt="15"/>
      <dgm:spPr/>
    </dgm:pt>
    <dgm:pt modelId="{A562583A-0012-47C0-84DD-E0370CA7D0C1}" type="pres">
      <dgm:prSet presAssocID="{E3CEBF40-C907-4B30-A84F-63E73D434E73}" presName="dot6" presStyleLbl="alignNode1" presStyleIdx="5" presStyleCnt="15"/>
      <dgm:spPr/>
    </dgm:pt>
    <dgm:pt modelId="{5038478A-70B4-432A-852E-2591A7EE6318}" type="pres">
      <dgm:prSet presAssocID="{E3CEBF40-C907-4B30-A84F-63E73D434E73}" presName="dot7" presStyleLbl="alignNode1" presStyleIdx="6" presStyleCnt="15"/>
      <dgm:spPr/>
    </dgm:pt>
    <dgm:pt modelId="{80598D84-02DC-47AF-9DCB-0E742316CE9A}" type="pres">
      <dgm:prSet presAssocID="{E3CEBF40-C907-4B30-A84F-63E73D434E73}" presName="dot8" presStyleLbl="alignNode1" presStyleIdx="7" presStyleCnt="15"/>
      <dgm:spPr/>
    </dgm:pt>
    <dgm:pt modelId="{041DF54B-50BC-4133-88AB-AACB2C1BFED8}" type="pres">
      <dgm:prSet presAssocID="{E3CEBF40-C907-4B30-A84F-63E73D434E73}" presName="dotArrow1" presStyleLbl="alignNode1" presStyleIdx="8" presStyleCnt="15"/>
      <dgm:spPr/>
    </dgm:pt>
    <dgm:pt modelId="{D5CCD01F-5729-475C-B534-397126A72AA2}" type="pres">
      <dgm:prSet presAssocID="{E3CEBF40-C907-4B30-A84F-63E73D434E73}" presName="dotArrow2" presStyleLbl="alignNode1" presStyleIdx="9" presStyleCnt="15"/>
      <dgm:spPr/>
    </dgm:pt>
    <dgm:pt modelId="{D8D64511-F249-4368-8D0A-161C5FC01A32}" type="pres">
      <dgm:prSet presAssocID="{E3CEBF40-C907-4B30-A84F-63E73D434E73}" presName="dotArrow3" presStyleLbl="alignNode1" presStyleIdx="10" presStyleCnt="15"/>
      <dgm:spPr/>
    </dgm:pt>
    <dgm:pt modelId="{56199A6D-B64F-4C84-BD79-CDB1C84835C3}" type="pres">
      <dgm:prSet presAssocID="{E3CEBF40-C907-4B30-A84F-63E73D434E73}" presName="dotArrow4" presStyleLbl="alignNode1" presStyleIdx="11" presStyleCnt="15"/>
      <dgm:spPr/>
    </dgm:pt>
    <dgm:pt modelId="{1F2FCE52-FC33-4CD6-B4F9-EE1C5B7061F6}" type="pres">
      <dgm:prSet presAssocID="{E3CEBF40-C907-4B30-A84F-63E73D434E73}" presName="dotArrow5" presStyleLbl="alignNode1" presStyleIdx="12" presStyleCnt="15"/>
      <dgm:spPr/>
    </dgm:pt>
    <dgm:pt modelId="{CCAC7413-5B61-4F67-AA53-D0D26B78D3BA}" type="pres">
      <dgm:prSet presAssocID="{E3CEBF40-C907-4B30-A84F-63E73D434E73}" presName="dotArrow6" presStyleLbl="alignNode1" presStyleIdx="13" presStyleCnt="15"/>
      <dgm:spPr/>
    </dgm:pt>
    <dgm:pt modelId="{BCD7DC54-5048-459B-9B83-A837F9BACC97}" type="pres">
      <dgm:prSet presAssocID="{E3CEBF40-C907-4B30-A84F-63E73D434E73}" presName="dotArrow7" presStyleLbl="alignNode1" presStyleIdx="14" presStyleCnt="15"/>
      <dgm:spPr/>
    </dgm:pt>
    <dgm:pt modelId="{34C7DC88-EE37-429D-B904-63E616A70E4F}" type="pres">
      <dgm:prSet presAssocID="{5AFF8C5E-6C93-4CDF-A8C2-FE8BC0242B3E}" presName="parTx1" presStyleLbl="node1" presStyleIdx="0" presStyleCnt="5"/>
      <dgm:spPr/>
    </dgm:pt>
    <dgm:pt modelId="{8037EE42-9385-4BEA-8181-ACEDC9C73A43}" type="pres">
      <dgm:prSet presAssocID="{3150CC12-F21A-4467-B75B-E8216D59D45B}" presName="picture1" presStyleCnt="0"/>
      <dgm:spPr/>
    </dgm:pt>
    <dgm:pt modelId="{84445AC6-324B-4387-98E2-F26202F8364E}" type="pres">
      <dgm:prSet presAssocID="{3150CC12-F21A-4467-B75B-E8216D59D45B}" presName="imageRepeatNode" presStyleLbl="fgImgPlace1" presStyleIdx="0" presStyleCnt="5"/>
      <dgm:spPr/>
    </dgm:pt>
    <dgm:pt modelId="{DE19DC81-AC67-4375-85B9-8C123652FE93}" type="pres">
      <dgm:prSet presAssocID="{B33B2A18-061F-40E8-8D7A-67EE217DE58F}" presName="parTx2" presStyleLbl="node1" presStyleIdx="1" presStyleCnt="5"/>
      <dgm:spPr/>
    </dgm:pt>
    <dgm:pt modelId="{EE79C3A9-008C-4B67-8457-D62CDD905746}" type="pres">
      <dgm:prSet presAssocID="{DF7A8A6D-3B60-4A1D-B7DA-08741903CE82}" presName="picture2" presStyleCnt="0"/>
      <dgm:spPr/>
    </dgm:pt>
    <dgm:pt modelId="{D1B37701-A7C5-4CF2-9660-AAD559F3C319}" type="pres">
      <dgm:prSet presAssocID="{DF7A8A6D-3B60-4A1D-B7DA-08741903CE82}" presName="imageRepeatNode" presStyleLbl="fgImgPlace1" presStyleIdx="1" presStyleCnt="5"/>
      <dgm:spPr/>
    </dgm:pt>
    <dgm:pt modelId="{3E58211C-2F31-444C-A901-CD0C7B0E6D6B}" type="pres">
      <dgm:prSet presAssocID="{678B1F56-4B5D-44DF-9EF2-63A4F1C99878}" presName="parTx3" presStyleLbl="node1" presStyleIdx="2" presStyleCnt="5"/>
      <dgm:spPr/>
    </dgm:pt>
    <dgm:pt modelId="{3A146608-BEC1-48C5-B991-8D7496088D85}" type="pres">
      <dgm:prSet presAssocID="{7F2B5E5C-7F4A-43A2-AC2C-9463216F6AE2}" presName="picture3" presStyleCnt="0"/>
      <dgm:spPr/>
    </dgm:pt>
    <dgm:pt modelId="{067471C3-1447-4489-927F-6D80F4A051A7}" type="pres">
      <dgm:prSet presAssocID="{7F2B5E5C-7F4A-43A2-AC2C-9463216F6AE2}" presName="imageRepeatNode" presStyleLbl="fgImgPlace1" presStyleIdx="2" presStyleCnt="5"/>
      <dgm:spPr/>
    </dgm:pt>
    <dgm:pt modelId="{BE9E5C7C-C316-42A7-A45F-AEA88C2FB9B5}" type="pres">
      <dgm:prSet presAssocID="{555BDA4E-2C03-4EE6-BF5B-EF2FAFB07962}" presName="parTx4" presStyleLbl="node1" presStyleIdx="3" presStyleCnt="5"/>
      <dgm:spPr/>
    </dgm:pt>
    <dgm:pt modelId="{1E5FECFD-AFBA-4841-8942-2C5F40A2B425}" type="pres">
      <dgm:prSet presAssocID="{3F7C6A8D-3333-4FAF-8C89-1DA17D4486A0}" presName="picture4" presStyleCnt="0"/>
      <dgm:spPr/>
    </dgm:pt>
    <dgm:pt modelId="{6BF3AEB9-DEBD-4487-8B34-57255D55EA3E}" type="pres">
      <dgm:prSet presAssocID="{3F7C6A8D-3333-4FAF-8C89-1DA17D4486A0}" presName="imageRepeatNode" presStyleLbl="fgImgPlace1" presStyleIdx="3" presStyleCnt="5"/>
      <dgm:spPr/>
    </dgm:pt>
    <dgm:pt modelId="{14B8E185-6769-4951-BD32-10FAEA1A7741}" type="pres">
      <dgm:prSet presAssocID="{F47E6B50-6471-45BC-B7E5-3E78F3A1C17A}" presName="parTx5" presStyleLbl="node1" presStyleIdx="4" presStyleCnt="5"/>
      <dgm:spPr/>
    </dgm:pt>
    <dgm:pt modelId="{096EB8C7-0399-4ABD-97E4-15D351DBE0A9}" type="pres">
      <dgm:prSet presAssocID="{7B0FCA0F-8B70-4BB6-8BF7-12EA436B9AFF}" presName="picture5" presStyleCnt="0"/>
      <dgm:spPr/>
    </dgm:pt>
    <dgm:pt modelId="{ACAD641B-C765-4495-8B08-710EBAAFF2B3}" type="pres">
      <dgm:prSet presAssocID="{7B0FCA0F-8B70-4BB6-8BF7-12EA436B9AFF}" presName="imageRepeatNode" presStyleLbl="fgImgPlace1" presStyleIdx="4" presStyleCnt="5"/>
      <dgm:spPr/>
    </dgm:pt>
  </dgm:ptLst>
  <dgm:cxnLst>
    <dgm:cxn modelId="{BDACB803-CC46-420A-BF5C-4844B86D2026}" type="presOf" srcId="{3150CC12-F21A-4467-B75B-E8216D59D45B}" destId="{84445AC6-324B-4387-98E2-F26202F8364E}" srcOrd="0" destOrd="0" presId="urn:microsoft.com/office/officeart/2008/layout/AscendingPictureAccentProcess"/>
    <dgm:cxn modelId="{CD60CA0C-19A8-42B0-9A84-353E8691404D}" srcId="{E3CEBF40-C907-4B30-A84F-63E73D434E73}" destId="{5AFF8C5E-6C93-4CDF-A8C2-FE8BC0242B3E}" srcOrd="0" destOrd="0" parTransId="{B8F98D5F-73A3-401C-97BB-7AFD239E853A}" sibTransId="{3150CC12-F21A-4467-B75B-E8216D59D45B}"/>
    <dgm:cxn modelId="{24519B10-5A14-43FC-A153-44450889CA4F}" type="presOf" srcId="{B33B2A18-061F-40E8-8D7A-67EE217DE58F}" destId="{DE19DC81-AC67-4375-85B9-8C123652FE93}" srcOrd="0" destOrd="0" presId="urn:microsoft.com/office/officeart/2008/layout/AscendingPictureAccentProcess"/>
    <dgm:cxn modelId="{1467CA23-3EF4-498E-B420-F6CAA4D24FFC}" type="presOf" srcId="{678B1F56-4B5D-44DF-9EF2-63A4F1C99878}" destId="{3E58211C-2F31-444C-A901-CD0C7B0E6D6B}" srcOrd="0" destOrd="0" presId="urn:microsoft.com/office/officeart/2008/layout/AscendingPictureAccentProcess"/>
    <dgm:cxn modelId="{5527293C-AA32-4CE4-B76B-37EF995B2BA2}" srcId="{E3CEBF40-C907-4B30-A84F-63E73D434E73}" destId="{B33B2A18-061F-40E8-8D7A-67EE217DE58F}" srcOrd="1" destOrd="0" parTransId="{A95177FE-4987-487C-B7FD-323C45EB1FCA}" sibTransId="{DF7A8A6D-3B60-4A1D-B7DA-08741903CE82}"/>
    <dgm:cxn modelId="{FCA07440-537E-4357-BE91-0519EE0E38B0}" type="presOf" srcId="{5AFF8C5E-6C93-4CDF-A8C2-FE8BC0242B3E}" destId="{34C7DC88-EE37-429D-B904-63E616A70E4F}" srcOrd="0" destOrd="0" presId="urn:microsoft.com/office/officeart/2008/layout/AscendingPictureAccentProcess"/>
    <dgm:cxn modelId="{DD0AD860-7156-49D8-A754-1D87FC993567}" type="presOf" srcId="{555BDA4E-2C03-4EE6-BF5B-EF2FAFB07962}" destId="{BE9E5C7C-C316-42A7-A45F-AEA88C2FB9B5}" srcOrd="0" destOrd="0" presId="urn:microsoft.com/office/officeart/2008/layout/AscendingPictureAccentProcess"/>
    <dgm:cxn modelId="{4ECB0562-DFB1-4C6C-9654-DF3658219125}" type="presOf" srcId="{F47E6B50-6471-45BC-B7E5-3E78F3A1C17A}" destId="{14B8E185-6769-4951-BD32-10FAEA1A7741}" srcOrd="0" destOrd="0" presId="urn:microsoft.com/office/officeart/2008/layout/AscendingPictureAccentProcess"/>
    <dgm:cxn modelId="{C5928176-B756-43F5-8082-75F0030B5A65}" srcId="{E3CEBF40-C907-4B30-A84F-63E73D434E73}" destId="{678B1F56-4B5D-44DF-9EF2-63A4F1C99878}" srcOrd="2" destOrd="0" parTransId="{1312ECF2-AD6E-4124-B66F-61B2CFDA383E}" sibTransId="{7F2B5E5C-7F4A-43A2-AC2C-9463216F6AE2}"/>
    <dgm:cxn modelId="{D5EF7E8F-D24C-475C-8ED0-209C77F09114}" type="presOf" srcId="{7F2B5E5C-7F4A-43A2-AC2C-9463216F6AE2}" destId="{067471C3-1447-4489-927F-6D80F4A051A7}" srcOrd="0" destOrd="0" presId="urn:microsoft.com/office/officeart/2008/layout/AscendingPictureAccentProcess"/>
    <dgm:cxn modelId="{6EA521A4-6D1A-4D38-BF96-9A8385AE69CF}" type="presOf" srcId="{DF7A8A6D-3B60-4A1D-B7DA-08741903CE82}" destId="{D1B37701-A7C5-4CF2-9660-AAD559F3C319}" srcOrd="0" destOrd="0" presId="urn:microsoft.com/office/officeart/2008/layout/AscendingPictureAccentProcess"/>
    <dgm:cxn modelId="{843DC7AA-9167-4FD0-B303-27762713E238}" srcId="{E3CEBF40-C907-4B30-A84F-63E73D434E73}" destId="{F47E6B50-6471-45BC-B7E5-3E78F3A1C17A}" srcOrd="4" destOrd="0" parTransId="{96DA0446-1555-4B55-BA2A-3C8A872637D1}" sibTransId="{7B0FCA0F-8B70-4BB6-8BF7-12EA436B9AFF}"/>
    <dgm:cxn modelId="{C020F7AE-827B-4CE6-9300-BE6BCB8381B5}" type="presOf" srcId="{E3CEBF40-C907-4B30-A84F-63E73D434E73}" destId="{FA1BC2B4-071E-45DA-9412-015621DC743A}" srcOrd="0" destOrd="0" presId="urn:microsoft.com/office/officeart/2008/layout/AscendingPictureAccentProcess"/>
    <dgm:cxn modelId="{B51708BD-A530-4814-B472-B5D8D850D061}" srcId="{E3CEBF40-C907-4B30-A84F-63E73D434E73}" destId="{555BDA4E-2C03-4EE6-BF5B-EF2FAFB07962}" srcOrd="3" destOrd="0" parTransId="{5590788F-8A34-4B38-9B1A-D2C2C9D62CB5}" sibTransId="{3F7C6A8D-3333-4FAF-8C89-1DA17D4486A0}"/>
    <dgm:cxn modelId="{46D44ED7-EA66-456C-B42A-A41FBB3ECE1B}" type="presOf" srcId="{3F7C6A8D-3333-4FAF-8C89-1DA17D4486A0}" destId="{6BF3AEB9-DEBD-4487-8B34-57255D55EA3E}" srcOrd="0" destOrd="0" presId="urn:microsoft.com/office/officeart/2008/layout/AscendingPictureAccentProcess"/>
    <dgm:cxn modelId="{343CFEDF-5ABC-4CBC-8570-7BCD2A38D170}" type="presOf" srcId="{7B0FCA0F-8B70-4BB6-8BF7-12EA436B9AFF}" destId="{ACAD641B-C765-4495-8B08-710EBAAFF2B3}" srcOrd="0" destOrd="0" presId="urn:microsoft.com/office/officeart/2008/layout/AscendingPictureAccentProcess"/>
    <dgm:cxn modelId="{F5E68936-FDC0-4D7E-955D-6172B3021600}" type="presParOf" srcId="{FA1BC2B4-071E-45DA-9412-015621DC743A}" destId="{04F58A3B-4EDC-47D2-BBE4-646B1A4D4A06}" srcOrd="0" destOrd="0" presId="urn:microsoft.com/office/officeart/2008/layout/AscendingPictureAccentProcess"/>
    <dgm:cxn modelId="{E559A3AF-C887-47E3-BA45-3B84601E2EF7}" type="presParOf" srcId="{FA1BC2B4-071E-45DA-9412-015621DC743A}" destId="{37A0A1D5-8990-4BE5-ABC5-0CF02B99E8D2}" srcOrd="1" destOrd="0" presId="urn:microsoft.com/office/officeart/2008/layout/AscendingPictureAccentProcess"/>
    <dgm:cxn modelId="{740F2B01-D406-4749-AF7D-0B687B7ECA89}" type="presParOf" srcId="{FA1BC2B4-071E-45DA-9412-015621DC743A}" destId="{2C30A8D2-B585-4C17-B9DF-726C30DA3F32}" srcOrd="2" destOrd="0" presId="urn:microsoft.com/office/officeart/2008/layout/AscendingPictureAccentProcess"/>
    <dgm:cxn modelId="{7286EE72-6FD0-4301-87F3-F4060DE7E451}" type="presParOf" srcId="{FA1BC2B4-071E-45DA-9412-015621DC743A}" destId="{B8571B7D-DEA6-4333-9DF1-395F46105BA1}" srcOrd="3" destOrd="0" presId="urn:microsoft.com/office/officeart/2008/layout/AscendingPictureAccentProcess"/>
    <dgm:cxn modelId="{21ACA9EB-11FD-4FD9-B8B8-5B78CF8305A3}" type="presParOf" srcId="{FA1BC2B4-071E-45DA-9412-015621DC743A}" destId="{6AE15F86-703F-4455-8F83-19E1DFBB9676}" srcOrd="4" destOrd="0" presId="urn:microsoft.com/office/officeart/2008/layout/AscendingPictureAccentProcess"/>
    <dgm:cxn modelId="{98DEC6CF-C1C4-473D-A2A3-BC67454D23B1}" type="presParOf" srcId="{FA1BC2B4-071E-45DA-9412-015621DC743A}" destId="{A562583A-0012-47C0-84DD-E0370CA7D0C1}" srcOrd="5" destOrd="0" presId="urn:microsoft.com/office/officeart/2008/layout/AscendingPictureAccentProcess"/>
    <dgm:cxn modelId="{0CB2029D-7880-4DFE-AA1A-DB541277FC9C}" type="presParOf" srcId="{FA1BC2B4-071E-45DA-9412-015621DC743A}" destId="{5038478A-70B4-432A-852E-2591A7EE6318}" srcOrd="6" destOrd="0" presId="urn:microsoft.com/office/officeart/2008/layout/AscendingPictureAccentProcess"/>
    <dgm:cxn modelId="{C719348F-8E91-4A1B-856F-3DC934DF6ADE}" type="presParOf" srcId="{FA1BC2B4-071E-45DA-9412-015621DC743A}" destId="{80598D84-02DC-47AF-9DCB-0E742316CE9A}" srcOrd="7" destOrd="0" presId="urn:microsoft.com/office/officeart/2008/layout/AscendingPictureAccentProcess"/>
    <dgm:cxn modelId="{1F29A656-7A1C-4FF2-810F-68F53F11735B}" type="presParOf" srcId="{FA1BC2B4-071E-45DA-9412-015621DC743A}" destId="{041DF54B-50BC-4133-88AB-AACB2C1BFED8}" srcOrd="8" destOrd="0" presId="urn:microsoft.com/office/officeart/2008/layout/AscendingPictureAccentProcess"/>
    <dgm:cxn modelId="{A020389D-92BE-4220-AB78-20367F5FE270}" type="presParOf" srcId="{FA1BC2B4-071E-45DA-9412-015621DC743A}" destId="{D5CCD01F-5729-475C-B534-397126A72AA2}" srcOrd="9" destOrd="0" presId="urn:microsoft.com/office/officeart/2008/layout/AscendingPictureAccentProcess"/>
    <dgm:cxn modelId="{070693A2-C00C-4FB2-9E44-9E355CBF5378}" type="presParOf" srcId="{FA1BC2B4-071E-45DA-9412-015621DC743A}" destId="{D8D64511-F249-4368-8D0A-161C5FC01A32}" srcOrd="10" destOrd="0" presId="urn:microsoft.com/office/officeart/2008/layout/AscendingPictureAccentProcess"/>
    <dgm:cxn modelId="{C7DDF0FD-CD3D-4434-B2FE-FD99B6B3B6F4}" type="presParOf" srcId="{FA1BC2B4-071E-45DA-9412-015621DC743A}" destId="{56199A6D-B64F-4C84-BD79-CDB1C84835C3}" srcOrd="11" destOrd="0" presId="urn:microsoft.com/office/officeart/2008/layout/AscendingPictureAccentProcess"/>
    <dgm:cxn modelId="{47DA9454-B872-4740-8B30-7AA1E20F1BB4}" type="presParOf" srcId="{FA1BC2B4-071E-45DA-9412-015621DC743A}" destId="{1F2FCE52-FC33-4CD6-B4F9-EE1C5B7061F6}" srcOrd="12" destOrd="0" presId="urn:microsoft.com/office/officeart/2008/layout/AscendingPictureAccentProcess"/>
    <dgm:cxn modelId="{EE4FADC1-5CFF-4F0B-8FB3-A47915B6BBAF}" type="presParOf" srcId="{FA1BC2B4-071E-45DA-9412-015621DC743A}" destId="{CCAC7413-5B61-4F67-AA53-D0D26B78D3BA}" srcOrd="13" destOrd="0" presId="urn:microsoft.com/office/officeart/2008/layout/AscendingPictureAccentProcess"/>
    <dgm:cxn modelId="{8B166538-FF5E-4B97-9046-ED4343BA5E79}" type="presParOf" srcId="{FA1BC2B4-071E-45DA-9412-015621DC743A}" destId="{BCD7DC54-5048-459B-9B83-A837F9BACC97}" srcOrd="14" destOrd="0" presId="urn:microsoft.com/office/officeart/2008/layout/AscendingPictureAccentProcess"/>
    <dgm:cxn modelId="{94CF3EF2-9571-48A6-A333-4309087BA7DB}" type="presParOf" srcId="{FA1BC2B4-071E-45DA-9412-015621DC743A}" destId="{34C7DC88-EE37-429D-B904-63E616A70E4F}" srcOrd="15" destOrd="0" presId="urn:microsoft.com/office/officeart/2008/layout/AscendingPictureAccentProcess"/>
    <dgm:cxn modelId="{96CA6943-794E-491A-A12E-50D1CA386A4C}" type="presParOf" srcId="{FA1BC2B4-071E-45DA-9412-015621DC743A}" destId="{8037EE42-9385-4BEA-8181-ACEDC9C73A43}" srcOrd="16" destOrd="0" presId="urn:microsoft.com/office/officeart/2008/layout/AscendingPictureAccentProcess"/>
    <dgm:cxn modelId="{61EB4667-3255-40F1-91BB-5DE4E41647DC}" type="presParOf" srcId="{8037EE42-9385-4BEA-8181-ACEDC9C73A43}" destId="{84445AC6-324B-4387-98E2-F26202F8364E}" srcOrd="0" destOrd="0" presId="urn:microsoft.com/office/officeart/2008/layout/AscendingPictureAccentProcess"/>
    <dgm:cxn modelId="{32199C69-B782-408D-A24E-83609D918729}" type="presParOf" srcId="{FA1BC2B4-071E-45DA-9412-015621DC743A}" destId="{DE19DC81-AC67-4375-85B9-8C123652FE93}" srcOrd="17" destOrd="0" presId="urn:microsoft.com/office/officeart/2008/layout/AscendingPictureAccentProcess"/>
    <dgm:cxn modelId="{D8F7B7CE-EFC4-44BA-BE08-72AF81900700}" type="presParOf" srcId="{FA1BC2B4-071E-45DA-9412-015621DC743A}" destId="{EE79C3A9-008C-4B67-8457-D62CDD905746}" srcOrd="18" destOrd="0" presId="urn:microsoft.com/office/officeart/2008/layout/AscendingPictureAccentProcess"/>
    <dgm:cxn modelId="{B6192E1C-D1C7-4E8B-94C9-86EACA1D226F}" type="presParOf" srcId="{EE79C3A9-008C-4B67-8457-D62CDD905746}" destId="{D1B37701-A7C5-4CF2-9660-AAD559F3C319}" srcOrd="0" destOrd="0" presId="urn:microsoft.com/office/officeart/2008/layout/AscendingPictureAccentProcess"/>
    <dgm:cxn modelId="{81F0CB78-5BF2-426F-88EB-55CE3705D2FA}" type="presParOf" srcId="{FA1BC2B4-071E-45DA-9412-015621DC743A}" destId="{3E58211C-2F31-444C-A901-CD0C7B0E6D6B}" srcOrd="19" destOrd="0" presId="urn:microsoft.com/office/officeart/2008/layout/AscendingPictureAccentProcess"/>
    <dgm:cxn modelId="{D6ED8EF1-9857-49F2-8732-72BDBAB3DAFF}" type="presParOf" srcId="{FA1BC2B4-071E-45DA-9412-015621DC743A}" destId="{3A146608-BEC1-48C5-B991-8D7496088D85}" srcOrd="20" destOrd="0" presId="urn:microsoft.com/office/officeart/2008/layout/AscendingPictureAccentProcess"/>
    <dgm:cxn modelId="{44538B20-49AF-4E38-8CDA-C264289A73DE}" type="presParOf" srcId="{3A146608-BEC1-48C5-B991-8D7496088D85}" destId="{067471C3-1447-4489-927F-6D80F4A051A7}" srcOrd="0" destOrd="0" presId="urn:microsoft.com/office/officeart/2008/layout/AscendingPictureAccentProcess"/>
    <dgm:cxn modelId="{0A88B697-6576-4815-A8B4-733D2ED3EA88}" type="presParOf" srcId="{FA1BC2B4-071E-45DA-9412-015621DC743A}" destId="{BE9E5C7C-C316-42A7-A45F-AEA88C2FB9B5}" srcOrd="21" destOrd="0" presId="urn:microsoft.com/office/officeart/2008/layout/AscendingPictureAccentProcess"/>
    <dgm:cxn modelId="{8244D98B-25FF-4F5F-934A-56D7722D274A}" type="presParOf" srcId="{FA1BC2B4-071E-45DA-9412-015621DC743A}" destId="{1E5FECFD-AFBA-4841-8942-2C5F40A2B425}" srcOrd="22" destOrd="0" presId="urn:microsoft.com/office/officeart/2008/layout/AscendingPictureAccentProcess"/>
    <dgm:cxn modelId="{285CCDB7-382F-40D2-A699-4FF725A6A7B0}" type="presParOf" srcId="{1E5FECFD-AFBA-4841-8942-2C5F40A2B425}" destId="{6BF3AEB9-DEBD-4487-8B34-57255D55EA3E}" srcOrd="0" destOrd="0" presId="urn:microsoft.com/office/officeart/2008/layout/AscendingPictureAccentProcess"/>
    <dgm:cxn modelId="{4E2AEF9F-A7CC-4C57-BBF4-3BCF4AF09421}" type="presParOf" srcId="{FA1BC2B4-071E-45DA-9412-015621DC743A}" destId="{14B8E185-6769-4951-BD32-10FAEA1A7741}" srcOrd="23" destOrd="0" presId="urn:microsoft.com/office/officeart/2008/layout/AscendingPictureAccentProcess"/>
    <dgm:cxn modelId="{AA29E98C-DB89-4BD6-8361-C7AD745E02AB}" type="presParOf" srcId="{FA1BC2B4-071E-45DA-9412-015621DC743A}" destId="{096EB8C7-0399-4ABD-97E4-15D351DBE0A9}" srcOrd="24" destOrd="0" presId="urn:microsoft.com/office/officeart/2008/layout/AscendingPictureAccentProcess"/>
    <dgm:cxn modelId="{63A7A148-4550-4415-9600-BACB628447BC}" type="presParOf" srcId="{096EB8C7-0399-4ABD-97E4-15D351DBE0A9}" destId="{ACAD641B-C765-4495-8B08-710EBAAFF2B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58A3B-4EDC-47D2-BBE4-646B1A4D4A06}">
      <dsp:nvSpPr>
        <dsp:cNvPr id="0" name=""/>
        <dsp:cNvSpPr/>
      </dsp:nvSpPr>
      <dsp:spPr>
        <a:xfrm>
          <a:off x="1324504" y="3252633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A0A1D5-8990-4BE5-ABC5-0CF02B99E8D2}">
      <dsp:nvSpPr>
        <dsp:cNvPr id="0" name=""/>
        <dsp:cNvSpPr/>
      </dsp:nvSpPr>
      <dsp:spPr>
        <a:xfrm>
          <a:off x="1182979" y="3310150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0A8D2-B585-4C17-B9DF-726C30DA3F32}">
      <dsp:nvSpPr>
        <dsp:cNvPr id="0" name=""/>
        <dsp:cNvSpPr/>
      </dsp:nvSpPr>
      <dsp:spPr>
        <a:xfrm>
          <a:off x="1038330" y="3357698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571B7D-DEA6-4333-9DF1-395F46105BA1}">
      <dsp:nvSpPr>
        <dsp:cNvPr id="0" name=""/>
        <dsp:cNvSpPr/>
      </dsp:nvSpPr>
      <dsp:spPr>
        <a:xfrm>
          <a:off x="891448" y="3394509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E15F86-703F-4455-8F83-19E1DFBB9676}">
      <dsp:nvSpPr>
        <dsp:cNvPr id="0" name=""/>
        <dsp:cNvSpPr/>
      </dsp:nvSpPr>
      <dsp:spPr>
        <a:xfrm>
          <a:off x="2096862" y="2695865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62583A-0012-47C0-84DD-E0370CA7D0C1}">
      <dsp:nvSpPr>
        <dsp:cNvPr id="0" name=""/>
        <dsp:cNvSpPr/>
      </dsp:nvSpPr>
      <dsp:spPr>
        <a:xfrm>
          <a:off x="1984803" y="2809366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38478A-70B4-432A-852E-2591A7EE6318}">
      <dsp:nvSpPr>
        <dsp:cNvPr id="0" name=""/>
        <dsp:cNvSpPr/>
      </dsp:nvSpPr>
      <dsp:spPr>
        <a:xfrm>
          <a:off x="2560723" y="2005657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598D84-02DC-47AF-9DCB-0E742316CE9A}">
      <dsp:nvSpPr>
        <dsp:cNvPr id="0" name=""/>
        <dsp:cNvSpPr/>
      </dsp:nvSpPr>
      <dsp:spPr>
        <a:xfrm>
          <a:off x="2809842" y="1164753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1DF54B-50BC-4133-88AB-AACB2C1BFED8}">
      <dsp:nvSpPr>
        <dsp:cNvPr id="0" name=""/>
        <dsp:cNvSpPr/>
      </dsp:nvSpPr>
      <dsp:spPr>
        <a:xfrm>
          <a:off x="2685282" y="170087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CCD01F-5729-475C-B534-397126A72AA2}">
      <dsp:nvSpPr>
        <dsp:cNvPr id="0" name=""/>
        <dsp:cNvSpPr/>
      </dsp:nvSpPr>
      <dsp:spPr>
        <a:xfrm>
          <a:off x="2778144" y="98382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D64511-F249-4368-8D0A-161C5FC01A32}">
      <dsp:nvSpPr>
        <dsp:cNvPr id="0" name=""/>
        <dsp:cNvSpPr/>
      </dsp:nvSpPr>
      <dsp:spPr>
        <a:xfrm>
          <a:off x="2871005" y="26293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199A6D-B64F-4C84-BD79-CDB1C84835C3}">
      <dsp:nvSpPr>
        <dsp:cNvPr id="0" name=""/>
        <dsp:cNvSpPr/>
      </dsp:nvSpPr>
      <dsp:spPr>
        <a:xfrm>
          <a:off x="2964313" y="98382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2FCE52-FC33-4CD6-B4F9-EE1C5B7061F6}">
      <dsp:nvSpPr>
        <dsp:cNvPr id="0" name=""/>
        <dsp:cNvSpPr/>
      </dsp:nvSpPr>
      <dsp:spPr>
        <a:xfrm>
          <a:off x="3057175" y="170087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AC7413-5B61-4F67-AA53-D0D26B78D3BA}">
      <dsp:nvSpPr>
        <dsp:cNvPr id="0" name=""/>
        <dsp:cNvSpPr/>
      </dsp:nvSpPr>
      <dsp:spPr>
        <a:xfrm>
          <a:off x="2871005" y="178139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D7DC54-5048-459B-9B83-A837F9BACC97}">
      <dsp:nvSpPr>
        <dsp:cNvPr id="0" name=""/>
        <dsp:cNvSpPr/>
      </dsp:nvSpPr>
      <dsp:spPr>
        <a:xfrm>
          <a:off x="2871005" y="329985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C7DC88-EE37-429D-B904-63E616A70E4F}">
      <dsp:nvSpPr>
        <dsp:cNvPr id="0" name=""/>
        <dsp:cNvSpPr/>
      </dsp:nvSpPr>
      <dsp:spPr>
        <a:xfrm>
          <a:off x="536744" y="3516924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0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Vim</a:t>
          </a:r>
        </a:p>
      </dsp:txBody>
      <dsp:txXfrm>
        <a:off x="554751" y="3534931"/>
        <a:ext cx="1339497" cy="332863"/>
      </dsp:txXfrm>
    </dsp:sp>
    <dsp:sp modelId="{84445AC6-324B-4387-98E2-F26202F8364E}">
      <dsp:nvSpPr>
        <dsp:cNvPr id="0" name=""/>
        <dsp:cNvSpPr/>
      </dsp:nvSpPr>
      <dsp:spPr>
        <a:xfrm>
          <a:off x="155252" y="3155523"/>
          <a:ext cx="637976" cy="63767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E19DC81-AC67-4375-85B9-8C123652FE93}">
      <dsp:nvSpPr>
        <dsp:cNvPr id="0" name=""/>
        <dsp:cNvSpPr/>
      </dsp:nvSpPr>
      <dsp:spPr>
        <a:xfrm>
          <a:off x="1745283" y="3080942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0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IntelliJ</a:t>
          </a:r>
          <a:endParaRPr lang="pt-BR" sz="1500" kern="1200" dirty="0"/>
        </a:p>
      </dsp:txBody>
      <dsp:txXfrm>
        <a:off x="1763290" y="3098949"/>
        <a:ext cx="1339497" cy="332863"/>
      </dsp:txXfrm>
    </dsp:sp>
    <dsp:sp modelId="{D1B37701-A7C5-4CF2-9660-AAD559F3C319}">
      <dsp:nvSpPr>
        <dsp:cNvPr id="0" name=""/>
        <dsp:cNvSpPr/>
      </dsp:nvSpPr>
      <dsp:spPr>
        <a:xfrm>
          <a:off x="1363791" y="2719542"/>
          <a:ext cx="637976" cy="63767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E58211C-2F31-444C-A901-CD0C7B0E6D6B}">
      <dsp:nvSpPr>
        <dsp:cNvPr id="0" name=""/>
        <dsp:cNvSpPr/>
      </dsp:nvSpPr>
      <dsp:spPr>
        <a:xfrm>
          <a:off x="2400671" y="2450936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0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Notepad</a:t>
          </a:r>
          <a:r>
            <a:rPr lang="pt-BR" sz="1500" kern="1200" dirty="0"/>
            <a:t>++</a:t>
          </a:r>
        </a:p>
      </dsp:txBody>
      <dsp:txXfrm>
        <a:off x="2418678" y="2468943"/>
        <a:ext cx="1339497" cy="332863"/>
      </dsp:txXfrm>
    </dsp:sp>
    <dsp:sp modelId="{067471C3-1447-4489-927F-6D80F4A051A7}">
      <dsp:nvSpPr>
        <dsp:cNvPr id="0" name=""/>
        <dsp:cNvSpPr/>
      </dsp:nvSpPr>
      <dsp:spPr>
        <a:xfrm>
          <a:off x="2019179" y="2089535"/>
          <a:ext cx="637976" cy="63767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E9E5C7C-C316-42A7-A45F-AEA88C2FB9B5}">
      <dsp:nvSpPr>
        <dsp:cNvPr id="0" name=""/>
        <dsp:cNvSpPr/>
      </dsp:nvSpPr>
      <dsp:spPr>
        <a:xfrm>
          <a:off x="2743097" y="1641092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0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Visual Studio</a:t>
          </a:r>
        </a:p>
      </dsp:txBody>
      <dsp:txXfrm>
        <a:off x="2761104" y="1659099"/>
        <a:ext cx="1339497" cy="332863"/>
      </dsp:txXfrm>
    </dsp:sp>
    <dsp:sp modelId="{6BF3AEB9-DEBD-4487-8B34-57255D55EA3E}">
      <dsp:nvSpPr>
        <dsp:cNvPr id="0" name=""/>
        <dsp:cNvSpPr/>
      </dsp:nvSpPr>
      <dsp:spPr>
        <a:xfrm>
          <a:off x="2361606" y="1279691"/>
          <a:ext cx="637976" cy="63767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B8E185-6769-4951-BD32-10FAEA1A7741}">
      <dsp:nvSpPr>
        <dsp:cNvPr id="0" name=""/>
        <dsp:cNvSpPr/>
      </dsp:nvSpPr>
      <dsp:spPr>
        <a:xfrm>
          <a:off x="2933731" y="816676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0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VS Code</a:t>
          </a:r>
        </a:p>
      </dsp:txBody>
      <dsp:txXfrm>
        <a:off x="2951738" y="834683"/>
        <a:ext cx="1339497" cy="332863"/>
      </dsp:txXfrm>
    </dsp:sp>
    <dsp:sp modelId="{ACAD641B-C765-4495-8B08-710EBAAFF2B3}">
      <dsp:nvSpPr>
        <dsp:cNvPr id="0" name=""/>
        <dsp:cNvSpPr/>
      </dsp:nvSpPr>
      <dsp:spPr>
        <a:xfrm>
          <a:off x="2552240" y="455276"/>
          <a:ext cx="637976" cy="63767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14/03/2021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14/03/2021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velope-community.azurewebsites.ne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Nesta aula vamos conhecer o Visual Studio </a:t>
            </a:r>
            <a:r>
              <a:rPr lang="pt-BR" dirty="0" err="1"/>
              <a:t>Code</a:t>
            </a:r>
            <a:r>
              <a:rPr lang="pt-BR" dirty="0"/>
              <a:t>, ver como configurá-lo para funcionar com a linguagem C++ e integrá-lo com as ferramentas g++, </a:t>
            </a:r>
            <a:r>
              <a:rPr lang="pt-BR" dirty="0" err="1"/>
              <a:t>gdb</a:t>
            </a:r>
            <a:r>
              <a:rPr lang="pt-BR" dirty="0"/>
              <a:t>, make e </a:t>
            </a:r>
            <a:r>
              <a:rPr lang="pt-BR" dirty="0" err="1"/>
              <a:t>cmake</a:t>
            </a:r>
            <a:r>
              <a:rPr lang="pt-BR" dirty="0"/>
              <a:t>, que estudamos na última aula. Com esse conteúdo fechamos o estudo do ambiente de trabalho que será usado durante o curso de compiladores.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Demonstrar usando pasta Lab02/Final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525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Demonstrar usando pasta Lab02/Final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9266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próxima aula vamos estudar a tradução dirigida por sintaxe, que é uma técnica de tradução que demonstra de forma simples como pode ser feita a análise sintática de um programa.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0057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Visual Studio Code é o editor mais popular de 2019:</a:t>
            </a:r>
          </a:p>
          <a:p>
            <a:r>
              <a:rPr lang="pt-BR" dirty="0"/>
              <a:t>https://insights.stackoverflow.com/survey/2019/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143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Língua portuguesa não é uma língua oficial, suporte é mantido pela comunidade em:</a:t>
            </a:r>
            <a:br>
              <a:rPr lang="pt-BR" dirty="0"/>
            </a:br>
            <a:r>
              <a:rPr lang="pt-BR" dirty="0">
                <a:hlinkClick r:id="rId3"/>
              </a:rPr>
              <a:t>https://envelope-community.azurewebsites.net/</a:t>
            </a:r>
            <a:endParaRPr lang="pt-BR" dirty="0"/>
          </a:p>
          <a:p>
            <a:r>
              <a:rPr lang="pt-BR" dirty="0"/>
              <a:t>Projeto: </a:t>
            </a:r>
            <a:r>
              <a:rPr lang="pt-BR" dirty="0" err="1"/>
              <a:t>Dev</a:t>
            </a:r>
            <a:r>
              <a:rPr lang="pt-BR" dirty="0"/>
              <a:t>-Tools - VS Code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59722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Demonstrar usando a pasta Lab02/Draft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231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Adicionar no exemplo anterior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205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Adicionar no exemplo anterior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0802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Continuar a partir do exemplo anterior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059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Mudar no exemplo anterior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356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Adicionar tarefa no </a:t>
            </a:r>
            <a:r>
              <a:rPr lang="pt-BR" dirty="0" err="1"/>
              <a:t>tasks.json</a:t>
            </a:r>
            <a:r>
              <a:rPr lang="pt-BR" dirty="0"/>
              <a:t> do exemplo anterior fazendo um </a:t>
            </a:r>
            <a:r>
              <a:rPr lang="pt-BR" dirty="0" err="1"/>
              <a:t>Ctrl+C</a:t>
            </a:r>
            <a:r>
              <a:rPr lang="pt-BR" dirty="0"/>
              <a:t>, </a:t>
            </a:r>
            <a:r>
              <a:rPr lang="pt-BR" dirty="0" err="1"/>
              <a:t>Ctrl+V</a:t>
            </a:r>
            <a:r>
              <a:rPr lang="pt-BR" dirty="0"/>
              <a:t> do código acima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1654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14/03/2021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14/03/2021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14/03/2021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14/03/2021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14/03/2021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14/03/2021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14/03/2021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14/03/2021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14/03/2021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14/03/2021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code.visualstudio.com/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code.visualstudio.com/docs/setup/linux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400" dirty="0"/>
              <a:t>Ambiente de Trabalho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Make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GNU Make </a:t>
            </a:r>
            <a:r>
              <a:rPr lang="pt-BR" dirty="0"/>
              <a:t>pode ser usado através de uma tarefa</a:t>
            </a:r>
          </a:p>
          <a:p>
            <a:pPr lvl="1"/>
            <a:r>
              <a:rPr lang="pt-BR" dirty="0"/>
              <a:t>Em vez de chamar diretamente o compilador: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Pode-se compilar usando um </a:t>
            </a:r>
            <a:r>
              <a:rPr lang="pt-BR" dirty="0" err="1"/>
              <a:t>makefile</a:t>
            </a:r>
            <a:r>
              <a:rPr lang="pt-BR" dirty="0"/>
              <a:t> previamente criado:</a:t>
            </a:r>
          </a:p>
          <a:p>
            <a:pPr lvl="2"/>
            <a:r>
              <a:rPr lang="pt-BR" dirty="0"/>
              <a:t>Manualmente</a:t>
            </a:r>
          </a:p>
          <a:p>
            <a:pPr lvl="2"/>
            <a:r>
              <a:rPr lang="pt-BR" dirty="0"/>
              <a:t>CMake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DEFD484-0B78-40E4-9DF2-261A30084872}"/>
              </a:ext>
            </a:extLst>
          </p:cNvPr>
          <p:cNvSpPr/>
          <p:nvPr/>
        </p:nvSpPr>
        <p:spPr>
          <a:xfrm>
            <a:off x="1701924" y="3006781"/>
            <a:ext cx="7344813" cy="441939"/>
          </a:xfrm>
          <a:prstGeom prst="roundRect">
            <a:avLst>
              <a:gd name="adj" fmla="val 4461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"g++ parser.cpp postfix.cpp -g -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c++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17 -o 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postfix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84D8056-7889-44CD-8279-5F1CEA75DCBD}"/>
              </a:ext>
            </a:extLst>
          </p:cNvPr>
          <p:cNvSpPr/>
          <p:nvPr/>
        </p:nvSpPr>
        <p:spPr>
          <a:xfrm>
            <a:off x="1701924" y="5157192"/>
            <a:ext cx="4899420" cy="458711"/>
          </a:xfrm>
          <a:prstGeom prst="roundRect">
            <a:avLst>
              <a:gd name="adj" fmla="val 9509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"make"</a:t>
            </a:r>
            <a:endParaRPr lang="pt-BR" sz="1400" dirty="0">
              <a:latin typeface="Consolas" panose="020B06090202040302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B25CF9E-8F5A-4089-8265-DFAC944CE9F4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A824F956-E2F8-44A3-B0A5-A95900EE010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07A4E62-CDA4-4FAE-A618-700F3B7DD2C0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92659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CMake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Tarefa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gerar 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makefile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usando CMake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0274DC1-1B4E-4E80-8DF7-F7D0E9340003}"/>
              </a:ext>
            </a:extLst>
          </p:cNvPr>
          <p:cNvGrpSpPr/>
          <p:nvPr/>
        </p:nvGrpSpPr>
        <p:grpSpPr>
          <a:xfrm>
            <a:off x="1557908" y="2818460"/>
            <a:ext cx="5334970" cy="3254589"/>
            <a:chOff x="2133970" y="3315844"/>
            <a:chExt cx="11807493" cy="3175299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184D8056-7889-44CD-8279-5F1CEA75DCBD}"/>
                </a:ext>
              </a:extLst>
            </p:cNvPr>
            <p:cNvSpPr/>
            <p:nvPr/>
          </p:nvSpPr>
          <p:spPr>
            <a:xfrm>
              <a:off x="2133970" y="3429000"/>
              <a:ext cx="11807493" cy="3062143"/>
            </a:xfrm>
            <a:prstGeom prst="roundRect">
              <a:avLst>
                <a:gd name="adj" fmla="val 2902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108000">
              <a:spAutoFit/>
            </a:bodyPr>
            <a:lstStyle/>
            <a:p>
              <a:endPara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tasks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[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label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cmake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type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shell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command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cmake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[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"../"</a:t>
              </a:r>
              <a:r>
                <a:rPr lang="pt-BR" sz="1400" dirty="0">
                  <a:latin typeface="Consolas" panose="020B0609020204030204" pitchFamily="49" charset="0"/>
                </a:rPr>
                <a:t>],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group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"build"</a:t>
              </a:r>
              <a:r>
                <a:rPr lang="pt-BR" sz="14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options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cwd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"${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workspaceFolder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}/Debug"</a:t>
              </a:r>
              <a:r>
                <a:rPr lang="pt-BR" sz="14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},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problemMatcher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[ ],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},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725C33E-28BD-4E40-9E92-11BCAB396BA7}"/>
                </a:ext>
              </a:extLst>
            </p:cNvPr>
            <p:cNvSpPr/>
            <p:nvPr/>
          </p:nvSpPr>
          <p:spPr>
            <a:xfrm>
              <a:off x="2137500" y="3315844"/>
              <a:ext cx="11803958" cy="338647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pt-BR" sz="1600" dirty="0" err="1">
                  <a:latin typeface="Consolas" panose="020B0609020204030204" pitchFamily="49" charset="0"/>
                </a:rPr>
                <a:t>tasks.json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DC62B99-01CA-462C-B5D7-A85443ADB843}"/>
              </a:ext>
            </a:extLst>
          </p:cNvPr>
          <p:cNvGrpSpPr/>
          <p:nvPr/>
        </p:nvGrpSpPr>
        <p:grpSpPr>
          <a:xfrm>
            <a:off x="7689690" y="2888940"/>
            <a:ext cx="2729927" cy="1080120"/>
            <a:chOff x="7102524" y="2492896"/>
            <a:chExt cx="2729927" cy="1080120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80AC5DF-18ED-42E6-B341-48B7D9A85ECD}"/>
                </a:ext>
              </a:extLst>
            </p:cNvPr>
            <p:cNvSpPr/>
            <p:nvPr/>
          </p:nvSpPr>
          <p:spPr>
            <a:xfrm>
              <a:off x="7240163" y="2571291"/>
              <a:ext cx="25922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Argumentos</a:t>
              </a:r>
              <a:r>
                <a:rPr lang="pt-BR" dirty="0"/>
                <a:t> podem ser passados para os comandos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E6CE9CCE-5058-4C6D-B6BB-A009B51F8F5C}"/>
                </a:ext>
              </a:extLst>
            </p:cNvPr>
            <p:cNvCxnSpPr>
              <a:cxnSpLocks/>
            </p:cNvCxnSpPr>
            <p:nvPr/>
          </p:nvCxnSpPr>
          <p:spPr>
            <a:xfrm>
              <a:off x="7102524" y="2492896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6FDD071-5B6D-40A9-8F5F-C3EE6038391E}"/>
              </a:ext>
            </a:extLst>
          </p:cNvPr>
          <p:cNvGrpSpPr/>
          <p:nvPr/>
        </p:nvGrpSpPr>
        <p:grpSpPr>
          <a:xfrm>
            <a:off x="7689690" y="4517009"/>
            <a:ext cx="3096340" cy="1339702"/>
            <a:chOff x="7102524" y="2492896"/>
            <a:chExt cx="3096340" cy="1339702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B9B419C-0E01-4DE9-AE3A-EBFB0052967F}"/>
                </a:ext>
              </a:extLst>
            </p:cNvPr>
            <p:cNvSpPr/>
            <p:nvPr/>
          </p:nvSpPr>
          <p:spPr>
            <a:xfrm>
              <a:off x="7240162" y="2571291"/>
              <a:ext cx="295870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É necessário definir a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pasta de trabalho</a:t>
              </a:r>
              <a:r>
                <a:rPr lang="pt-BR" dirty="0"/>
                <a:t>, local onde será executado o comando </a:t>
              </a:r>
              <a:r>
                <a:rPr lang="pt-BR" dirty="0" err="1"/>
                <a:t>cmake</a:t>
              </a:r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92BCD3A8-4475-4013-9A67-0299302D271F}"/>
                </a:ext>
              </a:extLst>
            </p:cNvPr>
            <p:cNvCxnSpPr>
              <a:cxnSpLocks/>
            </p:cNvCxnSpPr>
            <p:nvPr/>
          </p:nvCxnSpPr>
          <p:spPr>
            <a:xfrm>
              <a:off x="7102524" y="2492896"/>
              <a:ext cx="0" cy="13397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68FE642-D24B-4ACF-8519-D86713DD9824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7" name="Triângulo isósceles 6">
              <a:extLst>
                <a:ext uri="{FF2B5EF4-FFF2-40B4-BE49-F238E27FC236}">
                  <a16:creationId xmlns:a16="http://schemas.microsoft.com/office/drawing/2014/main" id="{098069DE-54ED-4F6D-82F0-9C5A1533D01B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D105185-18FF-4CB8-8C6A-AAABF3741817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94911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CMake Debug e Release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Um arquivo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tasks.json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pode conter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várias tarefas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84D8056-7889-44CD-8279-5F1CEA75DCBD}"/>
              </a:ext>
            </a:extLst>
          </p:cNvPr>
          <p:cNvSpPr/>
          <p:nvPr/>
        </p:nvSpPr>
        <p:spPr>
          <a:xfrm>
            <a:off x="1197868" y="2787892"/>
            <a:ext cx="4661115" cy="3138607"/>
          </a:xfrm>
          <a:prstGeom prst="roundRect">
            <a:avLst>
              <a:gd name="adj" fmla="val 290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cmake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 debug"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shell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cmake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"-DCMAKE_BUILD_TYPE=Debug"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"../"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cwd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"${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workspaceFolder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}/Debug"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problemMatcher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 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7E1CC6F-5903-497A-83F8-B5C9B00593B1}"/>
              </a:ext>
            </a:extLst>
          </p:cNvPr>
          <p:cNvSpPr/>
          <p:nvPr/>
        </p:nvSpPr>
        <p:spPr>
          <a:xfrm>
            <a:off x="6094412" y="2781048"/>
            <a:ext cx="4659619" cy="3138607"/>
          </a:xfrm>
          <a:prstGeom prst="roundRect">
            <a:avLst>
              <a:gd name="adj" fmla="val 290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cmake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 release"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shell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cmake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"-DCMAKE_BUILD_TYPE=Release"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"../"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cwd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"${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workspaceFolder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}/Release"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problemMatcher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 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},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205639F-A2B2-4DD1-BF24-EF4FB595627E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644F4B1D-0A5A-4E04-8074-2E450EA869DE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B29B7CE-C59A-496B-A584-DAA00DFA7AF8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74824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Make</a:t>
            </a:r>
            <a:r>
              <a:rPr lang="pt-BR" dirty="0"/>
              <a:t> Debug e Release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Permite ter um Makefile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Debug </a:t>
            </a:r>
            <a:r>
              <a:rPr lang="pt-BR" dirty="0"/>
              <a:t>e outro para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Release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84D8056-7889-44CD-8279-5F1CEA75DCBD}"/>
              </a:ext>
            </a:extLst>
          </p:cNvPr>
          <p:cNvSpPr/>
          <p:nvPr/>
        </p:nvSpPr>
        <p:spPr>
          <a:xfrm>
            <a:off x="1197868" y="2750070"/>
            <a:ext cx="4589107" cy="3138607"/>
          </a:xfrm>
          <a:prstGeom prst="roundRect">
            <a:avLst>
              <a:gd name="adj" fmla="val 290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 debug"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shell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isDefault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 err="1">
                <a:latin typeface="Consolas" panose="020B0609020204030204" pitchFamily="49" charset="0"/>
              </a:rPr>
              <a:t>true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cwd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"${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workspaceFolder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}/Debug"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problemMatcher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gcc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79741E6-2675-4FDD-BF7C-9B68999F7112}"/>
              </a:ext>
            </a:extLst>
          </p:cNvPr>
          <p:cNvSpPr/>
          <p:nvPr/>
        </p:nvSpPr>
        <p:spPr>
          <a:xfrm>
            <a:off x="6075007" y="2750070"/>
            <a:ext cx="4589107" cy="3138607"/>
          </a:xfrm>
          <a:prstGeom prst="roundRect">
            <a:avLst>
              <a:gd name="adj" fmla="val 290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>
            <a:spAutoFit/>
          </a:bodyPr>
          <a:lstStyle/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 release"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shell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cwd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"${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workspaceFolder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}/Release"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problemMatcher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gcc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},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2E73886-EC30-484F-B5CB-04170AB071E6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D6173D4B-335D-40A8-BE6D-C2F2FE6F2FEE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6707C0F-1E29-40C5-A304-123D1B584843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532671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E66B27-C7A9-4D32-8C7C-A5949D70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</a:t>
            </a:r>
            <a:r>
              <a:rPr lang="pt-BR" dirty="0"/>
              <a:t> podem ser executadas através:</a:t>
            </a:r>
          </a:p>
          <a:p>
            <a:pPr lvl="1"/>
            <a:r>
              <a:rPr lang="pt-BR" dirty="0"/>
              <a:t>Menu Terminal - Executar Tarefa... </a:t>
            </a:r>
          </a:p>
          <a:p>
            <a:pPr lvl="1"/>
            <a:r>
              <a:rPr lang="pt-BR" dirty="0" err="1"/>
              <a:t>Ctrl+Shift+B</a:t>
            </a:r>
            <a:r>
              <a:rPr lang="pt-BR" dirty="0"/>
              <a:t>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 padrão de compilação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550BEF-3BA6-42AC-BE19-4122AEDC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534FBE-7031-4079-B019-34FFE78C24A4}"/>
              </a:ext>
            </a:extLst>
          </p:cNvPr>
          <p:cNvSpPr txBox="1"/>
          <p:nvPr/>
        </p:nvSpPr>
        <p:spPr>
          <a:xfrm>
            <a:off x="7613693" y="4449929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Tarefas </a:t>
            </a:r>
            <a:br>
              <a:rPr lang="pt-BR" dirty="0"/>
            </a:br>
            <a:r>
              <a:rPr lang="pt-BR" dirty="0"/>
              <a:t>configuradas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AB2CD94-2092-4ECA-A9B8-0E9FBA43C8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5940" y="3592286"/>
            <a:ext cx="5599862" cy="265578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A79DDDF-3778-42AD-9E09-9CAB80629103}"/>
              </a:ext>
            </a:extLst>
          </p:cNvPr>
          <p:cNvSpPr/>
          <p:nvPr/>
        </p:nvSpPr>
        <p:spPr>
          <a:xfrm>
            <a:off x="4225370" y="4305913"/>
            <a:ext cx="1212396" cy="10055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27618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B2BEB-F143-4D5C-B51F-AF0ABF25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 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42B88-6BE6-4F4C-8AA9-068A51C4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execução do programa </a:t>
            </a:r>
            <a:r>
              <a:rPr lang="pt-BR" dirty="0"/>
              <a:t>pode ser feita via</a:t>
            </a:r>
          </a:p>
          <a:p>
            <a:pPr lvl="1"/>
            <a:r>
              <a:rPr lang="pt-BR" dirty="0"/>
              <a:t>Depurador</a:t>
            </a:r>
          </a:p>
          <a:p>
            <a:pPr lvl="1"/>
            <a:r>
              <a:rPr lang="pt-BR" dirty="0"/>
              <a:t>Terminal integrado (</a:t>
            </a:r>
            <a:r>
              <a:rPr lang="pt-BR" dirty="0" err="1"/>
              <a:t>Ctrl</a:t>
            </a:r>
            <a:r>
              <a:rPr lang="pt-BR" dirty="0"/>
              <a:t>+’)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06FB1-1CF3-4C02-8A6A-2DEB9901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4532" y="2848486"/>
            <a:ext cx="3316709" cy="2380227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846FEEA-00D2-46C3-B544-1CBDB5E6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941122"/>
            <a:ext cx="6552728" cy="2152174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998108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trabalhar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</a:p>
          <a:p>
            <a:pPr lvl="1"/>
            <a:r>
              <a:rPr lang="pt-BR" dirty="0"/>
              <a:t>Usando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terminal</a:t>
            </a:r>
          </a:p>
          <a:p>
            <a:pPr lvl="2"/>
            <a:r>
              <a:rPr lang="pt-BR" dirty="0" err="1"/>
              <a:t>ls</a:t>
            </a:r>
            <a:r>
              <a:rPr lang="pt-BR" dirty="0"/>
              <a:t>, </a:t>
            </a:r>
            <a:r>
              <a:rPr lang="pt-BR" dirty="0" err="1"/>
              <a:t>mkdir</a:t>
            </a:r>
            <a:r>
              <a:rPr lang="pt-BR" dirty="0"/>
              <a:t>, </a:t>
            </a:r>
            <a:r>
              <a:rPr lang="pt-BR" dirty="0" err="1"/>
              <a:t>cd</a:t>
            </a:r>
            <a:r>
              <a:rPr lang="pt-BR" dirty="0"/>
              <a:t>, </a:t>
            </a:r>
            <a:r>
              <a:rPr lang="pt-BR" dirty="0" err="1"/>
              <a:t>rm</a:t>
            </a:r>
            <a:r>
              <a:rPr lang="pt-BR" dirty="0"/>
              <a:t>, </a:t>
            </a:r>
            <a:r>
              <a:rPr lang="pt-BR" dirty="0" err="1"/>
              <a:t>cat</a:t>
            </a:r>
            <a:r>
              <a:rPr lang="pt-BR" dirty="0"/>
              <a:t>, &lt;, &gt;, |, etc.</a:t>
            </a:r>
          </a:p>
          <a:p>
            <a:pPr lvl="1"/>
            <a:r>
              <a:rPr lang="pt-BR" dirty="0"/>
              <a:t>Com a linguagem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C++</a:t>
            </a:r>
          </a:p>
          <a:p>
            <a:pPr lvl="2"/>
            <a:r>
              <a:rPr lang="pt-BR" dirty="0"/>
              <a:t>g++, </a:t>
            </a:r>
            <a:r>
              <a:rPr lang="pt-BR" dirty="0" err="1"/>
              <a:t>gdb</a:t>
            </a:r>
            <a:r>
              <a:rPr lang="pt-BR" dirty="0"/>
              <a:t>, </a:t>
            </a:r>
            <a:r>
              <a:rPr lang="pt-BR" dirty="0" err="1"/>
              <a:t>make</a:t>
            </a:r>
            <a:r>
              <a:rPr lang="pt-BR" dirty="0"/>
              <a:t>, </a:t>
            </a:r>
            <a:r>
              <a:rPr lang="pt-BR" dirty="0" err="1"/>
              <a:t>cmake</a:t>
            </a:r>
            <a:endParaRPr lang="pt-BR" dirty="0"/>
          </a:p>
          <a:p>
            <a:pPr lvl="1"/>
            <a:r>
              <a:rPr lang="pt-BR" dirty="0"/>
              <a:t>Editando código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Visual Studio Code</a:t>
            </a:r>
          </a:p>
          <a:p>
            <a:pPr lvl="2"/>
            <a:r>
              <a:rPr lang="pt-BR" dirty="0"/>
              <a:t>Vira uma IDE com a configuração apropriada</a:t>
            </a:r>
          </a:p>
          <a:p>
            <a:pPr lvl="3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Compilação</a:t>
            </a:r>
            <a:r>
              <a:rPr lang="pt-BR" dirty="0"/>
              <a:t>: arquivo </a:t>
            </a:r>
            <a:r>
              <a:rPr lang="pt-BR" dirty="0" err="1"/>
              <a:t>tasks.json</a:t>
            </a:r>
            <a:endParaRPr lang="pt-BR" dirty="0"/>
          </a:p>
          <a:p>
            <a:pPr lvl="3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Depuração</a:t>
            </a:r>
            <a:r>
              <a:rPr lang="pt-BR" dirty="0"/>
              <a:t>: arquivo </a:t>
            </a:r>
            <a:r>
              <a:rPr lang="pt-BR" dirty="0" err="1"/>
              <a:t>launch.json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7118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3851B-DB3F-4029-9757-6F822D06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Visual Studio Code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editor de código</a:t>
            </a:r>
          </a:p>
          <a:p>
            <a:pPr lvl="1"/>
            <a:r>
              <a:rPr lang="pt-BR" dirty="0"/>
              <a:t>Gratuito </a:t>
            </a:r>
          </a:p>
          <a:p>
            <a:pPr lvl="1"/>
            <a:r>
              <a:rPr lang="pt-BR" dirty="0"/>
              <a:t>Código aberto</a:t>
            </a:r>
          </a:p>
          <a:p>
            <a:pPr lvl="1"/>
            <a:r>
              <a:rPr lang="pt-BR" dirty="0"/>
              <a:t>Cross-plataforma (Windows, Linux e MacOS)</a:t>
            </a:r>
          </a:p>
          <a:p>
            <a:r>
              <a:rPr lang="pt-BR" dirty="0"/>
              <a:t>Instalação:</a:t>
            </a:r>
          </a:p>
          <a:p>
            <a:pPr lvl="1"/>
            <a:r>
              <a:rPr lang="pt-BR" dirty="0"/>
              <a:t>Baixar arquivo .</a:t>
            </a:r>
            <a:r>
              <a:rPr lang="pt-BR" dirty="0" err="1"/>
              <a:t>deb</a:t>
            </a:r>
            <a:r>
              <a:rPr lang="pt-BR" dirty="0"/>
              <a:t> (Debian, Ubuntu, Mint):</a:t>
            </a:r>
            <a:br>
              <a:rPr lang="pt-BR" dirty="0"/>
            </a:br>
            <a:r>
              <a:rPr lang="pt-BR" sz="1800" dirty="0">
                <a:hlinkClick r:id="rId3"/>
              </a:rPr>
              <a:t>https://code.visualstudio.com/</a:t>
            </a:r>
            <a:endParaRPr lang="pt-BR" sz="1800" dirty="0"/>
          </a:p>
          <a:p>
            <a:pPr lvl="1"/>
            <a:r>
              <a:rPr lang="pt-BR" dirty="0"/>
              <a:t>Instruções para instalação no Linux: </a:t>
            </a:r>
            <a:br>
              <a:rPr lang="pt-BR" dirty="0"/>
            </a:br>
            <a:r>
              <a:rPr lang="pt-BR" sz="1800" dirty="0">
                <a:hlinkClick r:id="rId4"/>
              </a:rPr>
              <a:t>https://code.visualstudio.com/docs/setup/linux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144D02-EC8E-4A44-9662-873A7EE5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F4828D8E-3E06-4940-B051-E2A373217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755066"/>
              </p:ext>
            </p:extLst>
          </p:nvPr>
        </p:nvGraphicFramePr>
        <p:xfrm>
          <a:off x="7281172" y="2239488"/>
          <a:ext cx="4464496" cy="391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449D813F-8BD9-4DA1-A512-2D84AC5AA33B}"/>
              </a:ext>
            </a:extLst>
          </p:cNvPr>
          <p:cNvSpPr txBox="1"/>
          <p:nvPr/>
        </p:nvSpPr>
        <p:spPr>
          <a:xfrm>
            <a:off x="7601466" y="3429000"/>
            <a:ext cx="18367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Editores mais populares de 2019 </a:t>
            </a:r>
            <a:br>
              <a:rPr lang="pt-BR" sz="1400" dirty="0"/>
            </a:br>
            <a:r>
              <a:rPr lang="pt-BR" sz="1100" dirty="0"/>
              <a:t>(Stack Overflow Insights)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6015403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CC3C1-A17C-4E60-8D1F-BA7E4808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D681C-BA60-4F11-9F52-5D2CA3D8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Visual Studio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é uma IDE completa</a:t>
            </a:r>
            <a:r>
              <a:rPr lang="pt-BR" dirty="0"/>
              <a:t> e não possui: </a:t>
            </a:r>
          </a:p>
          <a:p>
            <a:pPr lvl="1"/>
            <a:r>
              <a:rPr lang="pt-BR" dirty="0"/>
              <a:t>Compilador</a:t>
            </a:r>
          </a:p>
          <a:p>
            <a:pPr lvl="1"/>
            <a:r>
              <a:rPr lang="pt-BR" dirty="0"/>
              <a:t>Ferramentas de depuração</a:t>
            </a:r>
          </a:p>
          <a:p>
            <a:pPr lvl="1"/>
            <a:r>
              <a:rPr lang="pt-BR" dirty="0"/>
              <a:t>Sistema de compilação</a:t>
            </a:r>
          </a:p>
          <a:p>
            <a:r>
              <a:rPr lang="pt-BR" dirty="0"/>
              <a:t>Mas é configurável:</a:t>
            </a:r>
          </a:p>
          <a:p>
            <a:pPr lvl="1"/>
            <a:r>
              <a:rPr lang="pt-BR" dirty="0"/>
              <a:t>Pode trabalhar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ferramentas externas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Incluindo g++, </a:t>
            </a:r>
            <a:r>
              <a:rPr lang="pt-BR" dirty="0" err="1"/>
              <a:t>gdb</a:t>
            </a:r>
            <a:r>
              <a:rPr lang="pt-BR" dirty="0"/>
              <a:t>, </a:t>
            </a:r>
            <a:r>
              <a:rPr lang="pt-BR" dirty="0" err="1"/>
              <a:t>make</a:t>
            </a:r>
            <a:r>
              <a:rPr lang="pt-BR" dirty="0"/>
              <a:t> e </a:t>
            </a:r>
            <a:r>
              <a:rPr lang="pt-BR" dirty="0" err="1"/>
              <a:t>cmake</a:t>
            </a:r>
            <a:endParaRPr lang="pt-BR" dirty="0"/>
          </a:p>
          <a:p>
            <a:pPr lvl="1"/>
            <a:r>
              <a:rPr lang="pt-BR" dirty="0"/>
              <a:t>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suporte a extensões</a:t>
            </a:r>
            <a:r>
              <a:rPr lang="pt-BR" dirty="0"/>
              <a:t> (plugins):</a:t>
            </a:r>
          </a:p>
          <a:p>
            <a:pPr lvl="2"/>
            <a:r>
              <a:rPr lang="pt-BR" dirty="0"/>
              <a:t>Possui loja dentro do próprio editor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58275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A9591-156A-442F-8A48-361BE5DF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F731FE-E22A-45CD-92C0-724D6C9E9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disciplina, instalar as seguintes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extensões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C/C++</a:t>
            </a:r>
            <a:br>
              <a:rPr lang="pt-BR" dirty="0"/>
            </a:br>
            <a:r>
              <a:rPr lang="pt-BR" sz="1600" dirty="0">
                <a:solidFill>
                  <a:schemeClr val="tx1">
                    <a:lumMod val="75000"/>
                  </a:schemeClr>
                </a:solidFill>
              </a:rPr>
              <a:t>Microsoft</a:t>
            </a:r>
          </a:p>
          <a:p>
            <a:pPr lvl="1"/>
            <a:r>
              <a:rPr lang="pt-BR" dirty="0"/>
              <a:t>CMake</a:t>
            </a:r>
            <a:br>
              <a:rPr lang="pt-BR" dirty="0"/>
            </a:br>
            <a:r>
              <a:rPr lang="pt-BR" sz="1600" dirty="0" err="1">
                <a:solidFill>
                  <a:schemeClr val="tx1">
                    <a:lumMod val="75000"/>
                  </a:schemeClr>
                </a:solidFill>
              </a:rPr>
              <a:t>twxs</a:t>
            </a:r>
            <a:endParaRPr lang="pt-BR" sz="1600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pt-BR" dirty="0"/>
              <a:t>Lex Flex Yacc Bison</a:t>
            </a:r>
            <a:br>
              <a:rPr lang="pt-BR" dirty="0"/>
            </a:br>
            <a:r>
              <a:rPr lang="pt-BR" sz="1600" dirty="0">
                <a:solidFill>
                  <a:schemeClr val="tx1">
                    <a:lumMod val="75000"/>
                  </a:schemeClr>
                </a:solidFill>
              </a:rPr>
              <a:t>Faustino Aguilar</a:t>
            </a:r>
          </a:p>
          <a:p>
            <a:pPr lvl="1"/>
            <a:r>
              <a:rPr lang="pt-BR" sz="1600" dirty="0" err="1"/>
              <a:t>Portuguese</a:t>
            </a:r>
            <a:r>
              <a:rPr lang="pt-BR" sz="1600" dirty="0"/>
              <a:t> Brazil </a:t>
            </a:r>
            <a:br>
              <a:rPr lang="pt-BR" sz="1600" dirty="0"/>
            </a:br>
            <a:r>
              <a:rPr lang="pt-BR" sz="1600" dirty="0" err="1"/>
              <a:t>Language</a:t>
            </a:r>
            <a:r>
              <a:rPr lang="pt-BR" sz="1600" dirty="0"/>
              <a:t> Pack</a:t>
            </a:r>
            <a:br>
              <a:rPr lang="pt-BR" sz="1600" dirty="0"/>
            </a:br>
            <a:r>
              <a:rPr lang="pt-BR" sz="1200" dirty="0">
                <a:solidFill>
                  <a:schemeClr val="tx1">
                    <a:lumMod val="75000"/>
                  </a:schemeClr>
                </a:solidFill>
              </a:rPr>
              <a:t>Microsoft</a:t>
            </a:r>
            <a:endParaRPr lang="pt-BR" sz="1600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pt-BR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F1472E-B8E3-45E6-9025-FF97F97C74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2284" y="2852936"/>
            <a:ext cx="552108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572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F4DA3-136B-4DE9-AADF-7FC0E9B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e Pastas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36F2B-3101-472F-B875-1C385DB5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Abrindo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Pastas</a:t>
            </a:r>
          </a:p>
          <a:p>
            <a:pPr lvl="1"/>
            <a:r>
              <a:rPr lang="pt-BR" dirty="0"/>
              <a:t>Menu Arquivo - Abrir Pasta (</a:t>
            </a:r>
            <a:r>
              <a:rPr lang="pt-BR" dirty="0" err="1"/>
              <a:t>Ctrl+K</a:t>
            </a:r>
            <a:r>
              <a:rPr lang="pt-BR" dirty="0"/>
              <a:t> </a:t>
            </a:r>
            <a:r>
              <a:rPr lang="pt-BR" dirty="0" err="1"/>
              <a:t>Ctrl+O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Permite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abrir um projeto </a:t>
            </a:r>
            <a:r>
              <a:rPr lang="pt-BR" dirty="0"/>
              <a:t>criado anteriormente</a:t>
            </a:r>
          </a:p>
          <a:p>
            <a:pPr lvl="2"/>
            <a:r>
              <a:rPr lang="pt-BR" dirty="0"/>
              <a:t>Possibilita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criação de tarefas</a:t>
            </a:r>
            <a:r>
              <a:rPr lang="pt-BR" dirty="0"/>
              <a:t>:</a:t>
            </a:r>
          </a:p>
          <a:p>
            <a:pPr lvl="3"/>
            <a:r>
              <a:rPr lang="pt-BR" dirty="0"/>
              <a:t>Compilação</a:t>
            </a:r>
          </a:p>
          <a:p>
            <a:pPr lvl="3"/>
            <a:r>
              <a:rPr lang="pt-BR" dirty="0"/>
              <a:t>Depuração</a:t>
            </a:r>
          </a:p>
          <a:p>
            <a:pPr lvl="1"/>
            <a:r>
              <a:rPr lang="pt-BR" dirty="0"/>
              <a:t>Abrir um arquivo permite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apenas a edição</a:t>
            </a:r>
            <a:r>
              <a:rPr lang="pt-BR" dirty="0"/>
              <a:t> de código</a:t>
            </a:r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compilar e depurar</a:t>
            </a:r>
            <a:r>
              <a:rPr lang="pt-BR" dirty="0"/>
              <a:t> é </a:t>
            </a:r>
            <a:br>
              <a:rPr lang="pt-BR" dirty="0"/>
            </a:br>
            <a:r>
              <a:rPr lang="pt-BR" dirty="0"/>
              <a:t>preciso abrir uma pasta </a:t>
            </a:r>
          </a:p>
          <a:p>
            <a:pPr lvl="2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ACE251-7496-45FA-8345-F7DCCBB3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0396" y="3429000"/>
            <a:ext cx="4911824" cy="25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7153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compilação requer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configuração de uma tarefa</a:t>
            </a:r>
          </a:p>
          <a:p>
            <a:pPr lvl="1"/>
            <a:r>
              <a:rPr lang="pt-BR" dirty="0"/>
              <a:t>Menu Terminal – Configurar Tarefas... </a:t>
            </a:r>
          </a:p>
          <a:p>
            <a:pPr lvl="1"/>
            <a:r>
              <a:rPr lang="pt-BR" dirty="0"/>
              <a:t>Criar arquivo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tasks.json</a:t>
            </a:r>
            <a:r>
              <a:rPr lang="pt-BR" dirty="0"/>
              <a:t> do modelo - </a:t>
            </a:r>
            <a:r>
              <a:rPr lang="pt-BR" dirty="0" err="1"/>
              <a:t>Others</a:t>
            </a:r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818FFD4-8212-453A-8D4E-5E6D1A169ED4}"/>
              </a:ext>
            </a:extLst>
          </p:cNvPr>
          <p:cNvGrpSpPr/>
          <p:nvPr/>
        </p:nvGrpSpPr>
        <p:grpSpPr>
          <a:xfrm>
            <a:off x="1485900" y="3573016"/>
            <a:ext cx="7269940" cy="2675384"/>
            <a:chOff x="2133972" y="3358704"/>
            <a:chExt cx="7633368" cy="267538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2DEFD484-0B78-40E4-9DF2-261A30084872}"/>
                </a:ext>
              </a:extLst>
            </p:cNvPr>
            <p:cNvSpPr/>
            <p:nvPr/>
          </p:nvSpPr>
          <p:spPr>
            <a:xfrm>
              <a:off x="2133972" y="3429000"/>
              <a:ext cx="7632848" cy="2605088"/>
            </a:xfrm>
            <a:prstGeom prst="roundRect">
              <a:avLst>
                <a:gd name="adj" fmla="val 9509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108000">
              <a:spAutoFit/>
            </a:bodyPr>
            <a:lstStyle/>
            <a:p>
              <a:endParaRPr lang="pt-BR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version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"2.0.0"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tasks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[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pt-B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label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"build"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type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shell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command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"g++ parser.cpp postfix.cpp -g -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std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=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c++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17 -o 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postfix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]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  <a:endPara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6A02E05-F286-4A00-82DF-27720BEE09E9}"/>
                </a:ext>
              </a:extLst>
            </p:cNvPr>
            <p:cNvSpPr/>
            <p:nvPr/>
          </p:nvSpPr>
          <p:spPr>
            <a:xfrm>
              <a:off x="2134492" y="3358704"/>
              <a:ext cx="7632848" cy="330894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pt-BR" sz="1600" dirty="0" err="1">
                  <a:latin typeface="Consolas" panose="020B0609020204030204" pitchFamily="49" charset="0"/>
                </a:rPr>
                <a:t>tasks.json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120C541-6601-4449-8347-A81A96A90377}"/>
              </a:ext>
            </a:extLst>
          </p:cNvPr>
          <p:cNvGrpSpPr/>
          <p:nvPr/>
        </p:nvGrpSpPr>
        <p:grpSpPr>
          <a:xfrm>
            <a:off x="9102349" y="4153768"/>
            <a:ext cx="2163702" cy="1584176"/>
            <a:chOff x="9622804" y="4000128"/>
            <a:chExt cx="2163702" cy="1584176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3B3D62B-3C59-489C-8143-07D292C94D35}"/>
                </a:ext>
              </a:extLst>
            </p:cNvPr>
            <p:cNvSpPr txBox="1"/>
            <p:nvPr/>
          </p:nvSpPr>
          <p:spPr>
            <a:xfrm>
              <a:off x="9842290" y="4041656"/>
              <a:ext cx="1944216" cy="1512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Realiza a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compilação direta</a:t>
              </a:r>
              <a:r>
                <a:rPr lang="pt-BR" dirty="0"/>
                <a:t>, sem usar um sistema de compilação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E5FE14B7-AAAE-4256-BAB4-1D9FFC17539B}"/>
                </a:ext>
              </a:extLst>
            </p:cNvPr>
            <p:cNvCxnSpPr>
              <a:cxnSpLocks/>
            </p:cNvCxnSpPr>
            <p:nvPr/>
          </p:nvCxnSpPr>
          <p:spPr>
            <a:xfrm>
              <a:off x="9622804" y="4000128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78A87DE-E714-48C5-9E76-9124E15D42D6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1" name="Triângulo isósceles 6">
              <a:extLst>
                <a:ext uri="{FF2B5EF4-FFF2-40B4-BE49-F238E27FC236}">
                  <a16:creationId xmlns:a16="http://schemas.microsoft.com/office/drawing/2014/main" id="{59267727-06FA-44AB-A2AD-36D3CFCCEDD3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B8FC614-0EAC-42AA-A2BF-3276E11D91AC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55224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opções</a:t>
            </a:r>
            <a:r>
              <a:rPr lang="pt-BR" dirty="0"/>
              <a:t> da tarefa:</a:t>
            </a:r>
          </a:p>
          <a:p>
            <a:pPr lvl="1"/>
            <a:r>
              <a:rPr lang="pt-BR" dirty="0"/>
              <a:t>Filtro de Problemas: exibe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erros de compilação</a:t>
            </a:r>
            <a:r>
              <a:rPr lang="pt-BR" dirty="0"/>
              <a:t> na aba "Problemas"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Tarefa padrão de compilação: torna essa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 padrão</a:t>
            </a:r>
            <a:r>
              <a:rPr lang="pt-BR" dirty="0"/>
              <a:t> para a compilação, permitindo seu acionamento direto através:</a:t>
            </a:r>
          </a:p>
          <a:p>
            <a:pPr lvl="2"/>
            <a:r>
              <a:rPr lang="pt-BR" dirty="0"/>
              <a:t>Menu Terminal – Executar Tarefa de Compilação (</a:t>
            </a:r>
            <a:r>
              <a:rPr lang="pt-BR" dirty="0" err="1"/>
              <a:t>Ctrl+Shift+B</a:t>
            </a:r>
            <a:r>
              <a:rPr lang="pt-BR" dirty="0"/>
              <a:t>)</a:t>
            </a:r>
          </a:p>
          <a:p>
            <a:pPr lvl="2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DEFD484-0B78-40E4-9DF2-261A30084872}"/>
              </a:ext>
            </a:extLst>
          </p:cNvPr>
          <p:cNvSpPr/>
          <p:nvPr/>
        </p:nvSpPr>
        <p:spPr>
          <a:xfrm>
            <a:off x="1701924" y="2911234"/>
            <a:ext cx="3858842" cy="437746"/>
          </a:xfrm>
          <a:prstGeom prst="roundRect">
            <a:avLst>
              <a:gd name="adj" fmla="val 2868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problemMatcher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gcc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87ECFE5-5E8B-46D6-8247-5FEA07853E2A}"/>
              </a:ext>
            </a:extLst>
          </p:cNvPr>
          <p:cNvSpPr/>
          <p:nvPr/>
        </p:nvSpPr>
        <p:spPr>
          <a:xfrm>
            <a:off x="2133972" y="5158072"/>
            <a:ext cx="3858842" cy="1090328"/>
          </a:xfrm>
          <a:prstGeom prst="roundRect">
            <a:avLst>
              <a:gd name="adj" fmla="val 2868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isDefault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pt-BR" sz="14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},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C8051EE-0F0B-4318-BC67-2BE3A54ACEE4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3527BD7-AC0E-4BCF-8CE5-AD8F03E91918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474210-B2A4-41D6-A997-5AE025F758E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67779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opções</a:t>
            </a:r>
            <a:r>
              <a:rPr lang="pt-BR" dirty="0"/>
              <a:t> da tarefa:</a:t>
            </a:r>
          </a:p>
          <a:p>
            <a:pPr lvl="1"/>
            <a:r>
              <a:rPr lang="pt-BR" dirty="0"/>
              <a:t>Apresentação no painel:</a:t>
            </a:r>
          </a:p>
          <a:p>
            <a:pPr lvl="2"/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reveal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F8B8B"/>
                </a:solidFill>
                <a:latin typeface="Consolas" panose="020B0609020204030204" pitchFamily="49" charset="0"/>
              </a:rPr>
              <a:t>always</a:t>
            </a:r>
            <a:r>
              <a:rPr lang="pt-BR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dirty="0"/>
              <a:t> -  sempre abre o painel na compilação</a:t>
            </a:r>
          </a:p>
          <a:p>
            <a:pPr lvl="2"/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focus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dirty="0"/>
              <a:t> - muda o foco da janela para o painel</a:t>
            </a:r>
          </a:p>
          <a:p>
            <a:pPr lvl="2"/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panel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FF8B8B"/>
                </a:solidFill>
                <a:latin typeface="Consolas" panose="020B0609020204030204" pitchFamily="49" charset="0"/>
              </a:rPr>
              <a:t>"new"</a:t>
            </a:r>
            <a:r>
              <a:rPr lang="pt-BR" dirty="0">
                <a:solidFill>
                  <a:srgbClr val="FF8B8B"/>
                </a:solidFill>
              </a:rPr>
              <a:t> </a:t>
            </a:r>
            <a:r>
              <a:rPr lang="pt-BR" dirty="0"/>
              <a:t>- sempre abre um painel novo e limpo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DEFD484-0B78-40E4-9DF2-261A30084872}"/>
              </a:ext>
            </a:extLst>
          </p:cNvPr>
          <p:cNvSpPr/>
          <p:nvPr/>
        </p:nvSpPr>
        <p:spPr>
          <a:xfrm>
            <a:off x="2061964" y="4437112"/>
            <a:ext cx="3858842" cy="1960436"/>
          </a:xfrm>
          <a:prstGeom prst="roundRect">
            <a:avLst>
              <a:gd name="adj" fmla="val 2868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presentation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echo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reveal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always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focus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panel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shared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showReuseMessage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clear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FDF68DE-0392-4A06-BBBC-D61A363296A4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9175E4B4-6B32-485D-95D5-E800F50F1644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8FC3A20-3E97-481D-8D02-543B92E01C23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94329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depuração requer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configuração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launch.json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Executar – Iniciar Depuração (F5) - C++ (GDB/LLDB) – Configuração Padrão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Executa a tarefa de compilação antes da depuração</a:t>
            </a:r>
          </a:p>
          <a:p>
            <a:pPr lvl="1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818FFD4-8212-453A-8D4E-5E6D1A169ED4}"/>
              </a:ext>
            </a:extLst>
          </p:cNvPr>
          <p:cNvGrpSpPr/>
          <p:nvPr/>
        </p:nvGrpSpPr>
        <p:grpSpPr>
          <a:xfrm>
            <a:off x="1701924" y="3014558"/>
            <a:ext cx="5693773" cy="1566570"/>
            <a:chOff x="2137501" y="3315842"/>
            <a:chExt cx="7632848" cy="1566570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2DEFD484-0B78-40E4-9DF2-261A30084872}"/>
                </a:ext>
              </a:extLst>
            </p:cNvPr>
            <p:cNvSpPr/>
            <p:nvPr/>
          </p:nvSpPr>
          <p:spPr>
            <a:xfrm>
              <a:off x="2137501" y="3470628"/>
              <a:ext cx="7632848" cy="1411784"/>
            </a:xfrm>
            <a:prstGeom prst="roundRect">
              <a:avLst>
                <a:gd name="adj" fmla="val 4461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108000">
              <a:spAutoFit/>
            </a:bodyPr>
            <a:lstStyle/>
            <a:p>
              <a:b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...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program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"${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workspaceFolder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}/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postfix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[],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stopAtEntry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false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...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6A02E05-F286-4A00-82DF-27720BEE09E9}"/>
                </a:ext>
              </a:extLst>
            </p:cNvPr>
            <p:cNvSpPr/>
            <p:nvPr/>
          </p:nvSpPr>
          <p:spPr>
            <a:xfrm>
              <a:off x="2137501" y="3315842"/>
              <a:ext cx="7632848" cy="3693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pt-BR" sz="1600" dirty="0" err="1">
                  <a:latin typeface="Consolas" panose="020B0609020204030204" pitchFamily="49" charset="0"/>
                </a:rPr>
                <a:t>launch.json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120C541-6601-4449-8347-A81A96A90377}"/>
              </a:ext>
            </a:extLst>
          </p:cNvPr>
          <p:cNvGrpSpPr/>
          <p:nvPr/>
        </p:nvGrpSpPr>
        <p:grpSpPr>
          <a:xfrm>
            <a:off x="7685634" y="3103800"/>
            <a:ext cx="3528387" cy="1477328"/>
            <a:chOff x="9622804" y="4041656"/>
            <a:chExt cx="2120425" cy="1545280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3B3D62B-3C59-489C-8143-07D292C94D35}"/>
                </a:ext>
              </a:extLst>
            </p:cNvPr>
            <p:cNvSpPr txBox="1"/>
            <p:nvPr/>
          </p:nvSpPr>
          <p:spPr>
            <a:xfrm>
              <a:off x="9842291" y="4041656"/>
              <a:ext cx="1900938" cy="154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Adicione um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breakpoint</a:t>
              </a:r>
              <a:r>
                <a:rPr lang="pt-BR" dirty="0"/>
                <a:t>  ou mude a opção </a:t>
              </a:r>
              <a:r>
                <a:rPr lang="pt-BR" dirty="0" err="1">
                  <a:latin typeface="Consolas" panose="020B0609020204030204" pitchFamily="49" charset="0"/>
                </a:rPr>
                <a:t>stopAtEntry</a:t>
              </a:r>
              <a:r>
                <a:rPr lang="pt-BR" dirty="0"/>
                <a:t> para entrar em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modo de depuração passo a passo</a:t>
              </a:r>
              <a:r>
                <a:rPr lang="pt-BR" dirty="0"/>
                <a:t>.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E5FE14B7-AAAE-4256-BAB4-1D9FFC17539B}"/>
                </a:ext>
              </a:extLst>
            </p:cNvPr>
            <p:cNvCxnSpPr>
              <a:cxnSpLocks/>
            </p:cNvCxnSpPr>
            <p:nvPr/>
          </p:nvCxnSpPr>
          <p:spPr>
            <a:xfrm>
              <a:off x="9622804" y="4041656"/>
              <a:ext cx="0" cy="15452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BB2153A-2276-4C6C-BBF5-121C9B6255E4}"/>
              </a:ext>
            </a:extLst>
          </p:cNvPr>
          <p:cNvSpPr/>
          <p:nvPr/>
        </p:nvSpPr>
        <p:spPr>
          <a:xfrm>
            <a:off x="1701924" y="5579349"/>
            <a:ext cx="4902921" cy="441939"/>
          </a:xfrm>
          <a:prstGeom prst="roundRect">
            <a:avLst>
              <a:gd name="adj" fmla="val 4461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preLaunchTask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endParaRPr lang="pt-BR" sz="1400" dirty="0">
              <a:latin typeface="Consolas" panose="020B0609020204030204" pitchFamily="49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FD95BDE-7254-4167-846C-602169D3AE7F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2" name="Triângulo isósceles 6">
              <a:extLst>
                <a:ext uri="{FF2B5EF4-FFF2-40B4-BE49-F238E27FC236}">
                  <a16:creationId xmlns:a16="http://schemas.microsoft.com/office/drawing/2014/main" id="{9391FD29-FE9F-49A5-B3E9-190F87E5359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BC5AE42-4309-4AA9-8AB3-0147F79D842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9253662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6206</TotalTime>
  <Words>1385</Words>
  <Application>Microsoft Office PowerPoint</Application>
  <PresentationFormat>Personalizar</PresentationFormat>
  <Paragraphs>241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Consolas</vt:lpstr>
      <vt:lpstr>Ondas do mar 16:9</vt:lpstr>
      <vt:lpstr>Ambiente de Trabalho</vt:lpstr>
      <vt:lpstr>Introdução</vt:lpstr>
      <vt:lpstr>Visual Studio Code</vt:lpstr>
      <vt:lpstr>Extensões</vt:lpstr>
      <vt:lpstr>Projetos e Pastas</vt:lpstr>
      <vt:lpstr>Compilação</vt:lpstr>
      <vt:lpstr>Compilação</vt:lpstr>
      <vt:lpstr>Compilação</vt:lpstr>
      <vt:lpstr>Depuração</vt:lpstr>
      <vt:lpstr>Usando Make</vt:lpstr>
      <vt:lpstr>Usando CMake</vt:lpstr>
      <vt:lpstr>CMake Debug e Release</vt:lpstr>
      <vt:lpstr>Make Debug e Release</vt:lpstr>
      <vt:lpstr>Tarefas</vt:lpstr>
      <vt:lpstr>Rodando o Programa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Compiladores;UFERSA</cp:keywords>
  <cp:lastModifiedBy>Judson Santiago</cp:lastModifiedBy>
  <cp:revision>9</cp:revision>
  <dcterms:created xsi:type="dcterms:W3CDTF">2017-12-04T02:17:29Z</dcterms:created>
  <dcterms:modified xsi:type="dcterms:W3CDTF">2021-03-14T15:05:26Z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