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5" r:id="rId5"/>
    <p:sldId id="287" r:id="rId6"/>
    <p:sldId id="312" r:id="rId7"/>
    <p:sldId id="311" r:id="rId8"/>
    <p:sldId id="288" r:id="rId9"/>
    <p:sldId id="289" r:id="rId10"/>
    <p:sldId id="290" r:id="rId11"/>
    <p:sldId id="291" r:id="rId12"/>
    <p:sldId id="292" r:id="rId13"/>
    <p:sldId id="313" r:id="rId14"/>
    <p:sldId id="314" r:id="rId15"/>
    <p:sldId id="294" r:id="rId16"/>
    <p:sldId id="295" r:id="rId17"/>
    <p:sldId id="296" r:id="rId18"/>
    <p:sldId id="297" r:id="rId19"/>
    <p:sldId id="298" r:id="rId20"/>
    <p:sldId id="299" r:id="rId21"/>
    <p:sldId id="315" r:id="rId22"/>
    <p:sldId id="316" r:id="rId23"/>
    <p:sldId id="317" r:id="rId24"/>
    <p:sldId id="318" r:id="rId25"/>
    <p:sldId id="300" r:id="rId26"/>
    <p:sldId id="305" r:id="rId27"/>
    <p:sldId id="301" r:id="rId28"/>
    <p:sldId id="309" r:id="rId29"/>
    <p:sldId id="302" r:id="rId30"/>
    <p:sldId id="306" r:id="rId31"/>
    <p:sldId id="307" r:id="rId32"/>
    <p:sldId id="308" r:id="rId33"/>
    <p:sldId id="310" r:id="rId34"/>
    <p:sldId id="319" r:id="rId35"/>
    <p:sldId id="286" r:id="rId36"/>
  </p:sldIdLst>
  <p:sldSz cx="12188825" cy="6858000"/>
  <p:notesSz cx="6858000" cy="9144000"/>
  <p:custDataLst>
    <p:tags r:id="rId3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62C0D-B4A2-4B83-BDF6-5E152FECEBEB}" v="268" dt="2021-03-04T06:41:05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1" autoAdjust="0"/>
    <p:restoredTop sz="91657" autoAdjust="0"/>
  </p:normalViewPr>
  <p:slideViewPr>
    <p:cSldViewPr showGuides="1">
      <p:cViewPr>
        <p:scale>
          <a:sx n="150" d="100"/>
          <a:sy n="150" d="100"/>
        </p:scale>
        <p:origin x="480" y="2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4C62C0D-B4A2-4B83-BDF6-5E152FECEBEB}"/>
    <pc:docChg chg="undo redo custSel addSld delSld modSld">
      <pc:chgData name="Judson Santiago" userId="ebb108da2f256286" providerId="LiveId" clId="{04C62C0D-B4A2-4B83-BDF6-5E152FECEBEB}" dt="2021-03-04T06:43:24.989" v="1390" actId="20577"/>
      <pc:docMkLst>
        <pc:docMk/>
      </pc:docMkLst>
      <pc:sldChg chg="modSp mod">
        <pc:chgData name="Judson Santiago" userId="ebb108da2f256286" providerId="LiveId" clId="{04C62C0D-B4A2-4B83-BDF6-5E152FECEBEB}" dt="2021-03-04T02:49:49.984" v="6" actId="1076"/>
        <pc:sldMkLst>
          <pc:docMk/>
          <pc:sldMk cId="3150741493" sldId="292"/>
        </pc:sldMkLst>
        <pc:spChg chg="mod">
          <ac:chgData name="Judson Santiago" userId="ebb108da2f256286" providerId="LiveId" clId="{04C62C0D-B4A2-4B83-BDF6-5E152FECEBEB}" dt="2021-03-04T02:49:41.533" v="5" actId="20577"/>
          <ac:spMkLst>
            <pc:docMk/>
            <pc:sldMk cId="3150741493" sldId="292"/>
            <ac:spMk id="3" creationId="{5D67578F-67BA-433D-8631-D15C04C92B08}"/>
          </ac:spMkLst>
        </pc:spChg>
        <pc:spChg chg="mod">
          <ac:chgData name="Judson Santiago" userId="ebb108da2f256286" providerId="LiveId" clId="{04C62C0D-B4A2-4B83-BDF6-5E152FECEBEB}" dt="2021-03-04T02:49:49.984" v="6" actId="1076"/>
          <ac:spMkLst>
            <pc:docMk/>
            <pc:sldMk cId="3150741493" sldId="292"/>
            <ac:spMk id="4" creationId="{4341C64D-3820-42BF-A942-4099388FC5F0}"/>
          </ac:spMkLst>
        </pc:spChg>
      </pc:sldChg>
      <pc:sldChg chg="modSp del mod">
        <pc:chgData name="Judson Santiago" userId="ebb108da2f256286" providerId="LiveId" clId="{04C62C0D-B4A2-4B83-BDF6-5E152FECEBEB}" dt="2021-03-04T03:39:22.823" v="334" actId="47"/>
        <pc:sldMkLst>
          <pc:docMk/>
          <pc:sldMk cId="4068241606" sldId="293"/>
        </pc:sldMkLst>
        <pc:spChg chg="mod">
          <ac:chgData name="Judson Santiago" userId="ebb108da2f256286" providerId="LiveId" clId="{04C62C0D-B4A2-4B83-BDF6-5E152FECEBEB}" dt="2021-03-04T03:37:59.418" v="333" actId="27636"/>
          <ac:spMkLst>
            <pc:docMk/>
            <pc:sldMk cId="4068241606" sldId="293"/>
            <ac:spMk id="3" creationId="{F88C78E2-D953-4B90-B0F8-D6CDA068D9AC}"/>
          </ac:spMkLst>
        </pc:spChg>
        <pc:spChg chg="mod">
          <ac:chgData name="Judson Santiago" userId="ebb108da2f256286" providerId="LiveId" clId="{04C62C0D-B4A2-4B83-BDF6-5E152FECEBEB}" dt="2021-03-04T03:33:27.882" v="268" actId="1076"/>
          <ac:spMkLst>
            <pc:docMk/>
            <pc:sldMk cId="4068241606" sldId="293"/>
            <ac:spMk id="4" creationId="{F4B5E785-74F7-44C0-949D-1C1719A9252B}"/>
          </ac:spMkLst>
        </pc:spChg>
        <pc:spChg chg="mod">
          <ac:chgData name="Judson Santiago" userId="ebb108da2f256286" providerId="LiveId" clId="{04C62C0D-B4A2-4B83-BDF6-5E152FECEBEB}" dt="2021-03-04T03:33:27.882" v="268" actId="1076"/>
          <ac:spMkLst>
            <pc:docMk/>
            <pc:sldMk cId="4068241606" sldId="293"/>
            <ac:spMk id="6" creationId="{C8C04528-6DA3-4133-96D4-B2B5BF1AA56C}"/>
          </ac:spMkLst>
        </pc:spChg>
        <pc:graphicFrameChg chg="mod">
          <ac:chgData name="Judson Santiago" userId="ebb108da2f256286" providerId="LiveId" clId="{04C62C0D-B4A2-4B83-BDF6-5E152FECEBEB}" dt="2021-03-04T03:21:19.620" v="112" actId="1076"/>
          <ac:graphicFrameMkLst>
            <pc:docMk/>
            <pc:sldMk cId="4068241606" sldId="293"/>
            <ac:graphicFrameMk id="5" creationId="{67FE9C1C-45F0-418C-88AD-6FC45A978A4D}"/>
          </ac:graphicFrameMkLst>
        </pc:graphicFrameChg>
      </pc:sldChg>
      <pc:sldChg chg="modSp mod">
        <pc:chgData name="Judson Santiago" userId="ebb108da2f256286" providerId="LiveId" clId="{04C62C0D-B4A2-4B83-BDF6-5E152FECEBEB}" dt="2021-03-04T03:50:11.694" v="389" actId="20577"/>
        <pc:sldMkLst>
          <pc:docMk/>
          <pc:sldMk cId="2680484509" sldId="294"/>
        </pc:sldMkLst>
        <pc:spChg chg="mod">
          <ac:chgData name="Judson Santiago" userId="ebb108da2f256286" providerId="LiveId" clId="{04C62C0D-B4A2-4B83-BDF6-5E152FECEBEB}" dt="2021-03-04T03:50:11.694" v="389" actId="20577"/>
          <ac:spMkLst>
            <pc:docMk/>
            <pc:sldMk cId="2680484509" sldId="294"/>
            <ac:spMk id="3" creationId="{9F500CDB-BBBB-422D-9839-CCEDBAFF5162}"/>
          </ac:spMkLst>
        </pc:spChg>
      </pc:sldChg>
      <pc:sldChg chg="modSp mod">
        <pc:chgData name="Judson Santiago" userId="ebb108da2f256286" providerId="LiveId" clId="{04C62C0D-B4A2-4B83-BDF6-5E152FECEBEB}" dt="2021-03-04T03:53:09.912" v="395" actId="113"/>
        <pc:sldMkLst>
          <pc:docMk/>
          <pc:sldMk cId="4078225809" sldId="295"/>
        </pc:sldMkLst>
        <pc:spChg chg="mod">
          <ac:chgData name="Judson Santiago" userId="ebb108da2f256286" providerId="LiveId" clId="{04C62C0D-B4A2-4B83-BDF6-5E152FECEBEB}" dt="2021-03-04T03:53:09.912" v="395" actId="113"/>
          <ac:spMkLst>
            <pc:docMk/>
            <pc:sldMk cId="4078225809" sldId="295"/>
            <ac:spMk id="3" creationId="{F75C580E-D914-4D16-9AA6-5E38B6C6C5D6}"/>
          </ac:spMkLst>
        </pc:spChg>
        <pc:grpChg chg="mod">
          <ac:chgData name="Judson Santiago" userId="ebb108da2f256286" providerId="LiveId" clId="{04C62C0D-B4A2-4B83-BDF6-5E152FECEBEB}" dt="2021-03-04T03:51:57.340" v="394" actId="1076"/>
          <ac:grpSpMkLst>
            <pc:docMk/>
            <pc:sldMk cId="4078225809" sldId="295"/>
            <ac:grpSpMk id="4" creationId="{E86E25EF-D4A7-4AAC-86BE-391261A20434}"/>
          </ac:grpSpMkLst>
        </pc:grpChg>
      </pc:sldChg>
      <pc:sldChg chg="modSp mod">
        <pc:chgData name="Judson Santiago" userId="ebb108da2f256286" providerId="LiveId" clId="{04C62C0D-B4A2-4B83-BDF6-5E152FECEBEB}" dt="2021-03-04T03:54:01.181" v="398" actId="20577"/>
        <pc:sldMkLst>
          <pc:docMk/>
          <pc:sldMk cId="470148229" sldId="296"/>
        </pc:sldMkLst>
        <pc:spChg chg="mod">
          <ac:chgData name="Judson Santiago" userId="ebb108da2f256286" providerId="LiveId" clId="{04C62C0D-B4A2-4B83-BDF6-5E152FECEBEB}" dt="2021-03-04T03:54:01.181" v="398" actId="20577"/>
          <ac:spMkLst>
            <pc:docMk/>
            <pc:sldMk cId="470148229" sldId="296"/>
            <ac:spMk id="3" creationId="{E24DB634-0AAA-4C2A-AC87-E220186CDC0B}"/>
          </ac:spMkLst>
        </pc:spChg>
      </pc:sldChg>
      <pc:sldChg chg="addSp delSp modSp mod">
        <pc:chgData name="Judson Santiago" userId="ebb108da2f256286" providerId="LiveId" clId="{04C62C0D-B4A2-4B83-BDF6-5E152FECEBEB}" dt="2021-03-04T05:33:38.299" v="826" actId="207"/>
        <pc:sldMkLst>
          <pc:docMk/>
          <pc:sldMk cId="1199092127" sldId="299"/>
        </pc:sldMkLst>
        <pc:spChg chg="mod">
          <ac:chgData name="Judson Santiago" userId="ebb108da2f256286" providerId="LiveId" clId="{04C62C0D-B4A2-4B83-BDF6-5E152FECEBEB}" dt="2021-03-04T05:33:38.299" v="826" actId="207"/>
          <ac:spMkLst>
            <pc:docMk/>
            <pc:sldMk cId="1199092127" sldId="299"/>
            <ac:spMk id="3" creationId="{71B2EE9F-3F26-4108-A8D7-6F6C4C3D7D0B}"/>
          </ac:spMkLst>
        </pc:spChg>
        <pc:spChg chg="mod topLvl">
          <ac:chgData name="Judson Santiago" userId="ebb108da2f256286" providerId="LiveId" clId="{04C62C0D-B4A2-4B83-BDF6-5E152FECEBEB}" dt="2021-03-04T05:31:11.742" v="808" actId="114"/>
          <ac:spMkLst>
            <pc:docMk/>
            <pc:sldMk cId="1199092127" sldId="299"/>
            <ac:spMk id="4" creationId="{8A423B5B-9ED1-4565-96DF-6933A44C3285}"/>
          </ac:spMkLst>
        </pc:spChg>
        <pc:spChg chg="mod topLvl">
          <ac:chgData name="Judson Santiago" userId="ebb108da2f256286" providerId="LiveId" clId="{04C62C0D-B4A2-4B83-BDF6-5E152FECEBEB}" dt="2021-03-04T05:31:07.624" v="807" actId="114"/>
          <ac:spMkLst>
            <pc:docMk/>
            <pc:sldMk cId="1199092127" sldId="299"/>
            <ac:spMk id="5" creationId="{06C0DAD2-6899-40C9-896A-4BFBE85BB6F6}"/>
          </ac:spMkLst>
        </pc:spChg>
        <pc:spChg chg="mod topLvl">
          <ac:chgData name="Judson Santiago" userId="ebb108da2f256286" providerId="LiveId" clId="{04C62C0D-B4A2-4B83-BDF6-5E152FECEBEB}" dt="2021-03-04T05:08:07.897" v="613" actId="164"/>
          <ac:spMkLst>
            <pc:docMk/>
            <pc:sldMk cId="1199092127" sldId="299"/>
            <ac:spMk id="6" creationId="{38538A42-F909-4060-94DD-FD306983D2B9}"/>
          </ac:spMkLst>
        </pc:spChg>
        <pc:spChg chg="add mod">
          <ac:chgData name="Judson Santiago" userId="ebb108da2f256286" providerId="LiveId" clId="{04C62C0D-B4A2-4B83-BDF6-5E152FECEBEB}" dt="2021-03-04T05:08:07.897" v="613" actId="164"/>
          <ac:spMkLst>
            <pc:docMk/>
            <pc:sldMk cId="1199092127" sldId="299"/>
            <ac:spMk id="10" creationId="{FC7850B4-F131-4030-B65C-838CF6A35917}"/>
          </ac:spMkLst>
        </pc:spChg>
        <pc:grpChg chg="add mod">
          <ac:chgData name="Judson Santiago" userId="ebb108da2f256286" providerId="LiveId" clId="{04C62C0D-B4A2-4B83-BDF6-5E152FECEBEB}" dt="2021-03-04T05:08:07.897" v="613" actId="164"/>
          <ac:grpSpMkLst>
            <pc:docMk/>
            <pc:sldMk cId="1199092127" sldId="299"/>
            <ac:grpSpMk id="8" creationId="{A25899EF-EB63-4497-9280-65EE64E50C18}"/>
          </ac:grpSpMkLst>
        </pc:grpChg>
        <pc:grpChg chg="del mod">
          <ac:chgData name="Judson Santiago" userId="ebb108da2f256286" providerId="LiveId" clId="{04C62C0D-B4A2-4B83-BDF6-5E152FECEBEB}" dt="2021-03-04T05:07:25.516" v="607" actId="165"/>
          <ac:grpSpMkLst>
            <pc:docMk/>
            <pc:sldMk cId="1199092127" sldId="299"/>
            <ac:grpSpMk id="9" creationId="{1471210F-1128-4668-9B90-F423F3E2180C}"/>
          </ac:grpSpMkLst>
        </pc:grpChg>
      </pc:sldChg>
      <pc:sldChg chg="modSp mod">
        <pc:chgData name="Judson Santiago" userId="ebb108da2f256286" providerId="LiveId" clId="{04C62C0D-B4A2-4B83-BDF6-5E152FECEBEB}" dt="2021-03-04T06:02:40.318" v="852" actId="1076"/>
        <pc:sldMkLst>
          <pc:docMk/>
          <pc:sldMk cId="548310462" sldId="301"/>
        </pc:sldMkLst>
        <pc:spChg chg="mod">
          <ac:chgData name="Judson Santiago" userId="ebb108da2f256286" providerId="LiveId" clId="{04C62C0D-B4A2-4B83-BDF6-5E152FECEBEB}" dt="2021-03-04T05:46:54.122" v="827" actId="20577"/>
          <ac:spMkLst>
            <pc:docMk/>
            <pc:sldMk cId="548310462" sldId="301"/>
            <ac:spMk id="3" creationId="{2A507D75-85CB-4691-9BF9-5909D0280ADD}"/>
          </ac:spMkLst>
        </pc:spChg>
        <pc:spChg chg="mod">
          <ac:chgData name="Judson Santiago" userId="ebb108da2f256286" providerId="LiveId" clId="{04C62C0D-B4A2-4B83-BDF6-5E152FECEBEB}" dt="2021-03-04T06:02:40.318" v="852" actId="1076"/>
          <ac:spMkLst>
            <pc:docMk/>
            <pc:sldMk cId="548310462" sldId="301"/>
            <ac:spMk id="7" creationId="{7D1FD2A0-C8CE-48DD-961A-AB465289D55E}"/>
          </ac:spMkLst>
        </pc:spChg>
        <pc:spChg chg="mod">
          <ac:chgData name="Judson Santiago" userId="ebb108da2f256286" providerId="LiveId" clId="{04C62C0D-B4A2-4B83-BDF6-5E152FECEBEB}" dt="2021-03-04T06:00:33.924" v="849" actId="1076"/>
          <ac:spMkLst>
            <pc:docMk/>
            <pc:sldMk cId="548310462" sldId="301"/>
            <ac:spMk id="13" creationId="{F4EEBEE3-AA55-43B0-AC5F-6CD0678114EE}"/>
          </ac:spMkLst>
        </pc:spChg>
        <pc:spChg chg="mod">
          <ac:chgData name="Judson Santiago" userId="ebb108da2f256286" providerId="LiveId" clId="{04C62C0D-B4A2-4B83-BDF6-5E152FECEBEB}" dt="2021-03-04T05:59:51.381" v="830" actId="2711"/>
          <ac:spMkLst>
            <pc:docMk/>
            <pc:sldMk cId="548310462" sldId="301"/>
            <ac:spMk id="21" creationId="{3FD8B3AB-C724-4BAD-9085-66729694BAB0}"/>
          </ac:spMkLst>
        </pc:spChg>
        <pc:spChg chg="mod">
          <ac:chgData name="Judson Santiago" userId="ebb108da2f256286" providerId="LiveId" clId="{04C62C0D-B4A2-4B83-BDF6-5E152FECEBEB}" dt="2021-03-04T05:59:56.741" v="832" actId="207"/>
          <ac:spMkLst>
            <pc:docMk/>
            <pc:sldMk cId="548310462" sldId="301"/>
            <ac:spMk id="23" creationId="{F64D797E-2555-459A-861B-5349927FE35B}"/>
          </ac:spMkLst>
        </pc:spChg>
        <pc:spChg chg="mod">
          <ac:chgData name="Judson Santiago" userId="ebb108da2f256286" providerId="LiveId" clId="{04C62C0D-B4A2-4B83-BDF6-5E152FECEBEB}" dt="2021-03-04T06:00:14.269" v="838" actId="2711"/>
          <ac:spMkLst>
            <pc:docMk/>
            <pc:sldMk cId="548310462" sldId="301"/>
            <ac:spMk id="25" creationId="{58C163E6-9976-47FF-8ECB-C3E8AEA31081}"/>
          </ac:spMkLst>
        </pc:spChg>
        <pc:spChg chg="mod">
          <ac:chgData name="Judson Santiago" userId="ebb108da2f256286" providerId="LiveId" clId="{04C62C0D-B4A2-4B83-BDF6-5E152FECEBEB}" dt="2021-03-04T06:00:44.653" v="851" actId="207"/>
          <ac:spMkLst>
            <pc:docMk/>
            <pc:sldMk cId="548310462" sldId="301"/>
            <ac:spMk id="42" creationId="{65C66001-7B2E-4F80-8C9B-0172A6FD9447}"/>
          </ac:spMkLst>
        </pc:spChg>
        <pc:cxnChg chg="mod">
          <ac:chgData name="Judson Santiago" userId="ebb108da2f256286" providerId="LiveId" clId="{04C62C0D-B4A2-4B83-BDF6-5E152FECEBEB}" dt="2021-03-04T06:02:40.318" v="852" actId="1076"/>
          <ac:cxnSpMkLst>
            <pc:docMk/>
            <pc:sldMk cId="548310462" sldId="301"/>
            <ac:cxnSpMk id="11" creationId="{80C8C973-D572-42D2-9C8E-367FDDB7C604}"/>
          </ac:cxnSpMkLst>
        </pc:cxnChg>
        <pc:cxnChg chg="mod">
          <ac:chgData name="Judson Santiago" userId="ebb108da2f256286" providerId="LiveId" clId="{04C62C0D-B4A2-4B83-BDF6-5E152FECEBEB}" dt="2021-03-04T06:00:33.924" v="849" actId="1076"/>
          <ac:cxnSpMkLst>
            <pc:docMk/>
            <pc:sldMk cId="548310462" sldId="301"/>
            <ac:cxnSpMk id="17" creationId="{6AA5ACCA-131D-4211-BA76-AE8AA3F6319F}"/>
          </ac:cxnSpMkLst>
        </pc:cxnChg>
      </pc:sldChg>
      <pc:sldChg chg="modSp mod">
        <pc:chgData name="Judson Santiago" userId="ebb108da2f256286" providerId="LiveId" clId="{04C62C0D-B4A2-4B83-BDF6-5E152FECEBEB}" dt="2021-03-04T06:20:01.696" v="936" actId="1076"/>
        <pc:sldMkLst>
          <pc:docMk/>
          <pc:sldMk cId="3914788397" sldId="302"/>
        </pc:sldMkLst>
        <pc:spChg chg="mod">
          <ac:chgData name="Judson Santiago" userId="ebb108da2f256286" providerId="LiveId" clId="{04C62C0D-B4A2-4B83-BDF6-5E152FECEBEB}" dt="2021-03-04T06:20:01.696" v="936" actId="1076"/>
          <ac:spMkLst>
            <pc:docMk/>
            <pc:sldMk cId="3914788397" sldId="302"/>
            <ac:spMk id="7" creationId="{C861380C-1B29-477C-AF75-8C6EC9787FF3}"/>
          </ac:spMkLst>
        </pc:spChg>
        <pc:cxnChg chg="mod">
          <ac:chgData name="Judson Santiago" userId="ebb108da2f256286" providerId="LiveId" clId="{04C62C0D-B4A2-4B83-BDF6-5E152FECEBEB}" dt="2021-03-04T06:20:01.696" v="936" actId="1076"/>
          <ac:cxnSpMkLst>
            <pc:docMk/>
            <pc:sldMk cId="3914788397" sldId="302"/>
            <ac:cxnSpMk id="11" creationId="{F423A9E6-0757-42B0-8190-2F974C6A95EE}"/>
          </ac:cxnSpMkLst>
        </pc:cxnChg>
      </pc:sldChg>
      <pc:sldChg chg="modSp mod">
        <pc:chgData name="Judson Santiago" userId="ebb108da2f256286" providerId="LiveId" clId="{04C62C0D-B4A2-4B83-BDF6-5E152FECEBEB}" dt="2021-03-04T06:21:35.487" v="957" actId="20577"/>
        <pc:sldMkLst>
          <pc:docMk/>
          <pc:sldMk cId="845780096" sldId="306"/>
        </pc:sldMkLst>
        <pc:spChg chg="mod">
          <ac:chgData name="Judson Santiago" userId="ebb108da2f256286" providerId="LiveId" clId="{04C62C0D-B4A2-4B83-BDF6-5E152FECEBEB}" dt="2021-03-04T06:21:35.487" v="957" actId="20577"/>
          <ac:spMkLst>
            <pc:docMk/>
            <pc:sldMk cId="845780096" sldId="306"/>
            <ac:spMk id="3" creationId="{519975FC-926D-409E-9083-6EEDF61C4843}"/>
          </ac:spMkLst>
        </pc:spChg>
      </pc:sldChg>
      <pc:sldChg chg="modSp mod">
        <pc:chgData name="Judson Santiago" userId="ebb108da2f256286" providerId="LiveId" clId="{04C62C0D-B4A2-4B83-BDF6-5E152FECEBEB}" dt="2021-03-04T06:19:31.947" v="933" actId="207"/>
        <pc:sldMkLst>
          <pc:docMk/>
          <pc:sldMk cId="3669760159" sldId="307"/>
        </pc:sldMkLst>
        <pc:spChg chg="mod">
          <ac:chgData name="Judson Santiago" userId="ebb108da2f256286" providerId="LiveId" clId="{04C62C0D-B4A2-4B83-BDF6-5E152FECEBEB}" dt="2021-03-04T06:19:31.947" v="933" actId="207"/>
          <ac:spMkLst>
            <pc:docMk/>
            <pc:sldMk cId="3669760159" sldId="307"/>
            <ac:spMk id="53" creationId="{DF9FA6F1-E2FB-4618-9C86-39CF9F74A675}"/>
          </ac:spMkLst>
        </pc:spChg>
      </pc:sldChg>
      <pc:sldChg chg="addSp delSp modSp mod">
        <pc:chgData name="Judson Santiago" userId="ebb108da2f256286" providerId="LiveId" clId="{04C62C0D-B4A2-4B83-BDF6-5E152FECEBEB}" dt="2021-03-04T06:15:27.368" v="930" actId="20577"/>
        <pc:sldMkLst>
          <pc:docMk/>
          <pc:sldMk cId="2405999215" sldId="309"/>
        </pc:sldMkLst>
        <pc:spChg chg="mod">
          <ac:chgData name="Judson Santiago" userId="ebb108da2f256286" providerId="LiveId" clId="{04C62C0D-B4A2-4B83-BDF6-5E152FECEBEB}" dt="2021-03-04T06:15:27.368" v="930" actId="20577"/>
          <ac:spMkLst>
            <pc:docMk/>
            <pc:sldMk cId="2405999215" sldId="309"/>
            <ac:spMk id="3" creationId="{69CBA17C-018C-46D8-988C-2554F94A3CD1}"/>
          </ac:spMkLst>
        </pc:spChg>
        <pc:spChg chg="del mod">
          <ac:chgData name="Judson Santiago" userId="ebb108da2f256286" providerId="LiveId" clId="{04C62C0D-B4A2-4B83-BDF6-5E152FECEBEB}" dt="2021-03-04T06:12:48.352" v="911" actId="478"/>
          <ac:spMkLst>
            <pc:docMk/>
            <pc:sldMk cId="2405999215" sldId="309"/>
            <ac:spMk id="5" creationId="{37EB04CD-E302-4A54-92B2-36C10DA8347F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6" creationId="{2414DC3A-EF28-4F03-AE33-F72A73CA9317}"/>
          </ac:spMkLst>
        </pc:spChg>
        <pc:spChg chg="del mod">
          <ac:chgData name="Judson Santiago" userId="ebb108da2f256286" providerId="LiveId" clId="{04C62C0D-B4A2-4B83-BDF6-5E152FECEBEB}" dt="2021-03-04T06:12:55.959" v="915" actId="478"/>
          <ac:spMkLst>
            <pc:docMk/>
            <pc:sldMk cId="2405999215" sldId="309"/>
            <ac:spMk id="7" creationId="{298D1768-E210-41E2-AA38-2630A5270B75}"/>
          </ac:spMkLst>
        </pc:spChg>
        <pc:spChg chg="del mod">
          <ac:chgData name="Judson Santiago" userId="ebb108da2f256286" providerId="LiveId" clId="{04C62C0D-B4A2-4B83-BDF6-5E152FECEBEB}" dt="2021-03-04T06:12:57.736" v="916" actId="478"/>
          <ac:spMkLst>
            <pc:docMk/>
            <pc:sldMk cId="2405999215" sldId="309"/>
            <ac:spMk id="8" creationId="{A53E6956-94E1-4377-BB0B-20F39A7420F7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12" creationId="{8BAFEF10-3896-4FC4-A59F-B7DB85E0598C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13" creationId="{9BCD5753-6604-44D3-AF1F-B1ECA5DF41A7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14" creationId="{8B03E49F-03D3-49BE-B170-B115CB60090E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19" creationId="{03899B29-BF1B-4E25-891D-740FAB2FB8C0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21" creationId="{1CE45F13-43CA-4045-A576-580483A8C9E2}"/>
          </ac:spMkLst>
        </pc:spChg>
        <pc:spChg chg="mod">
          <ac:chgData name="Judson Santiago" userId="ebb108da2f256286" providerId="LiveId" clId="{04C62C0D-B4A2-4B83-BDF6-5E152FECEBEB}" dt="2021-03-04T06:12:41.726" v="909"/>
          <ac:spMkLst>
            <pc:docMk/>
            <pc:sldMk cId="2405999215" sldId="309"/>
            <ac:spMk id="23" creationId="{D9D9718B-702B-47BC-911C-89430F8F8F4F}"/>
          </ac:spMkLst>
        </pc:spChg>
        <pc:spChg chg="del mod">
          <ac:chgData name="Judson Santiago" userId="ebb108da2f256286" providerId="LiveId" clId="{04C62C0D-B4A2-4B83-BDF6-5E152FECEBEB}" dt="2021-03-04T06:13:01.207" v="918" actId="478"/>
          <ac:spMkLst>
            <pc:docMk/>
            <pc:sldMk cId="2405999215" sldId="309"/>
            <ac:spMk id="25" creationId="{95F11D0E-2AF2-406F-8E82-D151CE9AA3D9}"/>
          </ac:spMkLst>
        </pc:spChg>
        <pc:grpChg chg="add mod">
          <ac:chgData name="Judson Santiago" userId="ebb108da2f256286" providerId="LiveId" clId="{04C62C0D-B4A2-4B83-BDF6-5E152FECEBEB}" dt="2021-03-04T06:15:16.144" v="929" actId="1076"/>
          <ac:grpSpMkLst>
            <pc:docMk/>
            <pc:sldMk cId="2405999215" sldId="309"/>
            <ac:grpSpMk id="4" creationId="{7AB65CF1-C6E3-4FA1-BEDD-63BD61702813}"/>
          </ac:grpSpMkLst>
        </pc:grpChg>
        <pc:cxnChg chg="del mod">
          <ac:chgData name="Judson Santiago" userId="ebb108da2f256286" providerId="LiveId" clId="{04C62C0D-B4A2-4B83-BDF6-5E152FECEBEB}" dt="2021-03-04T06:12:50.055" v="912" actId="478"/>
          <ac:cxnSpMkLst>
            <pc:docMk/>
            <pc:sldMk cId="2405999215" sldId="309"/>
            <ac:cxnSpMk id="9" creationId="{846D7536-CBDD-4A24-ADDE-60CDADB3D68E}"/>
          </ac:cxnSpMkLst>
        </pc:cxnChg>
        <pc:cxnChg chg="del mod">
          <ac:chgData name="Judson Santiago" userId="ebb108da2f256286" providerId="LiveId" clId="{04C62C0D-B4A2-4B83-BDF6-5E152FECEBEB}" dt="2021-03-04T06:12:53.632" v="914" actId="478"/>
          <ac:cxnSpMkLst>
            <pc:docMk/>
            <pc:sldMk cId="2405999215" sldId="309"/>
            <ac:cxnSpMk id="10" creationId="{41475200-87B7-43E5-AD86-355C0C198608}"/>
          </ac:cxnSpMkLst>
        </pc:cxnChg>
        <pc:cxnChg chg="del mod">
          <ac:chgData name="Judson Santiago" userId="ebb108da2f256286" providerId="LiveId" clId="{04C62C0D-B4A2-4B83-BDF6-5E152FECEBEB}" dt="2021-03-04T06:12:51.456" v="913" actId="478"/>
          <ac:cxnSpMkLst>
            <pc:docMk/>
            <pc:sldMk cId="2405999215" sldId="309"/>
            <ac:cxnSpMk id="11" creationId="{CE0C1FD0-3F2B-42C4-896C-5B04B188506F}"/>
          </ac:cxnSpMkLst>
        </pc:cxnChg>
        <pc:cxnChg chg="mod">
          <ac:chgData name="Judson Santiago" userId="ebb108da2f256286" providerId="LiveId" clId="{04C62C0D-B4A2-4B83-BDF6-5E152FECEBEB}" dt="2021-03-04T06:12:41.726" v="909"/>
          <ac:cxnSpMkLst>
            <pc:docMk/>
            <pc:sldMk cId="2405999215" sldId="309"/>
            <ac:cxnSpMk id="15" creationId="{C2DBFC0B-E4C3-4B89-BE15-3FA484D653D5}"/>
          </ac:cxnSpMkLst>
        </pc:cxnChg>
        <pc:cxnChg chg="mod">
          <ac:chgData name="Judson Santiago" userId="ebb108da2f256286" providerId="LiveId" clId="{04C62C0D-B4A2-4B83-BDF6-5E152FECEBEB}" dt="2021-03-04T06:12:41.726" v="909"/>
          <ac:cxnSpMkLst>
            <pc:docMk/>
            <pc:sldMk cId="2405999215" sldId="309"/>
            <ac:cxnSpMk id="16" creationId="{EF20C14B-4421-4B3B-826C-C67624FB17C4}"/>
          </ac:cxnSpMkLst>
        </pc:cxnChg>
        <pc:cxnChg chg="mod">
          <ac:chgData name="Judson Santiago" userId="ebb108da2f256286" providerId="LiveId" clId="{04C62C0D-B4A2-4B83-BDF6-5E152FECEBEB}" dt="2021-03-04T06:12:41.726" v="909"/>
          <ac:cxnSpMkLst>
            <pc:docMk/>
            <pc:sldMk cId="2405999215" sldId="309"/>
            <ac:cxnSpMk id="17" creationId="{954ED5C3-5BE7-4323-99F3-89AD3BE03289}"/>
          </ac:cxnSpMkLst>
        </pc:cxnChg>
        <pc:cxnChg chg="mod">
          <ac:chgData name="Judson Santiago" userId="ebb108da2f256286" providerId="LiveId" clId="{04C62C0D-B4A2-4B83-BDF6-5E152FECEBEB}" dt="2021-03-04T06:12:41.726" v="909"/>
          <ac:cxnSpMkLst>
            <pc:docMk/>
            <pc:sldMk cId="2405999215" sldId="309"/>
            <ac:cxnSpMk id="18" creationId="{A5FA62FD-44B2-4E6E-B5B7-F47CA15E0D88}"/>
          </ac:cxnSpMkLst>
        </pc:cxnChg>
        <pc:cxnChg chg="mod">
          <ac:chgData name="Judson Santiago" userId="ebb108da2f256286" providerId="LiveId" clId="{04C62C0D-B4A2-4B83-BDF6-5E152FECEBEB}" dt="2021-03-04T06:12:41.726" v="909"/>
          <ac:cxnSpMkLst>
            <pc:docMk/>
            <pc:sldMk cId="2405999215" sldId="309"/>
            <ac:cxnSpMk id="20" creationId="{7A4C3C52-370C-40CB-B281-A02F8D1A8263}"/>
          </ac:cxnSpMkLst>
        </pc:cxnChg>
        <pc:cxnChg chg="mod">
          <ac:chgData name="Judson Santiago" userId="ebb108da2f256286" providerId="LiveId" clId="{04C62C0D-B4A2-4B83-BDF6-5E152FECEBEB}" dt="2021-03-04T06:12:41.726" v="909"/>
          <ac:cxnSpMkLst>
            <pc:docMk/>
            <pc:sldMk cId="2405999215" sldId="309"/>
            <ac:cxnSpMk id="22" creationId="{5318934D-4BE6-4E00-8649-20E3AB8E123B}"/>
          </ac:cxnSpMkLst>
        </pc:cxnChg>
        <pc:cxnChg chg="del mod">
          <ac:chgData name="Judson Santiago" userId="ebb108da2f256286" providerId="LiveId" clId="{04C62C0D-B4A2-4B83-BDF6-5E152FECEBEB}" dt="2021-03-04T06:12:59.551" v="917" actId="478"/>
          <ac:cxnSpMkLst>
            <pc:docMk/>
            <pc:sldMk cId="2405999215" sldId="309"/>
            <ac:cxnSpMk id="24" creationId="{2A922ACE-6918-4E87-88B9-B4F90F7654CC}"/>
          </ac:cxnSpMkLst>
        </pc:cxnChg>
      </pc:sldChg>
      <pc:sldChg chg="modSp mod modNotesTx">
        <pc:chgData name="Judson Santiago" userId="ebb108da2f256286" providerId="LiveId" clId="{04C62C0D-B4A2-4B83-BDF6-5E152FECEBEB}" dt="2021-03-04T06:39:33.078" v="1330" actId="20577"/>
        <pc:sldMkLst>
          <pc:docMk/>
          <pc:sldMk cId="2444646254" sldId="310"/>
        </pc:sldMkLst>
        <pc:spChg chg="mod">
          <ac:chgData name="Judson Santiago" userId="ebb108da2f256286" providerId="LiveId" clId="{04C62C0D-B4A2-4B83-BDF6-5E152FECEBEB}" dt="2021-03-04T06:39:33.078" v="1330" actId="20577"/>
          <ac:spMkLst>
            <pc:docMk/>
            <pc:sldMk cId="2444646254" sldId="310"/>
            <ac:spMk id="2" creationId="{5D618502-8741-4C9B-85D1-E7E4DDFD0803}"/>
          </ac:spMkLst>
        </pc:spChg>
        <pc:spChg chg="mod">
          <ac:chgData name="Judson Santiago" userId="ebb108da2f256286" providerId="LiveId" clId="{04C62C0D-B4A2-4B83-BDF6-5E152FECEBEB}" dt="2021-03-04T06:35:01.229" v="1311" actId="20577"/>
          <ac:spMkLst>
            <pc:docMk/>
            <pc:sldMk cId="2444646254" sldId="310"/>
            <ac:spMk id="3" creationId="{25D9B699-41D2-4F5B-9C6A-1BEF88A7A800}"/>
          </ac:spMkLst>
        </pc:spChg>
      </pc:sldChg>
      <pc:sldChg chg="modSp mod">
        <pc:chgData name="Judson Santiago" userId="ebb108da2f256286" providerId="LiveId" clId="{04C62C0D-B4A2-4B83-BDF6-5E152FECEBEB}" dt="2021-03-04T02:31:12.353" v="2" actId="20577"/>
        <pc:sldMkLst>
          <pc:docMk/>
          <pc:sldMk cId="2410792593" sldId="312"/>
        </pc:sldMkLst>
        <pc:spChg chg="mod">
          <ac:chgData name="Judson Santiago" userId="ebb108da2f256286" providerId="LiveId" clId="{04C62C0D-B4A2-4B83-BDF6-5E152FECEBEB}" dt="2021-03-04T02:29:30.928" v="0" actId="207"/>
          <ac:spMkLst>
            <pc:docMk/>
            <pc:sldMk cId="2410792593" sldId="312"/>
            <ac:spMk id="3" creationId="{CF934FFF-914C-4007-9E2C-9792CB098305}"/>
          </ac:spMkLst>
        </pc:spChg>
        <pc:spChg chg="mod">
          <ac:chgData name="Judson Santiago" userId="ebb108da2f256286" providerId="LiveId" clId="{04C62C0D-B4A2-4B83-BDF6-5E152FECEBEB}" dt="2021-03-04T02:31:12.353" v="2" actId="20577"/>
          <ac:spMkLst>
            <pc:docMk/>
            <pc:sldMk cId="2410792593" sldId="312"/>
            <ac:spMk id="5" creationId="{3328611C-DEB3-4B2E-9AE0-7651E4FE7EB5}"/>
          </ac:spMkLst>
        </pc:spChg>
      </pc:sldChg>
      <pc:sldChg chg="addSp delSp modSp mod">
        <pc:chgData name="Judson Santiago" userId="ebb108da2f256286" providerId="LiveId" clId="{04C62C0D-B4A2-4B83-BDF6-5E152FECEBEB}" dt="2021-03-04T03:30:35.120" v="261" actId="1076"/>
        <pc:sldMkLst>
          <pc:docMk/>
          <pc:sldMk cId="1961960420" sldId="313"/>
        </pc:sldMkLst>
        <pc:spChg chg="mod ord">
          <ac:chgData name="Judson Santiago" userId="ebb108da2f256286" providerId="LiveId" clId="{04C62C0D-B4A2-4B83-BDF6-5E152FECEBEB}" dt="2021-03-04T03:28:18.135" v="159" actId="167"/>
          <ac:spMkLst>
            <pc:docMk/>
            <pc:sldMk cId="1961960420" sldId="313"/>
            <ac:spMk id="3" creationId="{5D67578F-67BA-433D-8631-D15C04C92B08}"/>
          </ac:spMkLst>
        </pc:spChg>
        <pc:spChg chg="add del mod">
          <ac:chgData name="Judson Santiago" userId="ebb108da2f256286" providerId="LiveId" clId="{04C62C0D-B4A2-4B83-BDF6-5E152FECEBEB}" dt="2021-03-04T03:29:49.543" v="258" actId="478"/>
          <ac:spMkLst>
            <pc:docMk/>
            <pc:sldMk cId="1961960420" sldId="313"/>
            <ac:spMk id="4" creationId="{ACD25EA6-9EE5-4300-B833-C27C112C425D}"/>
          </ac:spMkLst>
        </pc:spChg>
        <pc:spChg chg="mod">
          <ac:chgData name="Judson Santiago" userId="ebb108da2f256286" providerId="LiveId" clId="{04C62C0D-B4A2-4B83-BDF6-5E152FECEBEB}" dt="2021-03-04T03:29:56.116" v="259" actId="164"/>
          <ac:spMkLst>
            <pc:docMk/>
            <pc:sldMk cId="1961960420" sldId="313"/>
            <ac:spMk id="5" creationId="{614208F9-3FFD-4F05-8E9D-42F6C8AEBB38}"/>
          </ac:spMkLst>
        </pc:spChg>
        <pc:spChg chg="add del mod">
          <ac:chgData name="Judson Santiago" userId="ebb108da2f256286" providerId="LiveId" clId="{04C62C0D-B4A2-4B83-BDF6-5E152FECEBEB}" dt="2021-03-04T03:08:38.587" v="104" actId="478"/>
          <ac:spMkLst>
            <pc:docMk/>
            <pc:sldMk cId="1961960420" sldId="313"/>
            <ac:spMk id="7" creationId="{40D06D0D-BF86-4414-9CD8-2D3D7784FE80}"/>
          </ac:spMkLst>
        </pc:spChg>
        <pc:spChg chg="mod">
          <ac:chgData name="Judson Santiago" userId="ebb108da2f256286" providerId="LiveId" clId="{04C62C0D-B4A2-4B83-BDF6-5E152FECEBEB}" dt="2021-03-04T03:03:09.093" v="83" actId="1076"/>
          <ac:spMkLst>
            <pc:docMk/>
            <pc:sldMk cId="1961960420" sldId="313"/>
            <ac:spMk id="8" creationId="{4705E926-727F-4033-B1AE-3FBB87D64490}"/>
          </ac:spMkLst>
        </pc:spChg>
        <pc:spChg chg="add mod">
          <ac:chgData name="Judson Santiago" userId="ebb108da2f256286" providerId="LiveId" clId="{04C62C0D-B4A2-4B83-BDF6-5E152FECEBEB}" dt="2021-03-04T03:29:56.116" v="259" actId="164"/>
          <ac:spMkLst>
            <pc:docMk/>
            <pc:sldMk cId="1961960420" sldId="313"/>
            <ac:spMk id="10" creationId="{E6604891-DBFD-43C0-BACA-06ED1B3B89E1}"/>
          </ac:spMkLst>
        </pc:spChg>
        <pc:spChg chg="add del mod ord">
          <ac:chgData name="Judson Santiago" userId="ebb108da2f256286" providerId="LiveId" clId="{04C62C0D-B4A2-4B83-BDF6-5E152FECEBEB}" dt="2021-03-04T03:24:19.832" v="145" actId="478"/>
          <ac:spMkLst>
            <pc:docMk/>
            <pc:sldMk cId="1961960420" sldId="313"/>
            <ac:spMk id="11" creationId="{7F5754AB-B254-42C4-B85B-8A7893E2C230}"/>
          </ac:spMkLst>
        </pc:spChg>
        <pc:spChg chg="add del mod ord">
          <ac:chgData name="Judson Santiago" userId="ebb108da2f256286" providerId="LiveId" clId="{04C62C0D-B4A2-4B83-BDF6-5E152FECEBEB}" dt="2021-03-04T03:24:19.832" v="145" actId="478"/>
          <ac:spMkLst>
            <pc:docMk/>
            <pc:sldMk cId="1961960420" sldId="313"/>
            <ac:spMk id="12" creationId="{38E60C2F-B4C4-48C3-859C-02778667F859}"/>
          </ac:spMkLst>
        </pc:spChg>
        <pc:spChg chg="add mod ord">
          <ac:chgData name="Judson Santiago" userId="ebb108da2f256286" providerId="LiveId" clId="{04C62C0D-B4A2-4B83-BDF6-5E152FECEBEB}" dt="2021-03-04T03:29:56.116" v="259" actId="164"/>
          <ac:spMkLst>
            <pc:docMk/>
            <pc:sldMk cId="1961960420" sldId="313"/>
            <ac:spMk id="13" creationId="{02827AC2-0D70-45F6-BD8D-94C0B8508932}"/>
          </ac:spMkLst>
        </pc:spChg>
        <pc:grpChg chg="add mod">
          <ac:chgData name="Judson Santiago" userId="ebb108da2f256286" providerId="LiveId" clId="{04C62C0D-B4A2-4B83-BDF6-5E152FECEBEB}" dt="2021-03-04T03:30:35.120" v="261" actId="1076"/>
          <ac:grpSpMkLst>
            <pc:docMk/>
            <pc:sldMk cId="1961960420" sldId="313"/>
            <ac:grpSpMk id="14" creationId="{EF6EF450-98EE-4DE6-B687-19D884AEA13E}"/>
          </ac:grpSpMkLst>
        </pc:grpChg>
        <pc:graphicFrameChg chg="mod">
          <ac:chgData name="Judson Santiago" userId="ebb108da2f256286" providerId="LiveId" clId="{04C62C0D-B4A2-4B83-BDF6-5E152FECEBEB}" dt="2021-03-04T03:00:54.611" v="70" actId="1035"/>
          <ac:graphicFrameMkLst>
            <pc:docMk/>
            <pc:sldMk cId="1961960420" sldId="313"/>
            <ac:graphicFrameMk id="6" creationId="{7EB91BDB-2A3B-45AE-9B6D-3270F1C4970F}"/>
          </ac:graphicFrameMkLst>
        </pc:graphicFrameChg>
      </pc:sldChg>
      <pc:sldChg chg="addSp delSp modSp add mod">
        <pc:chgData name="Judson Santiago" userId="ebb108da2f256286" providerId="LiveId" clId="{04C62C0D-B4A2-4B83-BDF6-5E152FECEBEB}" dt="2021-03-04T03:48:41.614" v="388" actId="1076"/>
        <pc:sldMkLst>
          <pc:docMk/>
          <pc:sldMk cId="3403991438" sldId="314"/>
        </pc:sldMkLst>
        <pc:spChg chg="mod ord">
          <ac:chgData name="Judson Santiago" userId="ebb108da2f256286" providerId="LiveId" clId="{04C62C0D-B4A2-4B83-BDF6-5E152FECEBEB}" dt="2021-03-04T03:48:30.622" v="387" actId="14"/>
          <ac:spMkLst>
            <pc:docMk/>
            <pc:sldMk cId="3403991438" sldId="314"/>
            <ac:spMk id="3" creationId="{F88C78E2-D953-4B90-B0F8-D6CDA068D9AC}"/>
          </ac:spMkLst>
        </pc:spChg>
        <pc:spChg chg="mod">
          <ac:chgData name="Judson Santiago" userId="ebb108da2f256286" providerId="LiveId" clId="{04C62C0D-B4A2-4B83-BDF6-5E152FECEBEB}" dt="2021-03-04T03:48:41.614" v="388" actId="1076"/>
          <ac:spMkLst>
            <pc:docMk/>
            <pc:sldMk cId="3403991438" sldId="314"/>
            <ac:spMk id="4" creationId="{F4B5E785-74F7-44C0-949D-1C1719A9252B}"/>
          </ac:spMkLst>
        </pc:spChg>
        <pc:spChg chg="del mod">
          <ac:chgData name="Judson Santiago" userId="ebb108da2f256286" providerId="LiveId" clId="{04C62C0D-B4A2-4B83-BDF6-5E152FECEBEB}" dt="2021-03-04T03:40:05.630" v="336" actId="478"/>
          <ac:spMkLst>
            <pc:docMk/>
            <pc:sldMk cId="3403991438" sldId="314"/>
            <ac:spMk id="6" creationId="{C8C04528-6DA3-4133-96D4-B2B5BF1AA56C}"/>
          </ac:spMkLst>
        </pc:spChg>
        <pc:spChg chg="add del mod">
          <ac:chgData name="Judson Santiago" userId="ebb108da2f256286" providerId="LiveId" clId="{04C62C0D-B4A2-4B83-BDF6-5E152FECEBEB}" dt="2021-03-04T03:43:03.494" v="346" actId="478"/>
          <ac:spMkLst>
            <pc:docMk/>
            <pc:sldMk cId="3403991438" sldId="314"/>
            <ac:spMk id="8" creationId="{7C30D66F-B4F7-4111-BFD6-6E6608A94B2F}"/>
          </ac:spMkLst>
        </pc:spChg>
        <pc:spChg chg="add mod">
          <ac:chgData name="Judson Santiago" userId="ebb108da2f256286" providerId="LiveId" clId="{04C62C0D-B4A2-4B83-BDF6-5E152FECEBEB}" dt="2021-03-04T03:48:41.614" v="388" actId="1076"/>
          <ac:spMkLst>
            <pc:docMk/>
            <pc:sldMk cId="3403991438" sldId="314"/>
            <ac:spMk id="10" creationId="{7809BBA3-F5EE-4EC7-BD23-B8B8EE9FBC8C}"/>
          </ac:spMkLst>
        </pc:spChg>
        <pc:spChg chg="add mod ord">
          <ac:chgData name="Judson Santiago" userId="ebb108da2f256286" providerId="LiveId" clId="{04C62C0D-B4A2-4B83-BDF6-5E152FECEBEB}" dt="2021-03-04T03:48:41.614" v="388" actId="1076"/>
          <ac:spMkLst>
            <pc:docMk/>
            <pc:sldMk cId="3403991438" sldId="314"/>
            <ac:spMk id="11" creationId="{B942C370-D6FE-4D05-A9A9-63F5869A6CA0}"/>
          </ac:spMkLst>
        </pc:spChg>
      </pc:sldChg>
      <pc:sldChg chg="addSp delSp modSp add mod delAnim modAnim modNotesTx">
        <pc:chgData name="Judson Santiago" userId="ebb108da2f256286" providerId="LiveId" clId="{04C62C0D-B4A2-4B83-BDF6-5E152FECEBEB}" dt="2021-03-04T05:31:20.120" v="809" actId="114"/>
        <pc:sldMkLst>
          <pc:docMk/>
          <pc:sldMk cId="159104395" sldId="315"/>
        </pc:sldMkLst>
        <pc:spChg chg="mod">
          <ac:chgData name="Judson Santiago" userId="ebb108da2f256286" providerId="LiveId" clId="{04C62C0D-B4A2-4B83-BDF6-5E152FECEBEB}" dt="2021-03-04T04:37:00.665" v="429" actId="20577"/>
          <ac:spMkLst>
            <pc:docMk/>
            <pc:sldMk cId="159104395" sldId="315"/>
            <ac:spMk id="3" creationId="{71B2EE9F-3F26-4108-A8D7-6F6C4C3D7D0B}"/>
          </ac:spMkLst>
        </pc:spChg>
        <pc:spChg chg="add mod">
          <ac:chgData name="Judson Santiago" userId="ebb108da2f256286" providerId="LiveId" clId="{04C62C0D-B4A2-4B83-BDF6-5E152FECEBEB}" dt="2021-03-04T04:40:18.944" v="445" actId="14100"/>
          <ac:spMkLst>
            <pc:docMk/>
            <pc:sldMk cId="159104395" sldId="315"/>
            <ac:spMk id="10" creationId="{586190DF-2716-48C9-9B45-6E2F842AE55A}"/>
          </ac:spMkLst>
        </pc:spChg>
        <pc:spChg chg="add mod">
          <ac:chgData name="Judson Santiago" userId="ebb108da2f256286" providerId="LiveId" clId="{04C62C0D-B4A2-4B83-BDF6-5E152FECEBEB}" dt="2021-03-04T04:43:07.974" v="488" actId="465"/>
          <ac:spMkLst>
            <pc:docMk/>
            <pc:sldMk cId="159104395" sldId="315"/>
            <ac:spMk id="11" creationId="{981D50C6-CD4E-4357-AC4A-E2BB5C026D5E}"/>
          </ac:spMkLst>
        </pc:spChg>
        <pc:spChg chg="add del mod">
          <ac:chgData name="Judson Santiago" userId="ebb108da2f256286" providerId="LiveId" clId="{04C62C0D-B4A2-4B83-BDF6-5E152FECEBEB}" dt="2021-03-04T04:39:39.276" v="438"/>
          <ac:spMkLst>
            <pc:docMk/>
            <pc:sldMk cId="159104395" sldId="315"/>
            <ac:spMk id="12" creationId="{40414D46-D58B-4102-8CD7-7244C571DEC9}"/>
          </ac:spMkLst>
        </pc:spChg>
        <pc:spChg chg="add del mod">
          <ac:chgData name="Judson Santiago" userId="ebb108da2f256286" providerId="LiveId" clId="{04C62C0D-B4A2-4B83-BDF6-5E152FECEBEB}" dt="2021-03-04T04:39:39.276" v="438"/>
          <ac:spMkLst>
            <pc:docMk/>
            <pc:sldMk cId="159104395" sldId="315"/>
            <ac:spMk id="13" creationId="{714B750B-433C-4B75-BF7E-DAF41461471A}"/>
          </ac:spMkLst>
        </pc:spChg>
        <pc:spChg chg="add mod">
          <ac:chgData name="Judson Santiago" userId="ebb108da2f256286" providerId="LiveId" clId="{04C62C0D-B4A2-4B83-BDF6-5E152FECEBEB}" dt="2021-03-04T04:43:07.974" v="488" actId="465"/>
          <ac:spMkLst>
            <pc:docMk/>
            <pc:sldMk cId="159104395" sldId="315"/>
            <ac:spMk id="14" creationId="{5D07DE26-F180-492C-B643-1A718EA06EF2}"/>
          </ac:spMkLst>
        </pc:spChg>
        <pc:spChg chg="add mod">
          <ac:chgData name="Judson Santiago" userId="ebb108da2f256286" providerId="LiveId" clId="{04C62C0D-B4A2-4B83-BDF6-5E152FECEBEB}" dt="2021-03-04T04:43:07.974" v="488" actId="465"/>
          <ac:spMkLst>
            <pc:docMk/>
            <pc:sldMk cId="159104395" sldId="315"/>
            <ac:spMk id="15" creationId="{7A5372AF-A6A1-407D-BDC0-BC4915B158A7}"/>
          </ac:spMkLst>
        </pc:spChg>
        <pc:spChg chg="add mod">
          <ac:chgData name="Judson Santiago" userId="ebb108da2f256286" providerId="LiveId" clId="{04C62C0D-B4A2-4B83-BDF6-5E152FECEBEB}" dt="2021-03-04T04:43:07.974" v="488" actId="465"/>
          <ac:spMkLst>
            <pc:docMk/>
            <pc:sldMk cId="159104395" sldId="315"/>
            <ac:spMk id="16" creationId="{A41246A5-F0F1-4279-9C87-E5CD955F0BDF}"/>
          </ac:spMkLst>
        </pc:spChg>
        <pc:spChg chg="add mod">
          <ac:chgData name="Judson Santiago" userId="ebb108da2f256286" providerId="LiveId" clId="{04C62C0D-B4A2-4B83-BDF6-5E152FECEBEB}" dt="2021-03-04T04:43:07.974" v="488" actId="465"/>
          <ac:spMkLst>
            <pc:docMk/>
            <pc:sldMk cId="159104395" sldId="315"/>
            <ac:spMk id="17" creationId="{AB9EE7D7-AE27-4DD4-9FBE-3A72D4598D2A}"/>
          </ac:spMkLst>
        </pc:spChg>
        <pc:spChg chg="add mod">
          <ac:chgData name="Judson Santiago" userId="ebb108da2f256286" providerId="LiveId" clId="{04C62C0D-B4A2-4B83-BDF6-5E152FECEBEB}" dt="2021-03-04T04:42:58.242" v="487" actId="1076"/>
          <ac:spMkLst>
            <pc:docMk/>
            <pc:sldMk cId="159104395" sldId="315"/>
            <ac:spMk id="18" creationId="{9BBD635F-2C61-4576-A5AA-648AADFB4274}"/>
          </ac:spMkLst>
        </pc:spChg>
        <pc:spChg chg="add mod">
          <ac:chgData name="Judson Santiago" userId="ebb108da2f256286" providerId="LiveId" clId="{04C62C0D-B4A2-4B83-BDF6-5E152FECEBEB}" dt="2021-03-04T05:04:58.408" v="601" actId="1076"/>
          <ac:spMkLst>
            <pc:docMk/>
            <pc:sldMk cId="159104395" sldId="315"/>
            <ac:spMk id="19" creationId="{79632510-91DD-4E56-B96F-78DDDCC8B0F6}"/>
          </ac:spMkLst>
        </pc:spChg>
        <pc:spChg chg="add mod">
          <ac:chgData name="Judson Santiago" userId="ebb108da2f256286" providerId="LiveId" clId="{04C62C0D-B4A2-4B83-BDF6-5E152FECEBEB}" dt="2021-03-04T05:04:58.408" v="601" actId="1076"/>
          <ac:spMkLst>
            <pc:docMk/>
            <pc:sldMk cId="159104395" sldId="315"/>
            <ac:spMk id="20" creationId="{0796577B-AF33-4C5F-A4DE-A891717F3CAE}"/>
          </ac:spMkLst>
        </pc:spChg>
        <pc:spChg chg="add del mod">
          <ac:chgData name="Judson Santiago" userId="ebb108da2f256286" providerId="LiveId" clId="{04C62C0D-B4A2-4B83-BDF6-5E152FECEBEB}" dt="2021-03-04T05:02:53.831" v="593" actId="478"/>
          <ac:spMkLst>
            <pc:docMk/>
            <pc:sldMk cId="159104395" sldId="315"/>
            <ac:spMk id="21" creationId="{8D4820E4-3B97-4587-83BE-BF687967FA0B}"/>
          </ac:spMkLst>
        </pc:spChg>
        <pc:spChg chg="mod">
          <ac:chgData name="Judson Santiago" userId="ebb108da2f256286" providerId="LiveId" clId="{04C62C0D-B4A2-4B83-BDF6-5E152FECEBEB}" dt="2021-03-04T05:31:20.120" v="809" actId="114"/>
          <ac:spMkLst>
            <pc:docMk/>
            <pc:sldMk cId="159104395" sldId="315"/>
            <ac:spMk id="26" creationId="{86E323AE-7819-4333-AC7E-2C96C4C91492}"/>
          </ac:spMkLst>
        </pc:spChg>
        <pc:spChg chg="mod">
          <ac:chgData name="Judson Santiago" userId="ebb108da2f256286" providerId="LiveId" clId="{04C62C0D-B4A2-4B83-BDF6-5E152FECEBEB}" dt="2021-03-04T05:31:03.740" v="806" actId="114"/>
          <ac:spMkLst>
            <pc:docMk/>
            <pc:sldMk cId="159104395" sldId="315"/>
            <ac:spMk id="27" creationId="{4B4B3075-35AB-4FD6-9BA8-233B5EF5F979}"/>
          </ac:spMkLst>
        </pc:spChg>
        <pc:spChg chg="mod">
          <ac:chgData name="Judson Santiago" userId="ebb108da2f256286" providerId="LiveId" clId="{04C62C0D-B4A2-4B83-BDF6-5E152FECEBEB}" dt="2021-03-04T05:08:13.795" v="615"/>
          <ac:spMkLst>
            <pc:docMk/>
            <pc:sldMk cId="159104395" sldId="315"/>
            <ac:spMk id="28" creationId="{16BE5E15-EAF8-4E00-A641-A6F9F86582DF}"/>
          </ac:spMkLst>
        </pc:spChg>
        <pc:spChg chg="mod">
          <ac:chgData name="Judson Santiago" userId="ebb108da2f256286" providerId="LiveId" clId="{04C62C0D-B4A2-4B83-BDF6-5E152FECEBEB}" dt="2021-03-04T05:08:13.795" v="615"/>
          <ac:spMkLst>
            <pc:docMk/>
            <pc:sldMk cId="159104395" sldId="315"/>
            <ac:spMk id="29" creationId="{6E1E5358-6AAF-42BA-98CD-4C91681D38B7}"/>
          </ac:spMkLst>
        </pc:spChg>
        <pc:grpChg chg="del mod">
          <ac:chgData name="Judson Santiago" userId="ebb108da2f256286" providerId="LiveId" clId="{04C62C0D-B4A2-4B83-BDF6-5E152FECEBEB}" dt="2021-03-04T05:08:13.501" v="614" actId="478"/>
          <ac:grpSpMkLst>
            <pc:docMk/>
            <pc:sldMk cId="159104395" sldId="315"/>
            <ac:grpSpMk id="9" creationId="{1471210F-1128-4668-9B90-F423F3E2180C}"/>
          </ac:grpSpMkLst>
        </pc:grpChg>
        <pc:grpChg chg="add mod">
          <ac:chgData name="Judson Santiago" userId="ebb108da2f256286" providerId="LiveId" clId="{04C62C0D-B4A2-4B83-BDF6-5E152FECEBEB}" dt="2021-03-04T05:04:58.408" v="601" actId="1076"/>
          <ac:grpSpMkLst>
            <pc:docMk/>
            <pc:sldMk cId="159104395" sldId="315"/>
            <ac:grpSpMk id="22" creationId="{01E5E77C-2348-4D51-8695-9078A2534555}"/>
          </ac:grpSpMkLst>
        </pc:grpChg>
        <pc:grpChg chg="add mod">
          <ac:chgData name="Judson Santiago" userId="ebb108da2f256286" providerId="LiveId" clId="{04C62C0D-B4A2-4B83-BDF6-5E152FECEBEB}" dt="2021-03-04T05:08:34.047" v="616" actId="1076"/>
          <ac:grpSpMkLst>
            <pc:docMk/>
            <pc:sldMk cId="159104395" sldId="315"/>
            <ac:grpSpMk id="25" creationId="{EAA84009-D2E6-466D-8134-2555A41C0FF8}"/>
          </ac:grpSpMkLst>
        </pc:grpChg>
        <pc:cxnChg chg="mod">
          <ac:chgData name="Judson Santiago" userId="ebb108da2f256286" providerId="LiveId" clId="{04C62C0D-B4A2-4B83-BDF6-5E152FECEBEB}" dt="2021-03-04T05:01:57.276" v="591"/>
          <ac:cxnSpMkLst>
            <pc:docMk/>
            <pc:sldMk cId="159104395" sldId="315"/>
            <ac:cxnSpMk id="23" creationId="{1637772A-E5BB-43DB-8363-64245D5D7BA5}"/>
          </ac:cxnSpMkLst>
        </pc:cxnChg>
        <pc:cxnChg chg="mod">
          <ac:chgData name="Judson Santiago" userId="ebb108da2f256286" providerId="LiveId" clId="{04C62C0D-B4A2-4B83-BDF6-5E152FECEBEB}" dt="2021-03-04T05:01:57.276" v="591"/>
          <ac:cxnSpMkLst>
            <pc:docMk/>
            <pc:sldMk cId="159104395" sldId="315"/>
            <ac:cxnSpMk id="24" creationId="{9BC22BFD-69F8-4BD1-90C1-C19538F25A35}"/>
          </ac:cxnSpMkLst>
        </pc:cxnChg>
      </pc:sldChg>
      <pc:sldChg chg="addSp delSp modSp add mod delAnim modAnim modNotesTx">
        <pc:chgData name="Judson Santiago" userId="ebb108da2f256286" providerId="LiveId" clId="{04C62C0D-B4A2-4B83-BDF6-5E152FECEBEB}" dt="2021-03-04T05:31:26.650" v="810" actId="114"/>
        <pc:sldMkLst>
          <pc:docMk/>
          <pc:sldMk cId="1838037672" sldId="316"/>
        </pc:sldMkLst>
        <pc:spChg chg="mod">
          <ac:chgData name="Judson Santiago" userId="ebb108da2f256286" providerId="LiveId" clId="{04C62C0D-B4A2-4B83-BDF6-5E152FECEBEB}" dt="2021-03-04T04:49:35.136" v="506" actId="20577"/>
          <ac:spMkLst>
            <pc:docMk/>
            <pc:sldMk cId="1838037672" sldId="316"/>
            <ac:spMk id="3" creationId="{71B2EE9F-3F26-4108-A8D7-6F6C4C3D7D0B}"/>
          </ac:spMkLst>
        </pc:spChg>
        <pc:spChg chg="mod">
          <ac:chgData name="Judson Santiago" userId="ebb108da2f256286" providerId="LiveId" clId="{04C62C0D-B4A2-4B83-BDF6-5E152FECEBEB}" dt="2021-03-04T04:53:37.938" v="541"/>
          <ac:spMkLst>
            <pc:docMk/>
            <pc:sldMk cId="1838037672" sldId="316"/>
            <ac:spMk id="11" creationId="{981D50C6-CD4E-4357-AC4A-E2BB5C026D5E}"/>
          </ac:spMkLst>
        </pc:spChg>
        <pc:spChg chg="mod">
          <ac:chgData name="Judson Santiago" userId="ebb108da2f256286" providerId="LiveId" clId="{04C62C0D-B4A2-4B83-BDF6-5E152FECEBEB}" dt="2021-03-04T04:50:55.335" v="518" actId="6549"/>
          <ac:spMkLst>
            <pc:docMk/>
            <pc:sldMk cId="1838037672" sldId="316"/>
            <ac:spMk id="14" creationId="{5D07DE26-F180-492C-B643-1A718EA06EF2}"/>
          </ac:spMkLst>
        </pc:spChg>
        <pc:spChg chg="mod">
          <ac:chgData name="Judson Santiago" userId="ebb108da2f256286" providerId="LiveId" clId="{04C62C0D-B4A2-4B83-BDF6-5E152FECEBEB}" dt="2021-03-04T04:51:13.042" v="526"/>
          <ac:spMkLst>
            <pc:docMk/>
            <pc:sldMk cId="1838037672" sldId="316"/>
            <ac:spMk id="15" creationId="{7A5372AF-A6A1-407D-BDC0-BC4915B158A7}"/>
          </ac:spMkLst>
        </pc:spChg>
        <pc:spChg chg="mod">
          <ac:chgData name="Judson Santiago" userId="ebb108da2f256286" providerId="LiveId" clId="{04C62C0D-B4A2-4B83-BDF6-5E152FECEBEB}" dt="2021-03-04T04:53:48.594" v="542"/>
          <ac:spMkLst>
            <pc:docMk/>
            <pc:sldMk cId="1838037672" sldId="316"/>
            <ac:spMk id="16" creationId="{A41246A5-F0F1-4279-9C87-E5CD955F0BDF}"/>
          </ac:spMkLst>
        </pc:spChg>
        <pc:spChg chg="mod">
          <ac:chgData name="Judson Santiago" userId="ebb108da2f256286" providerId="LiveId" clId="{04C62C0D-B4A2-4B83-BDF6-5E152FECEBEB}" dt="2021-03-04T04:53:49.962" v="543"/>
          <ac:spMkLst>
            <pc:docMk/>
            <pc:sldMk cId="1838037672" sldId="316"/>
            <ac:spMk id="17" creationId="{AB9EE7D7-AE27-4DD4-9FBE-3A72D4598D2A}"/>
          </ac:spMkLst>
        </pc:spChg>
        <pc:spChg chg="mod">
          <ac:chgData name="Judson Santiago" userId="ebb108da2f256286" providerId="LiveId" clId="{04C62C0D-B4A2-4B83-BDF6-5E152FECEBEB}" dt="2021-03-04T04:53:50.931" v="544"/>
          <ac:spMkLst>
            <pc:docMk/>
            <pc:sldMk cId="1838037672" sldId="316"/>
            <ac:spMk id="18" creationId="{9BBD635F-2C61-4576-A5AA-648AADFB4274}"/>
          </ac:spMkLst>
        </pc:spChg>
        <pc:spChg chg="add mod">
          <ac:chgData name="Judson Santiago" userId="ebb108da2f256286" providerId="LiveId" clId="{04C62C0D-B4A2-4B83-BDF6-5E152FECEBEB}" dt="2021-03-04T04:56:46.474" v="546" actId="1076"/>
          <ac:spMkLst>
            <pc:docMk/>
            <pc:sldMk cId="1838037672" sldId="316"/>
            <ac:spMk id="19" creationId="{4E1C8659-D71E-45A6-8E45-4F08B641D170}"/>
          </ac:spMkLst>
        </pc:spChg>
        <pc:spChg chg="add mod">
          <ac:chgData name="Judson Santiago" userId="ebb108da2f256286" providerId="LiveId" clId="{04C62C0D-B4A2-4B83-BDF6-5E152FECEBEB}" dt="2021-03-04T04:57:06.064" v="547" actId="6549"/>
          <ac:spMkLst>
            <pc:docMk/>
            <pc:sldMk cId="1838037672" sldId="316"/>
            <ac:spMk id="20" creationId="{4D826F1A-7B6E-45AE-B2C3-F35CDEA2BB65}"/>
          </ac:spMkLst>
        </pc:spChg>
        <pc:spChg chg="add mod">
          <ac:chgData name="Judson Santiago" userId="ebb108da2f256286" providerId="LiveId" clId="{04C62C0D-B4A2-4B83-BDF6-5E152FECEBEB}" dt="2021-03-04T04:57:16.631" v="552" actId="20577"/>
          <ac:spMkLst>
            <pc:docMk/>
            <pc:sldMk cId="1838037672" sldId="316"/>
            <ac:spMk id="21" creationId="{8E75C827-FA76-4EC5-8B45-77010EB6CACA}"/>
          </ac:spMkLst>
        </pc:spChg>
        <pc:spChg chg="add del mod">
          <ac:chgData name="Judson Santiago" userId="ebb108da2f256286" providerId="LiveId" clId="{04C62C0D-B4A2-4B83-BDF6-5E152FECEBEB}" dt="2021-03-04T04:58:49.746" v="570" actId="478"/>
          <ac:spMkLst>
            <pc:docMk/>
            <pc:sldMk cId="1838037672" sldId="316"/>
            <ac:spMk id="22" creationId="{29D1F073-C924-41B3-AB15-5B8F40DAF90E}"/>
          </ac:spMkLst>
        </pc:spChg>
        <pc:spChg chg="add del mod ord">
          <ac:chgData name="Judson Santiago" userId="ebb108da2f256286" providerId="LiveId" clId="{04C62C0D-B4A2-4B83-BDF6-5E152FECEBEB}" dt="2021-03-04T04:59:52.126" v="584" actId="478"/>
          <ac:spMkLst>
            <pc:docMk/>
            <pc:sldMk cId="1838037672" sldId="316"/>
            <ac:spMk id="24" creationId="{2906CE66-D738-4788-8B15-AFD2075E9222}"/>
          </ac:spMkLst>
        </pc:spChg>
        <pc:spChg chg="mod">
          <ac:chgData name="Judson Santiago" userId="ebb108da2f256286" providerId="LiveId" clId="{04C62C0D-B4A2-4B83-BDF6-5E152FECEBEB}" dt="2021-03-04T05:08:42.459" v="618"/>
          <ac:spMkLst>
            <pc:docMk/>
            <pc:sldMk cId="1838037672" sldId="316"/>
            <ac:spMk id="27" creationId="{758B6CA1-3729-4D92-9631-98FB68BFA3CB}"/>
          </ac:spMkLst>
        </pc:spChg>
        <pc:spChg chg="mod">
          <ac:chgData name="Judson Santiago" userId="ebb108da2f256286" providerId="LiveId" clId="{04C62C0D-B4A2-4B83-BDF6-5E152FECEBEB}" dt="2021-03-04T05:08:42.459" v="618"/>
          <ac:spMkLst>
            <pc:docMk/>
            <pc:sldMk cId="1838037672" sldId="316"/>
            <ac:spMk id="28" creationId="{63E11DDC-01A0-4013-A1CE-FD05FE9BCF33}"/>
          </ac:spMkLst>
        </pc:spChg>
        <pc:spChg chg="mod">
          <ac:chgData name="Judson Santiago" userId="ebb108da2f256286" providerId="LiveId" clId="{04C62C0D-B4A2-4B83-BDF6-5E152FECEBEB}" dt="2021-03-04T05:08:42.459" v="618"/>
          <ac:spMkLst>
            <pc:docMk/>
            <pc:sldMk cId="1838037672" sldId="316"/>
            <ac:spMk id="29" creationId="{3F73D799-FADC-44C0-80DF-D347C79CAFBD}"/>
          </ac:spMkLst>
        </pc:spChg>
        <pc:spChg chg="mod">
          <ac:chgData name="Judson Santiago" userId="ebb108da2f256286" providerId="LiveId" clId="{04C62C0D-B4A2-4B83-BDF6-5E152FECEBEB}" dt="2021-03-04T05:08:42.459" v="618"/>
          <ac:spMkLst>
            <pc:docMk/>
            <pc:sldMk cId="1838037672" sldId="316"/>
            <ac:spMk id="30" creationId="{D9D08CD1-3B7B-4B3B-B2EE-E9B6FDAF4A36}"/>
          </ac:spMkLst>
        </pc:spChg>
        <pc:spChg chg="mod">
          <ac:chgData name="Judson Santiago" userId="ebb108da2f256286" providerId="LiveId" clId="{04C62C0D-B4A2-4B83-BDF6-5E152FECEBEB}" dt="2021-03-04T05:31:26.650" v="810" actId="114"/>
          <ac:spMkLst>
            <pc:docMk/>
            <pc:sldMk cId="1838037672" sldId="316"/>
            <ac:spMk id="32" creationId="{03EBD55E-C8B6-4DCD-B61C-530394B6393D}"/>
          </ac:spMkLst>
        </pc:spChg>
        <pc:spChg chg="mod">
          <ac:chgData name="Judson Santiago" userId="ebb108da2f256286" providerId="LiveId" clId="{04C62C0D-B4A2-4B83-BDF6-5E152FECEBEB}" dt="2021-03-04T05:30:52.488" v="805" actId="114"/>
          <ac:spMkLst>
            <pc:docMk/>
            <pc:sldMk cId="1838037672" sldId="316"/>
            <ac:spMk id="33" creationId="{665B8543-0EFE-41F9-B064-B818C99E2D31}"/>
          </ac:spMkLst>
        </pc:spChg>
        <pc:spChg chg="mod">
          <ac:chgData name="Judson Santiago" userId="ebb108da2f256286" providerId="LiveId" clId="{04C62C0D-B4A2-4B83-BDF6-5E152FECEBEB}" dt="2021-03-04T05:08:51.435" v="620"/>
          <ac:spMkLst>
            <pc:docMk/>
            <pc:sldMk cId="1838037672" sldId="316"/>
            <ac:spMk id="34" creationId="{473BE1F1-9549-40F0-924D-BA552CF0D7D6}"/>
          </ac:spMkLst>
        </pc:spChg>
        <pc:spChg chg="mod">
          <ac:chgData name="Judson Santiago" userId="ebb108da2f256286" providerId="LiveId" clId="{04C62C0D-B4A2-4B83-BDF6-5E152FECEBEB}" dt="2021-03-04T05:08:51.435" v="620"/>
          <ac:spMkLst>
            <pc:docMk/>
            <pc:sldMk cId="1838037672" sldId="316"/>
            <ac:spMk id="35" creationId="{725FF5DC-AFB6-48CE-AA4C-618D17AEA5F0}"/>
          </ac:spMkLst>
        </pc:spChg>
        <pc:grpChg chg="del">
          <ac:chgData name="Judson Santiago" userId="ebb108da2f256286" providerId="LiveId" clId="{04C62C0D-B4A2-4B83-BDF6-5E152FECEBEB}" dt="2021-03-04T05:08:42.134" v="617" actId="478"/>
          <ac:grpSpMkLst>
            <pc:docMk/>
            <pc:sldMk cId="1838037672" sldId="316"/>
            <ac:grpSpMk id="9" creationId="{1471210F-1128-4668-9B90-F423F3E2180C}"/>
          </ac:grpSpMkLst>
        </pc:grpChg>
        <pc:grpChg chg="add mod">
          <ac:chgData name="Judson Santiago" userId="ebb108da2f256286" providerId="LiveId" clId="{04C62C0D-B4A2-4B83-BDF6-5E152FECEBEB}" dt="2021-03-04T05:00:26.127" v="587" actId="164"/>
          <ac:grpSpMkLst>
            <pc:docMk/>
            <pc:sldMk cId="1838037672" sldId="316"/>
            <ac:grpSpMk id="25" creationId="{9B9227F1-2F11-491F-8F39-2E74C490D69A}"/>
          </ac:grpSpMkLst>
        </pc:grpChg>
        <pc:grpChg chg="add del mod">
          <ac:chgData name="Judson Santiago" userId="ebb108da2f256286" providerId="LiveId" clId="{04C62C0D-B4A2-4B83-BDF6-5E152FECEBEB}" dt="2021-03-04T05:08:51.077" v="619" actId="478"/>
          <ac:grpSpMkLst>
            <pc:docMk/>
            <pc:sldMk cId="1838037672" sldId="316"/>
            <ac:grpSpMk id="26" creationId="{417BCBDB-B2C8-4027-BB89-02558344671A}"/>
          </ac:grpSpMkLst>
        </pc:grpChg>
        <pc:grpChg chg="add mod">
          <ac:chgData name="Judson Santiago" userId="ebb108da2f256286" providerId="LiveId" clId="{04C62C0D-B4A2-4B83-BDF6-5E152FECEBEB}" dt="2021-03-04T05:08:51.435" v="620"/>
          <ac:grpSpMkLst>
            <pc:docMk/>
            <pc:sldMk cId="1838037672" sldId="316"/>
            <ac:grpSpMk id="31" creationId="{368B3581-350C-48E7-A980-D834CF2E7123}"/>
          </ac:grpSpMkLst>
        </pc:grpChg>
        <pc:cxnChg chg="add mod">
          <ac:chgData name="Judson Santiago" userId="ebb108da2f256286" providerId="LiveId" clId="{04C62C0D-B4A2-4B83-BDF6-5E152FECEBEB}" dt="2021-03-04T05:00:26.127" v="587" actId="164"/>
          <ac:cxnSpMkLst>
            <pc:docMk/>
            <pc:sldMk cId="1838037672" sldId="316"/>
            <ac:cxnSpMk id="8" creationId="{26546280-C59C-4A79-A0AA-3DF9EA3FBCA6}"/>
          </ac:cxnSpMkLst>
        </pc:cxnChg>
        <pc:cxnChg chg="add mod">
          <ac:chgData name="Judson Santiago" userId="ebb108da2f256286" providerId="LiveId" clId="{04C62C0D-B4A2-4B83-BDF6-5E152FECEBEB}" dt="2021-03-04T05:00:26.127" v="587" actId="164"/>
          <ac:cxnSpMkLst>
            <pc:docMk/>
            <pc:sldMk cId="1838037672" sldId="316"/>
            <ac:cxnSpMk id="23" creationId="{FA1CBBAA-F06D-40B0-B13C-0F6D0DFF028E}"/>
          </ac:cxnSpMkLst>
        </pc:cxnChg>
      </pc:sldChg>
      <pc:sldChg chg="modSp add mod modNotesTx">
        <pc:chgData name="Judson Santiago" userId="ebb108da2f256286" providerId="LiveId" clId="{04C62C0D-B4A2-4B83-BDF6-5E152FECEBEB}" dt="2021-03-04T05:31:31.970" v="811" actId="114"/>
        <pc:sldMkLst>
          <pc:docMk/>
          <pc:sldMk cId="3829216620" sldId="317"/>
        </pc:sldMkLst>
        <pc:spChg chg="mod">
          <ac:chgData name="Judson Santiago" userId="ebb108da2f256286" providerId="LiveId" clId="{04C62C0D-B4A2-4B83-BDF6-5E152FECEBEB}" dt="2021-03-04T05:18:34.594" v="683" actId="11"/>
          <ac:spMkLst>
            <pc:docMk/>
            <pc:sldMk cId="3829216620" sldId="317"/>
            <ac:spMk id="3" creationId="{71B2EE9F-3F26-4108-A8D7-6F6C4C3D7D0B}"/>
          </ac:spMkLst>
        </pc:spChg>
        <pc:spChg chg="mod">
          <ac:chgData name="Judson Santiago" userId="ebb108da2f256286" providerId="LiveId" clId="{04C62C0D-B4A2-4B83-BDF6-5E152FECEBEB}" dt="2021-03-04T05:12:03.889" v="624" actId="114"/>
          <ac:spMkLst>
            <pc:docMk/>
            <pc:sldMk cId="3829216620" sldId="317"/>
            <ac:spMk id="11" creationId="{981D50C6-CD4E-4357-AC4A-E2BB5C026D5E}"/>
          </ac:spMkLst>
        </pc:spChg>
        <pc:spChg chg="mod">
          <ac:chgData name="Judson Santiago" userId="ebb108da2f256286" providerId="LiveId" clId="{04C62C0D-B4A2-4B83-BDF6-5E152FECEBEB}" dt="2021-03-04T05:12:33.515" v="631"/>
          <ac:spMkLst>
            <pc:docMk/>
            <pc:sldMk cId="3829216620" sldId="317"/>
            <ac:spMk id="14" creationId="{5D07DE26-F180-492C-B643-1A718EA06EF2}"/>
          </ac:spMkLst>
        </pc:spChg>
        <pc:spChg chg="mod">
          <ac:chgData name="Judson Santiago" userId="ebb108da2f256286" providerId="LiveId" clId="{04C62C0D-B4A2-4B83-BDF6-5E152FECEBEB}" dt="2021-03-04T05:13:09.541" v="644" actId="20577"/>
          <ac:spMkLst>
            <pc:docMk/>
            <pc:sldMk cId="3829216620" sldId="317"/>
            <ac:spMk id="15" creationId="{7A5372AF-A6A1-407D-BDC0-BC4915B158A7}"/>
          </ac:spMkLst>
        </pc:spChg>
        <pc:spChg chg="mod">
          <ac:chgData name="Judson Santiago" userId="ebb108da2f256286" providerId="LiveId" clId="{04C62C0D-B4A2-4B83-BDF6-5E152FECEBEB}" dt="2021-03-04T05:13:40.679" v="655" actId="20577"/>
          <ac:spMkLst>
            <pc:docMk/>
            <pc:sldMk cId="3829216620" sldId="317"/>
            <ac:spMk id="16" creationId="{A41246A5-F0F1-4279-9C87-E5CD955F0BDF}"/>
          </ac:spMkLst>
        </pc:spChg>
        <pc:spChg chg="mod">
          <ac:chgData name="Judson Santiago" userId="ebb108da2f256286" providerId="LiveId" clId="{04C62C0D-B4A2-4B83-BDF6-5E152FECEBEB}" dt="2021-03-04T05:14:28.870" v="669" actId="20577"/>
          <ac:spMkLst>
            <pc:docMk/>
            <pc:sldMk cId="3829216620" sldId="317"/>
            <ac:spMk id="17" creationId="{AB9EE7D7-AE27-4DD4-9FBE-3A72D4598D2A}"/>
          </ac:spMkLst>
        </pc:spChg>
        <pc:spChg chg="mod">
          <ac:chgData name="Judson Santiago" userId="ebb108da2f256286" providerId="LiveId" clId="{04C62C0D-B4A2-4B83-BDF6-5E152FECEBEB}" dt="2021-03-04T05:13:53.121" v="660" actId="114"/>
          <ac:spMkLst>
            <pc:docMk/>
            <pc:sldMk cId="3829216620" sldId="317"/>
            <ac:spMk id="18" creationId="{9BBD635F-2C61-4576-A5AA-648AADFB4274}"/>
          </ac:spMkLst>
        </pc:spChg>
        <pc:spChg chg="mod">
          <ac:chgData name="Judson Santiago" userId="ebb108da2f256286" providerId="LiveId" clId="{04C62C0D-B4A2-4B83-BDF6-5E152FECEBEB}" dt="2021-03-04T05:31:31.970" v="811" actId="114"/>
          <ac:spMkLst>
            <pc:docMk/>
            <pc:sldMk cId="3829216620" sldId="317"/>
            <ac:spMk id="32" creationId="{03EBD55E-C8B6-4DCD-B61C-530394B6393D}"/>
          </ac:spMkLst>
        </pc:spChg>
        <pc:spChg chg="mod">
          <ac:chgData name="Judson Santiago" userId="ebb108da2f256286" providerId="LiveId" clId="{04C62C0D-B4A2-4B83-BDF6-5E152FECEBEB}" dt="2021-03-04T05:30:48.735" v="804" actId="114"/>
          <ac:spMkLst>
            <pc:docMk/>
            <pc:sldMk cId="3829216620" sldId="317"/>
            <ac:spMk id="33" creationId="{665B8543-0EFE-41F9-B064-B818C99E2D31}"/>
          </ac:spMkLst>
        </pc:spChg>
        <pc:grpChg chg="mod">
          <ac:chgData name="Judson Santiago" userId="ebb108da2f256286" providerId="LiveId" clId="{04C62C0D-B4A2-4B83-BDF6-5E152FECEBEB}" dt="2021-03-04T05:15:19.757" v="678" actId="1037"/>
          <ac:grpSpMkLst>
            <pc:docMk/>
            <pc:sldMk cId="3829216620" sldId="317"/>
            <ac:grpSpMk id="25" creationId="{9B9227F1-2F11-491F-8F39-2E74C490D69A}"/>
          </ac:grpSpMkLst>
        </pc:grpChg>
      </pc:sldChg>
      <pc:sldChg chg="addSp delSp modSp add mod delAnim modAnim">
        <pc:chgData name="Judson Santiago" userId="ebb108da2f256286" providerId="LiveId" clId="{04C62C0D-B4A2-4B83-BDF6-5E152FECEBEB}" dt="2021-03-04T05:32:26.382" v="825" actId="20577"/>
        <pc:sldMkLst>
          <pc:docMk/>
          <pc:sldMk cId="3383344286" sldId="318"/>
        </pc:sldMkLst>
        <pc:spChg chg="mod">
          <ac:chgData name="Judson Santiago" userId="ebb108da2f256286" providerId="LiveId" clId="{04C62C0D-B4A2-4B83-BDF6-5E152FECEBEB}" dt="2021-03-04T05:32:22.454" v="824" actId="20577"/>
          <ac:spMkLst>
            <pc:docMk/>
            <pc:sldMk cId="3383344286" sldId="318"/>
            <ac:spMk id="3" creationId="{71B2EE9F-3F26-4108-A8D7-6F6C4C3D7D0B}"/>
          </ac:spMkLst>
        </pc:spChg>
        <pc:spChg chg="mod">
          <ac:chgData name="Judson Santiago" userId="ebb108da2f256286" providerId="LiveId" clId="{04C62C0D-B4A2-4B83-BDF6-5E152FECEBEB}" dt="2021-03-04T05:24:26.838" v="769" actId="1076"/>
          <ac:spMkLst>
            <pc:docMk/>
            <pc:sldMk cId="3383344286" sldId="318"/>
            <ac:spMk id="10" creationId="{586190DF-2716-48C9-9B45-6E2F842AE55A}"/>
          </ac:spMkLst>
        </pc:spChg>
        <pc:spChg chg="mod">
          <ac:chgData name="Judson Santiago" userId="ebb108da2f256286" providerId="LiveId" clId="{04C62C0D-B4A2-4B83-BDF6-5E152FECEBEB}" dt="2021-03-04T05:24:49.371" v="771" actId="465"/>
          <ac:spMkLst>
            <pc:docMk/>
            <pc:sldMk cId="3383344286" sldId="318"/>
            <ac:spMk id="11" creationId="{981D50C6-CD4E-4357-AC4A-E2BB5C026D5E}"/>
          </ac:spMkLst>
        </pc:spChg>
        <pc:spChg chg="del mod">
          <ac:chgData name="Judson Santiago" userId="ebb108da2f256286" providerId="LiveId" clId="{04C62C0D-B4A2-4B83-BDF6-5E152FECEBEB}" dt="2021-03-04T05:21:50.984" v="697" actId="478"/>
          <ac:spMkLst>
            <pc:docMk/>
            <pc:sldMk cId="3383344286" sldId="318"/>
            <ac:spMk id="14" creationId="{5D07DE26-F180-492C-B643-1A718EA06EF2}"/>
          </ac:spMkLst>
        </pc:spChg>
        <pc:spChg chg="del mod">
          <ac:chgData name="Judson Santiago" userId="ebb108da2f256286" providerId="LiveId" clId="{04C62C0D-B4A2-4B83-BDF6-5E152FECEBEB}" dt="2021-03-04T05:21:50.984" v="697" actId="478"/>
          <ac:spMkLst>
            <pc:docMk/>
            <pc:sldMk cId="3383344286" sldId="318"/>
            <ac:spMk id="15" creationId="{7A5372AF-A6A1-407D-BDC0-BC4915B158A7}"/>
          </ac:spMkLst>
        </pc:spChg>
        <pc:spChg chg="del mod">
          <ac:chgData name="Judson Santiago" userId="ebb108da2f256286" providerId="LiveId" clId="{04C62C0D-B4A2-4B83-BDF6-5E152FECEBEB}" dt="2021-03-04T05:21:50.984" v="697" actId="478"/>
          <ac:spMkLst>
            <pc:docMk/>
            <pc:sldMk cId="3383344286" sldId="318"/>
            <ac:spMk id="16" creationId="{A41246A5-F0F1-4279-9C87-E5CD955F0BDF}"/>
          </ac:spMkLst>
        </pc:spChg>
        <pc:spChg chg="del mod">
          <ac:chgData name="Judson Santiago" userId="ebb108da2f256286" providerId="LiveId" clId="{04C62C0D-B4A2-4B83-BDF6-5E152FECEBEB}" dt="2021-03-04T05:21:50.984" v="697" actId="478"/>
          <ac:spMkLst>
            <pc:docMk/>
            <pc:sldMk cId="3383344286" sldId="318"/>
            <ac:spMk id="17" creationId="{AB9EE7D7-AE27-4DD4-9FBE-3A72D4598D2A}"/>
          </ac:spMkLst>
        </pc:spChg>
        <pc:spChg chg="mod">
          <ac:chgData name="Judson Santiago" userId="ebb108da2f256286" providerId="LiveId" clId="{04C62C0D-B4A2-4B83-BDF6-5E152FECEBEB}" dt="2021-03-04T05:24:41.681" v="770" actId="1076"/>
          <ac:spMkLst>
            <pc:docMk/>
            <pc:sldMk cId="3383344286" sldId="318"/>
            <ac:spMk id="18" creationId="{9BBD635F-2C61-4576-A5AA-648AADFB4274}"/>
          </ac:spMkLst>
        </pc:spChg>
        <pc:spChg chg="mod">
          <ac:chgData name="Judson Santiago" userId="ebb108da2f256286" providerId="LiveId" clId="{04C62C0D-B4A2-4B83-BDF6-5E152FECEBEB}" dt="2021-03-04T05:28:03.399" v="792"/>
          <ac:spMkLst>
            <pc:docMk/>
            <pc:sldMk cId="3383344286" sldId="318"/>
            <ac:spMk id="21" creationId="{8E75C827-FA76-4EC5-8B45-77010EB6CACA}"/>
          </ac:spMkLst>
        </pc:spChg>
        <pc:spChg chg="add mod">
          <ac:chgData name="Judson Santiago" userId="ebb108da2f256286" providerId="LiveId" clId="{04C62C0D-B4A2-4B83-BDF6-5E152FECEBEB}" dt="2021-03-04T05:31:42.071" v="813" actId="114"/>
          <ac:spMkLst>
            <pc:docMk/>
            <pc:sldMk cId="3383344286" sldId="318"/>
            <ac:spMk id="22" creationId="{57D663A1-E936-42DA-94AD-04E6B983A070}"/>
          </ac:spMkLst>
        </pc:spChg>
        <pc:spChg chg="add mod">
          <ac:chgData name="Judson Santiago" userId="ebb108da2f256286" providerId="LiveId" clId="{04C62C0D-B4A2-4B83-BDF6-5E152FECEBEB}" dt="2021-03-04T05:31:43.764" v="814" actId="114"/>
          <ac:spMkLst>
            <pc:docMk/>
            <pc:sldMk cId="3383344286" sldId="318"/>
            <ac:spMk id="24" creationId="{8F670A0D-04F8-4722-AE4A-B62922F893EA}"/>
          </ac:spMkLst>
        </pc:spChg>
        <pc:spChg chg="add mod">
          <ac:chgData name="Judson Santiago" userId="ebb108da2f256286" providerId="LiveId" clId="{04C62C0D-B4A2-4B83-BDF6-5E152FECEBEB}" dt="2021-03-04T05:31:45.504" v="815" actId="114"/>
          <ac:spMkLst>
            <pc:docMk/>
            <pc:sldMk cId="3383344286" sldId="318"/>
            <ac:spMk id="26" creationId="{1EC3E122-90E5-4660-A5D6-0B6E1DE6067D}"/>
          </ac:spMkLst>
        </pc:spChg>
        <pc:spChg chg="add mod">
          <ac:chgData name="Judson Santiago" userId="ebb108da2f256286" providerId="LiveId" clId="{04C62C0D-B4A2-4B83-BDF6-5E152FECEBEB}" dt="2021-03-04T05:32:26.382" v="825" actId="20577"/>
          <ac:spMkLst>
            <pc:docMk/>
            <pc:sldMk cId="3383344286" sldId="318"/>
            <ac:spMk id="27" creationId="{7A18B78C-761C-4F2A-9FC6-5DDCA9D6A3EC}"/>
          </ac:spMkLst>
        </pc:spChg>
        <pc:spChg chg="add mod">
          <ac:chgData name="Judson Santiago" userId="ebb108da2f256286" providerId="LiveId" clId="{04C62C0D-B4A2-4B83-BDF6-5E152FECEBEB}" dt="2021-03-04T05:31:59.865" v="821" actId="114"/>
          <ac:spMkLst>
            <pc:docMk/>
            <pc:sldMk cId="3383344286" sldId="318"/>
            <ac:spMk id="28" creationId="{7F3BA148-7B0D-4B99-82D6-9FFFB8303201}"/>
          </ac:spMkLst>
        </pc:spChg>
        <pc:spChg chg="add mod">
          <ac:chgData name="Judson Santiago" userId="ebb108da2f256286" providerId="LiveId" clId="{04C62C0D-B4A2-4B83-BDF6-5E152FECEBEB}" dt="2021-03-04T05:32:01.442" v="822" actId="114"/>
          <ac:spMkLst>
            <pc:docMk/>
            <pc:sldMk cId="3383344286" sldId="318"/>
            <ac:spMk id="29" creationId="{31143271-A4F7-4914-9DD2-905E549FDF01}"/>
          </ac:spMkLst>
        </pc:spChg>
        <pc:spChg chg="add mod">
          <ac:chgData name="Judson Santiago" userId="ebb108da2f256286" providerId="LiveId" clId="{04C62C0D-B4A2-4B83-BDF6-5E152FECEBEB}" dt="2021-03-04T05:32:03.180" v="823" actId="114"/>
          <ac:spMkLst>
            <pc:docMk/>
            <pc:sldMk cId="3383344286" sldId="318"/>
            <ac:spMk id="30" creationId="{C079D39B-BB99-43D9-A225-99F874BDD547}"/>
          </ac:spMkLst>
        </pc:spChg>
        <pc:spChg chg="mod">
          <ac:chgData name="Judson Santiago" userId="ebb108da2f256286" providerId="LiveId" clId="{04C62C0D-B4A2-4B83-BDF6-5E152FECEBEB}" dt="2021-03-04T05:31:38.070" v="812" actId="114"/>
          <ac:spMkLst>
            <pc:docMk/>
            <pc:sldMk cId="3383344286" sldId="318"/>
            <ac:spMk id="32" creationId="{03EBD55E-C8B6-4DCD-B61C-530394B6393D}"/>
          </ac:spMkLst>
        </pc:spChg>
        <pc:spChg chg="mod">
          <ac:chgData name="Judson Santiago" userId="ebb108da2f256286" providerId="LiveId" clId="{04C62C0D-B4A2-4B83-BDF6-5E152FECEBEB}" dt="2021-03-04T05:30:42.443" v="803" actId="114"/>
          <ac:spMkLst>
            <pc:docMk/>
            <pc:sldMk cId="3383344286" sldId="318"/>
            <ac:spMk id="33" creationId="{665B8543-0EFE-41F9-B064-B818C99E2D31}"/>
          </ac:spMkLst>
        </pc:spChg>
        <pc:spChg chg="add mod">
          <ac:chgData name="Judson Santiago" userId="ebb108da2f256286" providerId="LiveId" clId="{04C62C0D-B4A2-4B83-BDF6-5E152FECEBEB}" dt="2021-03-04T05:27:54.484" v="791" actId="20577"/>
          <ac:spMkLst>
            <pc:docMk/>
            <pc:sldMk cId="3383344286" sldId="318"/>
            <ac:spMk id="36" creationId="{5358697A-0A2C-4EDC-9109-6933C2C2418C}"/>
          </ac:spMkLst>
        </pc:spChg>
        <pc:grpChg chg="mod">
          <ac:chgData name="Judson Santiago" userId="ebb108da2f256286" providerId="LiveId" clId="{04C62C0D-B4A2-4B83-BDF6-5E152FECEBEB}" dt="2021-03-04T05:28:11.598" v="793" actId="1076"/>
          <ac:grpSpMkLst>
            <pc:docMk/>
            <pc:sldMk cId="3383344286" sldId="318"/>
            <ac:grpSpMk id="25" creationId="{9B9227F1-2F11-491F-8F39-2E74C490D69A}"/>
          </ac:grpSpMkLst>
        </pc:grpChg>
      </pc:sldChg>
      <pc:sldChg chg="addSp delSp modSp new mod">
        <pc:chgData name="Judson Santiago" userId="ebb108da2f256286" providerId="LiveId" clId="{04C62C0D-B4A2-4B83-BDF6-5E152FECEBEB}" dt="2021-03-04T06:43:24.989" v="1390" actId="20577"/>
        <pc:sldMkLst>
          <pc:docMk/>
          <pc:sldMk cId="2292433163" sldId="319"/>
        </pc:sldMkLst>
        <pc:spChg chg="mod">
          <ac:chgData name="Judson Santiago" userId="ebb108da2f256286" providerId="LiveId" clId="{04C62C0D-B4A2-4B83-BDF6-5E152FECEBEB}" dt="2021-03-04T06:39:28.326" v="1329" actId="20577"/>
          <ac:spMkLst>
            <pc:docMk/>
            <pc:sldMk cId="2292433163" sldId="319"/>
            <ac:spMk id="2" creationId="{52142454-8A3F-4442-BF10-59D7F160193A}"/>
          </ac:spMkLst>
        </pc:spChg>
        <pc:spChg chg="mod">
          <ac:chgData name="Judson Santiago" userId="ebb108da2f256286" providerId="LiveId" clId="{04C62C0D-B4A2-4B83-BDF6-5E152FECEBEB}" dt="2021-03-04T06:43:24.989" v="1390" actId="20577"/>
          <ac:spMkLst>
            <pc:docMk/>
            <pc:sldMk cId="2292433163" sldId="319"/>
            <ac:spMk id="3" creationId="{81430E57-5465-438A-90B7-EB093717874F}"/>
          </ac:spMkLst>
        </pc:spChg>
        <pc:spChg chg="add del mod">
          <ac:chgData name="Judson Santiago" userId="ebb108da2f256286" providerId="LiveId" clId="{04C62C0D-B4A2-4B83-BDF6-5E152FECEBEB}" dt="2021-03-04T06:42:12.621" v="1382" actId="478"/>
          <ac:spMkLst>
            <pc:docMk/>
            <pc:sldMk cId="2292433163" sldId="319"/>
            <ac:spMk id="5" creationId="{45E83BB8-EBED-4E35-A110-DB81EE92B9F4}"/>
          </ac:spMkLst>
        </pc:spChg>
        <pc:graphicFrameChg chg="add mod modGraphic">
          <ac:chgData name="Judson Santiago" userId="ebb108da2f256286" providerId="LiveId" clId="{04C62C0D-B4A2-4B83-BDF6-5E152FECEBEB}" dt="2021-03-04T06:42:25.510" v="1385" actId="1076"/>
          <ac:graphicFrameMkLst>
            <pc:docMk/>
            <pc:sldMk cId="2292433163" sldId="319"/>
            <ac:graphicFrameMk id="6" creationId="{9C4E88A8-AF85-4BC4-8C9F-9C87784D8371}"/>
          </ac:graphicFrameMkLst>
        </pc:graphicFrameChg>
      </pc:sldChg>
    </pc:docChg>
  </pc:docChgLst>
  <pc:docChgLst>
    <pc:chgData name="Judson Santiago" userId="ebb108da2f256286" providerId="LiveId" clId="{23AAD550-3EA1-401F-AAE2-EF7493699D74}"/>
    <pc:docChg chg="undo custSel modSld">
      <pc:chgData name="Judson Santiago" userId="ebb108da2f256286" providerId="LiveId" clId="{23AAD550-3EA1-401F-AAE2-EF7493699D74}" dt="2019-09-25T19:36:27.764" v="713" actId="20577"/>
      <pc:docMkLst>
        <pc:docMk/>
      </pc:docMkLst>
      <pc:sldChg chg="addSp modSp modNotesTx">
        <pc:chgData name="Judson Santiago" userId="ebb108da2f256286" providerId="LiveId" clId="{23AAD550-3EA1-401F-AAE2-EF7493699D74}" dt="2019-09-25T18:07:45.855" v="496" actId="1036"/>
        <pc:sldMkLst>
          <pc:docMk/>
          <pc:sldMk cId="1065292942" sldId="288"/>
        </pc:sldMkLst>
        <pc:grpChg chg="add mod">
          <ac:chgData name="Judson Santiago" userId="ebb108da2f256286" providerId="LiveId" clId="{23AAD550-3EA1-401F-AAE2-EF7493699D74}" dt="2019-09-25T18:07:45.855" v="496" actId="1036"/>
          <ac:grpSpMkLst>
            <pc:docMk/>
            <pc:sldMk cId="1065292942" sldId="288"/>
            <ac:grpSpMk id="9" creationId="{E33A5A2D-4376-406B-A07C-D589C37E9A05}"/>
          </ac:grpSpMkLst>
        </pc:grpChg>
      </pc:sldChg>
      <pc:sldChg chg="modSp">
        <pc:chgData name="Judson Santiago" userId="ebb108da2f256286" providerId="LiveId" clId="{23AAD550-3EA1-401F-AAE2-EF7493699D74}" dt="2019-09-25T17:25:13.314" v="242" actId="20577"/>
        <pc:sldMkLst>
          <pc:docMk/>
          <pc:sldMk cId="2577361315" sldId="289"/>
        </pc:sldMkLst>
        <pc:spChg chg="mod">
          <ac:chgData name="Judson Santiago" userId="ebb108da2f256286" providerId="LiveId" clId="{23AAD550-3EA1-401F-AAE2-EF7493699D74}" dt="2019-09-25T17:25:13.314" v="242" actId="20577"/>
          <ac:spMkLst>
            <pc:docMk/>
            <pc:sldMk cId="2577361315" sldId="289"/>
            <ac:spMk id="3" creationId="{2E8EC5CE-CE1F-4962-A6E3-1EFD0A244457}"/>
          </ac:spMkLst>
        </pc:spChg>
      </pc:sldChg>
      <pc:sldChg chg="addSp modSp">
        <pc:chgData name="Judson Santiago" userId="ebb108da2f256286" providerId="LiveId" clId="{23AAD550-3EA1-401F-AAE2-EF7493699D74}" dt="2019-09-25T17:58:42.964" v="484" actId="1076"/>
        <pc:sldMkLst>
          <pc:docMk/>
          <pc:sldMk cId="4068241606" sldId="293"/>
        </pc:sldMkLst>
        <pc:spChg chg="mod">
          <ac:chgData name="Judson Santiago" userId="ebb108da2f256286" providerId="LiveId" clId="{23AAD550-3EA1-401F-AAE2-EF7493699D74}" dt="2019-09-25T17:51:07.066" v="454"/>
          <ac:spMkLst>
            <pc:docMk/>
            <pc:sldMk cId="4068241606" sldId="293"/>
            <ac:spMk id="3" creationId="{F88C78E2-D953-4B90-B0F8-D6CDA068D9AC}"/>
          </ac:spMkLst>
        </pc:spChg>
        <pc:spChg chg="add mod">
          <ac:chgData name="Judson Santiago" userId="ebb108da2f256286" providerId="LiveId" clId="{23AAD550-3EA1-401F-AAE2-EF7493699D74}" dt="2019-09-25T17:58:42.964" v="484" actId="1076"/>
          <ac:spMkLst>
            <pc:docMk/>
            <pc:sldMk cId="4068241606" sldId="293"/>
            <ac:spMk id="4" creationId="{F4B5E785-74F7-44C0-949D-1C1719A9252B}"/>
          </ac:spMkLst>
        </pc:spChg>
        <pc:spChg chg="add mod">
          <ac:chgData name="Judson Santiago" userId="ebb108da2f256286" providerId="LiveId" clId="{23AAD550-3EA1-401F-AAE2-EF7493699D74}" dt="2019-09-25T17:51:32.567" v="482" actId="14100"/>
          <ac:spMkLst>
            <pc:docMk/>
            <pc:sldMk cId="4068241606" sldId="293"/>
            <ac:spMk id="6" creationId="{C8C04528-6DA3-4133-96D4-B2B5BF1AA56C}"/>
          </ac:spMkLst>
        </pc:spChg>
      </pc:sldChg>
      <pc:sldChg chg="modSp">
        <pc:chgData name="Judson Santiago" userId="ebb108da2f256286" providerId="LiveId" clId="{23AAD550-3EA1-401F-AAE2-EF7493699D74}" dt="2019-09-25T17:58:57.359" v="489" actId="1035"/>
        <pc:sldMkLst>
          <pc:docMk/>
          <pc:sldMk cId="2680484509" sldId="294"/>
        </pc:sldMkLst>
        <pc:spChg chg="mod">
          <ac:chgData name="Judson Santiago" userId="ebb108da2f256286" providerId="LiveId" clId="{23AAD550-3EA1-401F-AAE2-EF7493699D74}" dt="2019-09-25T17:58:57.359" v="489" actId="1035"/>
          <ac:spMkLst>
            <pc:docMk/>
            <pc:sldMk cId="2680484509" sldId="294"/>
            <ac:spMk id="37" creationId="{546DBEA1-CC16-479A-A993-0445ECE7A7F6}"/>
          </ac:spMkLst>
        </pc:spChg>
        <pc:grpChg chg="mod">
          <ac:chgData name="Judson Santiago" userId="ebb108da2f256286" providerId="LiveId" clId="{23AAD550-3EA1-401F-AAE2-EF7493699D74}" dt="2019-09-25T17:58:57.359" v="489" actId="1035"/>
          <ac:grpSpMkLst>
            <pc:docMk/>
            <pc:sldMk cId="2680484509" sldId="294"/>
            <ac:grpSpMk id="76" creationId="{262A746A-5BBA-4DD5-8D6A-82DF26FB60DC}"/>
          </ac:grpSpMkLst>
        </pc:grpChg>
        <pc:graphicFrameChg chg="mod">
          <ac:chgData name="Judson Santiago" userId="ebb108da2f256286" providerId="LiveId" clId="{23AAD550-3EA1-401F-AAE2-EF7493699D74}" dt="2019-09-25T17:58:57.359" v="489" actId="1035"/>
          <ac:graphicFrameMkLst>
            <pc:docMk/>
            <pc:sldMk cId="2680484509" sldId="294"/>
            <ac:graphicFrameMk id="4" creationId="{D7746895-E312-460C-830A-5E279355BA81}"/>
          </ac:graphicFrameMkLst>
        </pc:graphicFrameChg>
      </pc:sldChg>
      <pc:sldChg chg="modSp">
        <pc:chgData name="Judson Santiago" userId="ebb108da2f256286" providerId="LiveId" clId="{23AAD550-3EA1-401F-AAE2-EF7493699D74}" dt="2019-09-25T17:59:12.584" v="491" actId="1035"/>
        <pc:sldMkLst>
          <pc:docMk/>
          <pc:sldMk cId="470148229" sldId="296"/>
        </pc:sldMkLst>
        <pc:spChg chg="mod">
          <ac:chgData name="Judson Santiago" userId="ebb108da2f256286" providerId="LiveId" clId="{23AAD550-3EA1-401F-AAE2-EF7493699D74}" dt="2019-09-25T17:59:12.584" v="491" actId="1035"/>
          <ac:spMkLst>
            <pc:docMk/>
            <pc:sldMk cId="470148229" sldId="296"/>
            <ac:spMk id="49" creationId="{9ADB8438-90D8-49A7-8D46-26F288A1C95B}"/>
          </ac:spMkLst>
        </pc:spChg>
        <pc:grpChg chg="mod">
          <ac:chgData name="Judson Santiago" userId="ebb108da2f256286" providerId="LiveId" clId="{23AAD550-3EA1-401F-AAE2-EF7493699D74}" dt="2019-09-25T17:59:12.584" v="491" actId="1035"/>
          <ac:grpSpMkLst>
            <pc:docMk/>
            <pc:sldMk cId="470148229" sldId="296"/>
            <ac:grpSpMk id="5" creationId="{803BAC17-080E-47E0-8E8F-40C24B09A225}"/>
          </ac:grpSpMkLst>
        </pc:grpChg>
        <pc:grpChg chg="mod">
          <ac:chgData name="Judson Santiago" userId="ebb108da2f256286" providerId="LiveId" clId="{23AAD550-3EA1-401F-AAE2-EF7493699D74}" dt="2019-09-25T17:59:12.584" v="491" actId="1035"/>
          <ac:grpSpMkLst>
            <pc:docMk/>
            <pc:sldMk cId="470148229" sldId="296"/>
            <ac:grpSpMk id="78" creationId="{7FAC8F70-0A45-4E53-BFD8-30B70C8BDEC9}"/>
          </ac:grpSpMkLst>
        </pc:grpChg>
        <pc:graphicFrameChg chg="mod">
          <ac:chgData name="Judson Santiago" userId="ebb108da2f256286" providerId="LiveId" clId="{23AAD550-3EA1-401F-AAE2-EF7493699D74}" dt="2019-09-25T17:59:12.584" v="491" actId="1035"/>
          <ac:graphicFrameMkLst>
            <pc:docMk/>
            <pc:sldMk cId="470148229" sldId="296"/>
            <ac:graphicFrameMk id="45" creationId="{CA324A6E-D095-4E21-9916-E01449B42FC0}"/>
          </ac:graphicFrameMkLst>
        </pc:graphicFrameChg>
      </pc:sldChg>
      <pc:sldChg chg="addSp modNotesTx">
        <pc:chgData name="Judson Santiago" userId="ebb108da2f256286" providerId="LiveId" clId="{23AAD550-3EA1-401F-AAE2-EF7493699D74}" dt="2019-09-25T18:09:01.687" v="512" actId="20577"/>
        <pc:sldMkLst>
          <pc:docMk/>
          <pc:sldMk cId="3509350268" sldId="298"/>
        </pc:sldMkLst>
        <pc:grpChg chg="add">
          <ac:chgData name="Judson Santiago" userId="ebb108da2f256286" providerId="LiveId" clId="{23AAD550-3EA1-401F-AAE2-EF7493699D74}" dt="2019-09-25T18:08:07.801" v="497"/>
          <ac:grpSpMkLst>
            <pc:docMk/>
            <pc:sldMk cId="3509350268" sldId="298"/>
            <ac:grpSpMk id="10" creationId="{31B71046-6AA3-43DB-AFC0-72A2528CE2F3}"/>
          </ac:grpSpMkLst>
        </pc:grpChg>
      </pc:sldChg>
      <pc:sldChg chg="modSp">
        <pc:chgData name="Judson Santiago" userId="ebb108da2f256286" providerId="LiveId" clId="{23AAD550-3EA1-401F-AAE2-EF7493699D74}" dt="2019-09-25T18:10:38.848" v="516" actId="20577"/>
        <pc:sldMkLst>
          <pc:docMk/>
          <pc:sldMk cId="1199092127" sldId="299"/>
        </pc:sldMkLst>
        <pc:spChg chg="mod">
          <ac:chgData name="Judson Santiago" userId="ebb108da2f256286" providerId="LiveId" clId="{23AAD550-3EA1-401F-AAE2-EF7493699D74}" dt="2019-09-25T18:10:38.848" v="516" actId="20577"/>
          <ac:spMkLst>
            <pc:docMk/>
            <pc:sldMk cId="1199092127" sldId="299"/>
            <ac:spMk id="3" creationId="{71B2EE9F-3F26-4108-A8D7-6F6C4C3D7D0B}"/>
          </ac:spMkLst>
        </pc:spChg>
        <pc:grpChg chg="mod">
          <ac:chgData name="Judson Santiago" userId="ebb108da2f256286" providerId="LiveId" clId="{23AAD550-3EA1-401F-AAE2-EF7493699D74}" dt="2019-09-25T18:10:35.648" v="515" actId="1076"/>
          <ac:grpSpMkLst>
            <pc:docMk/>
            <pc:sldMk cId="1199092127" sldId="299"/>
            <ac:grpSpMk id="9" creationId="{1471210F-1128-4668-9B90-F423F3E2180C}"/>
          </ac:grpSpMkLst>
        </pc:grpChg>
      </pc:sldChg>
      <pc:sldChg chg="modSp">
        <pc:chgData name="Judson Santiago" userId="ebb108da2f256286" providerId="LiveId" clId="{23AAD550-3EA1-401F-AAE2-EF7493699D74}" dt="2019-09-25T18:38:57.911" v="522" actId="207"/>
        <pc:sldMkLst>
          <pc:docMk/>
          <pc:sldMk cId="3914788397" sldId="302"/>
        </pc:sldMkLst>
        <pc:graphicFrameChg chg="modGraphic">
          <ac:chgData name="Judson Santiago" userId="ebb108da2f256286" providerId="LiveId" clId="{23AAD550-3EA1-401F-AAE2-EF7493699D74}" dt="2019-09-25T18:38:57.911" v="522" actId="207"/>
          <ac:graphicFrameMkLst>
            <pc:docMk/>
            <pc:sldMk cId="3914788397" sldId="302"/>
            <ac:graphicFrameMk id="4" creationId="{B86F8C49-4E0E-4242-B7F0-145149C238EF}"/>
          </ac:graphicFrameMkLst>
        </pc:graphicFrameChg>
      </pc:sldChg>
      <pc:sldChg chg="modSp">
        <pc:chgData name="Judson Santiago" userId="ebb108da2f256286" providerId="LiveId" clId="{23AAD550-3EA1-401F-AAE2-EF7493699D74}" dt="2019-09-25T18:32:37.067" v="521" actId="207"/>
        <pc:sldMkLst>
          <pc:docMk/>
          <pc:sldMk cId="1942450677" sldId="305"/>
        </pc:sldMkLst>
        <pc:graphicFrameChg chg="modGraphic">
          <ac:chgData name="Judson Santiago" userId="ebb108da2f256286" providerId="LiveId" clId="{23AAD550-3EA1-401F-AAE2-EF7493699D74}" dt="2019-09-25T18:32:37.067" v="521" actId="207"/>
          <ac:graphicFrameMkLst>
            <pc:docMk/>
            <pc:sldMk cId="1942450677" sldId="305"/>
            <ac:graphicFrameMk id="28" creationId="{93D5CFC7-857D-4120-8EB0-717E347F2E84}"/>
          </ac:graphicFrameMkLst>
        </pc:graphicFrameChg>
      </pc:sldChg>
      <pc:sldChg chg="modSp modNotesTx">
        <pc:chgData name="Judson Santiago" userId="ebb108da2f256286" providerId="LiveId" clId="{23AAD550-3EA1-401F-AAE2-EF7493699D74}" dt="2019-09-25T19:36:27.764" v="713" actId="20577"/>
        <pc:sldMkLst>
          <pc:docMk/>
          <pc:sldMk cId="2444646254" sldId="310"/>
        </pc:sldMkLst>
        <pc:spChg chg="mod">
          <ac:chgData name="Judson Santiago" userId="ebb108da2f256286" providerId="LiveId" clId="{23AAD550-3EA1-401F-AAE2-EF7493699D74}" dt="2019-09-25T19:36:05.956" v="706" actId="20577"/>
          <ac:spMkLst>
            <pc:docMk/>
            <pc:sldMk cId="2444646254" sldId="310"/>
            <ac:spMk id="3" creationId="{25D9B699-41D2-4F5B-9C6A-1BEF88A7A800}"/>
          </ac:spMkLst>
        </pc:spChg>
      </pc:sldChg>
    </pc:docChg>
  </pc:docChgLst>
  <pc:docChgLst>
    <pc:chgData name="Judson Santiago" userId="ebb108da2f256286" providerId="LiveId" clId="{062DFFD2-3E35-42E3-98E2-C6D1F3BDF34C}"/>
    <pc:docChg chg="undo custSel addSld delSld modSld">
      <pc:chgData name="Judson Santiago" userId="ebb108da2f256286" providerId="LiveId" clId="{062DFFD2-3E35-42E3-98E2-C6D1F3BDF34C}" dt="2020-11-15T03:51:37.516" v="542" actId="20577"/>
      <pc:docMkLst>
        <pc:docMk/>
      </pc:docMkLst>
      <pc:sldChg chg="modNotesTx">
        <pc:chgData name="Judson Santiago" userId="ebb108da2f256286" providerId="LiveId" clId="{062DFFD2-3E35-42E3-98E2-C6D1F3BDF34C}" dt="2020-11-15T03:51:37.516" v="542" actId="20577"/>
        <pc:sldMkLst>
          <pc:docMk/>
          <pc:sldMk cId="2808920126" sldId="265"/>
        </pc:sldMkLst>
      </pc:sldChg>
      <pc:sldChg chg="modNotesTx">
        <pc:chgData name="Judson Santiago" userId="ebb108da2f256286" providerId="LiveId" clId="{062DFFD2-3E35-42E3-98E2-C6D1F3BDF34C}" dt="2020-11-14T03:38:08.929" v="516"/>
        <pc:sldMkLst>
          <pc:docMk/>
          <pc:sldMk cId="1951711801" sldId="286"/>
        </pc:sldMkLst>
      </pc:sldChg>
      <pc:sldChg chg="modSp mod">
        <pc:chgData name="Judson Santiago" userId="ebb108da2f256286" providerId="LiveId" clId="{062DFFD2-3E35-42E3-98E2-C6D1F3BDF34C}" dt="2020-11-14T03:06:37.312" v="248" actId="207"/>
        <pc:sldMkLst>
          <pc:docMk/>
          <pc:sldMk cId="548310462" sldId="301"/>
        </pc:sldMkLst>
        <pc:spChg chg="mod">
          <ac:chgData name="Judson Santiago" userId="ebb108da2f256286" providerId="LiveId" clId="{062DFFD2-3E35-42E3-98E2-C6D1F3BDF34C}" dt="2020-11-14T03:06:36.321" v="245" actId="207"/>
          <ac:spMkLst>
            <pc:docMk/>
            <pc:sldMk cId="548310462" sldId="301"/>
            <ac:spMk id="7" creationId="{7D1FD2A0-C8CE-48DD-961A-AB465289D55E}"/>
          </ac:spMkLst>
        </pc:spChg>
        <pc:spChg chg="mod">
          <ac:chgData name="Judson Santiago" userId="ebb108da2f256286" providerId="LiveId" clId="{062DFFD2-3E35-42E3-98E2-C6D1F3BDF34C}" dt="2020-11-14T03:06:36.888" v="247" actId="207"/>
          <ac:spMkLst>
            <pc:docMk/>
            <pc:sldMk cId="548310462" sldId="301"/>
            <ac:spMk id="13" creationId="{F4EEBEE3-AA55-43B0-AC5F-6CD0678114EE}"/>
          </ac:spMkLst>
        </pc:spChg>
        <pc:spChg chg="mod">
          <ac:chgData name="Judson Santiago" userId="ebb108da2f256286" providerId="LiveId" clId="{062DFFD2-3E35-42E3-98E2-C6D1F3BDF34C}" dt="2020-11-14T03:06:37.312" v="248" actId="207"/>
          <ac:spMkLst>
            <pc:docMk/>
            <pc:sldMk cId="548310462" sldId="301"/>
            <ac:spMk id="21" creationId="{3FD8B3AB-C724-4BAD-9085-66729694BAB0}"/>
          </ac:spMkLst>
        </pc:spChg>
        <pc:spChg chg="mod">
          <ac:chgData name="Judson Santiago" userId="ebb108da2f256286" providerId="LiveId" clId="{062DFFD2-3E35-42E3-98E2-C6D1F3BDF34C}" dt="2020-11-14T03:06:36.584" v="246" actId="207"/>
          <ac:spMkLst>
            <pc:docMk/>
            <pc:sldMk cId="548310462" sldId="301"/>
            <ac:spMk id="23" creationId="{F64D797E-2555-459A-861B-5349927FE35B}"/>
          </ac:spMkLst>
        </pc:spChg>
        <pc:spChg chg="mod">
          <ac:chgData name="Judson Santiago" userId="ebb108da2f256286" providerId="LiveId" clId="{062DFFD2-3E35-42E3-98E2-C6D1F3BDF34C}" dt="2020-11-14T03:06:36.072" v="244" actId="207"/>
          <ac:spMkLst>
            <pc:docMk/>
            <pc:sldMk cId="548310462" sldId="301"/>
            <ac:spMk id="25" creationId="{58C163E6-9976-47FF-8ECB-C3E8AEA31081}"/>
          </ac:spMkLst>
        </pc:spChg>
      </pc:sldChg>
      <pc:sldChg chg="modNotesTx">
        <pc:chgData name="Judson Santiago" userId="ebb108da2f256286" providerId="LiveId" clId="{062DFFD2-3E35-42E3-98E2-C6D1F3BDF34C}" dt="2020-11-14T02:53:45.674" v="238" actId="20577"/>
        <pc:sldMkLst>
          <pc:docMk/>
          <pc:sldMk cId="1942450677" sldId="305"/>
        </pc:sldMkLst>
      </pc:sldChg>
      <pc:sldChg chg="modSp mod">
        <pc:chgData name="Judson Santiago" userId="ebb108da2f256286" providerId="LiveId" clId="{062DFFD2-3E35-42E3-98E2-C6D1F3BDF34C}" dt="2020-11-14T03:34:23.651" v="513" actId="20577"/>
        <pc:sldMkLst>
          <pc:docMk/>
          <pc:sldMk cId="3669760159" sldId="307"/>
        </pc:sldMkLst>
        <pc:spChg chg="mod">
          <ac:chgData name="Judson Santiago" userId="ebb108da2f256286" providerId="LiveId" clId="{062DFFD2-3E35-42E3-98E2-C6D1F3BDF34C}" dt="2020-11-14T03:34:23.651" v="513" actId="20577"/>
          <ac:spMkLst>
            <pc:docMk/>
            <pc:sldMk cId="3669760159" sldId="307"/>
            <ac:spMk id="53" creationId="{DF9FA6F1-E2FB-4618-9C86-39CF9F74A675}"/>
          </ac:spMkLst>
        </pc:spChg>
      </pc:sldChg>
      <pc:sldChg chg="modSp mod">
        <pc:chgData name="Judson Santiago" userId="ebb108da2f256286" providerId="LiveId" clId="{062DFFD2-3E35-42E3-98E2-C6D1F3BDF34C}" dt="2020-11-15T00:44:47.752" v="532" actId="20577"/>
        <pc:sldMkLst>
          <pc:docMk/>
          <pc:sldMk cId="4180515764" sldId="308"/>
        </pc:sldMkLst>
        <pc:spChg chg="mod">
          <ac:chgData name="Judson Santiago" userId="ebb108da2f256286" providerId="LiveId" clId="{062DFFD2-3E35-42E3-98E2-C6D1F3BDF34C}" dt="2020-11-15T00:44:42.912" v="525" actId="20577"/>
          <ac:spMkLst>
            <pc:docMk/>
            <pc:sldMk cId="4180515764" sldId="308"/>
            <ac:spMk id="2" creationId="{04288D96-8E70-4C28-AD45-592EF4A4E18A}"/>
          </ac:spMkLst>
        </pc:spChg>
        <pc:spChg chg="mod">
          <ac:chgData name="Judson Santiago" userId="ebb108da2f256286" providerId="LiveId" clId="{062DFFD2-3E35-42E3-98E2-C6D1F3BDF34C}" dt="2020-11-15T00:44:47.752" v="532" actId="20577"/>
          <ac:spMkLst>
            <pc:docMk/>
            <pc:sldMk cId="4180515764" sldId="308"/>
            <ac:spMk id="3" creationId="{6F4C4B4D-2731-47F9-B658-81277DFDA275}"/>
          </ac:spMkLst>
        </pc:spChg>
      </pc:sldChg>
      <pc:sldChg chg="modSp mod">
        <pc:chgData name="Judson Santiago" userId="ebb108da2f256286" providerId="LiveId" clId="{062DFFD2-3E35-42E3-98E2-C6D1F3BDF34C}" dt="2020-11-14T03:35:08.299" v="515" actId="20577"/>
        <pc:sldMkLst>
          <pc:docMk/>
          <pc:sldMk cId="2444646254" sldId="310"/>
        </pc:sldMkLst>
        <pc:spChg chg="mod">
          <ac:chgData name="Judson Santiago" userId="ebb108da2f256286" providerId="LiveId" clId="{062DFFD2-3E35-42E3-98E2-C6D1F3BDF34C}" dt="2020-11-14T03:35:08.299" v="515" actId="20577"/>
          <ac:spMkLst>
            <pc:docMk/>
            <pc:sldMk cId="2444646254" sldId="310"/>
            <ac:spMk id="3" creationId="{25D9B699-41D2-4F5B-9C6A-1BEF88A7A800}"/>
          </ac:spMkLst>
        </pc:spChg>
      </pc:sldChg>
      <pc:sldChg chg="modSp mod">
        <pc:chgData name="Judson Santiago" userId="ebb108da2f256286" providerId="LiveId" clId="{062DFFD2-3E35-42E3-98E2-C6D1F3BDF34C}" dt="2020-11-13T03:30:18.486" v="237" actId="20577"/>
        <pc:sldMkLst>
          <pc:docMk/>
          <pc:sldMk cId="208577913" sldId="311"/>
        </pc:sldMkLst>
        <pc:spChg chg="mod">
          <ac:chgData name="Judson Santiago" userId="ebb108da2f256286" providerId="LiveId" clId="{062DFFD2-3E35-42E3-98E2-C6D1F3BDF34C}" dt="2020-11-13T03:30:18.486" v="237" actId="20577"/>
          <ac:spMkLst>
            <pc:docMk/>
            <pc:sldMk cId="208577913" sldId="311"/>
            <ac:spMk id="3" creationId="{22D83801-27F5-418B-93D2-84D86D5EF769}"/>
          </ac:spMkLst>
        </pc:spChg>
      </pc:sldChg>
      <pc:sldChg chg="modSp mod">
        <pc:chgData name="Judson Santiago" userId="ebb108da2f256286" providerId="LiveId" clId="{062DFFD2-3E35-42E3-98E2-C6D1F3BDF34C}" dt="2020-11-13T03:28:01.335" v="156" actId="20577"/>
        <pc:sldMkLst>
          <pc:docMk/>
          <pc:sldMk cId="2410792593" sldId="312"/>
        </pc:sldMkLst>
        <pc:spChg chg="mod">
          <ac:chgData name="Judson Santiago" userId="ebb108da2f256286" providerId="LiveId" clId="{062DFFD2-3E35-42E3-98E2-C6D1F3BDF34C}" dt="2020-11-13T03:28:01.335" v="156" actId="20577"/>
          <ac:spMkLst>
            <pc:docMk/>
            <pc:sldMk cId="2410792593" sldId="312"/>
            <ac:spMk id="3" creationId="{CF934FFF-914C-4007-9E2C-9792CB098305}"/>
          </ac:spMkLst>
        </pc:spChg>
      </pc:sldChg>
      <pc:sldChg chg="addSp modSp add del mod">
        <pc:chgData name="Judson Santiago" userId="ebb108da2f256286" providerId="LiveId" clId="{062DFFD2-3E35-42E3-98E2-C6D1F3BDF34C}" dt="2020-11-14T03:34:09.383" v="511" actId="47"/>
        <pc:sldMkLst>
          <pc:docMk/>
          <pc:sldMk cId="532475271" sldId="314"/>
        </pc:sldMkLst>
        <pc:spChg chg="mod">
          <ac:chgData name="Judson Santiago" userId="ebb108da2f256286" providerId="LiveId" clId="{062DFFD2-3E35-42E3-98E2-C6D1F3BDF34C}" dt="2020-11-14T03:24:45.495" v="376" actId="114"/>
          <ac:spMkLst>
            <pc:docMk/>
            <pc:sldMk cId="532475271" sldId="314"/>
            <ac:spMk id="3" creationId="{25D9B699-41D2-4F5B-9C6A-1BEF88A7A800}"/>
          </ac:spMkLst>
        </pc:spChg>
        <pc:spChg chg="add mod">
          <ac:chgData name="Judson Santiago" userId="ebb108da2f256286" providerId="LiveId" clId="{062DFFD2-3E35-42E3-98E2-C6D1F3BDF34C}" dt="2020-11-14T03:28:49.341" v="507" actId="6549"/>
          <ac:spMkLst>
            <pc:docMk/>
            <pc:sldMk cId="532475271" sldId="314"/>
            <ac:spMk id="5" creationId="{EC323329-F54C-4B9F-8D5F-433888C5809A}"/>
          </ac:spMkLst>
        </pc:spChg>
        <pc:spChg chg="add mod">
          <ac:chgData name="Judson Santiago" userId="ebb108da2f256286" providerId="LiveId" clId="{062DFFD2-3E35-42E3-98E2-C6D1F3BDF34C}" dt="2020-11-14T03:28:38.204" v="505" actId="12788"/>
          <ac:spMkLst>
            <pc:docMk/>
            <pc:sldMk cId="532475271" sldId="314"/>
            <ac:spMk id="6" creationId="{49243ACD-445F-4EFE-BAFD-B45458957698}"/>
          </ac:spMkLst>
        </pc:spChg>
      </pc:sldChg>
    </pc:docChg>
  </pc:docChgLst>
  <pc:docChgLst>
    <pc:chgData name="Judson Santiago" userId="ebb108da2f256286" providerId="LiveId" clId="{88465000-361C-4354-BB9B-A56F845C9BFA}"/>
    <pc:docChg chg="undo custSel addSld modSld">
      <pc:chgData name="Judson Santiago" userId="ebb108da2f256286" providerId="LiveId" clId="{88465000-361C-4354-BB9B-A56F845C9BFA}" dt="2019-05-08T21:18:51.418" v="1437" actId="20577"/>
      <pc:docMkLst>
        <pc:docMk/>
      </pc:docMkLst>
      <pc:sldChg chg="modSp">
        <pc:chgData name="Judson Santiago" userId="ebb108da2f256286" providerId="LiveId" clId="{88465000-361C-4354-BB9B-A56F845C9BFA}" dt="2019-05-08T21:18:51.418" v="1437" actId="20577"/>
        <pc:sldMkLst>
          <pc:docMk/>
          <pc:sldMk cId="1951711801" sldId="286"/>
        </pc:sldMkLst>
        <pc:spChg chg="mod">
          <ac:chgData name="Judson Santiago" userId="ebb108da2f256286" providerId="LiveId" clId="{88465000-361C-4354-BB9B-A56F845C9BFA}" dt="2019-05-08T21:18:51.418" v="1437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Sp modNotesTx">
        <pc:chgData name="Judson Santiago" userId="ebb108da2f256286" providerId="LiveId" clId="{88465000-361C-4354-BB9B-A56F845C9BFA}" dt="2019-05-08T17:48:10.118" v="85" actId="20577"/>
        <pc:sldMkLst>
          <pc:docMk/>
          <pc:sldMk cId="1661418290" sldId="287"/>
        </pc:sldMkLst>
        <pc:spChg chg="mod">
          <ac:chgData name="Judson Santiago" userId="ebb108da2f256286" providerId="LiveId" clId="{88465000-361C-4354-BB9B-A56F845C9BFA}" dt="2019-05-08T17:46:35.787" v="34" actId="14100"/>
          <ac:spMkLst>
            <pc:docMk/>
            <pc:sldMk cId="1661418290" sldId="287"/>
            <ac:spMk id="20" creationId="{7E843E2A-F6C3-4290-A33F-E5EB083C19D5}"/>
          </ac:spMkLst>
        </pc:spChg>
        <pc:spChg chg="mod">
          <ac:chgData name="Judson Santiago" userId="ebb108da2f256286" providerId="LiveId" clId="{88465000-361C-4354-BB9B-A56F845C9BFA}" dt="2019-05-08T17:46:31.232" v="33" actId="20577"/>
          <ac:spMkLst>
            <pc:docMk/>
            <pc:sldMk cId="1661418290" sldId="287"/>
            <ac:spMk id="21" creationId="{FDC0732D-A612-4E5C-B3EB-E645A8DE592A}"/>
          </ac:spMkLst>
        </pc:spChg>
        <pc:spChg chg="mod">
          <ac:chgData name="Judson Santiago" userId="ebb108da2f256286" providerId="LiveId" clId="{88465000-361C-4354-BB9B-A56F845C9BFA}" dt="2019-05-08T17:46:50.297" v="48" actId="20577"/>
          <ac:spMkLst>
            <pc:docMk/>
            <pc:sldMk cId="1661418290" sldId="287"/>
            <ac:spMk id="24" creationId="{C1A01E43-01F3-4736-9F0E-568429562A57}"/>
          </ac:spMkLst>
        </pc:spChg>
        <pc:spChg chg="mod">
          <ac:chgData name="Judson Santiago" userId="ebb108da2f256286" providerId="LiveId" clId="{88465000-361C-4354-BB9B-A56F845C9BFA}" dt="2019-05-08T17:47:13.860" v="50" actId="6549"/>
          <ac:spMkLst>
            <pc:docMk/>
            <pc:sldMk cId="1661418290" sldId="287"/>
            <ac:spMk id="42" creationId="{D701604F-90E7-4453-AD76-10D5A326F42F}"/>
          </ac:spMkLst>
        </pc:spChg>
      </pc:sldChg>
      <pc:sldChg chg="modSp">
        <pc:chgData name="Judson Santiago" userId="ebb108da2f256286" providerId="LiveId" clId="{88465000-361C-4354-BB9B-A56F845C9BFA}" dt="2019-05-08T18:38:40.079" v="522" actId="20577"/>
        <pc:sldMkLst>
          <pc:docMk/>
          <pc:sldMk cId="1065292942" sldId="288"/>
        </pc:sldMkLst>
        <pc:spChg chg="mod">
          <ac:chgData name="Judson Santiago" userId="ebb108da2f256286" providerId="LiveId" clId="{88465000-361C-4354-BB9B-A56F845C9BFA}" dt="2019-05-08T18:38:40.079" v="522" actId="20577"/>
          <ac:spMkLst>
            <pc:docMk/>
            <pc:sldMk cId="1065292942" sldId="288"/>
            <ac:spMk id="2" creationId="{C3696DC6-C24D-4198-92FD-4745DB7C0608}"/>
          </ac:spMkLst>
        </pc:spChg>
      </pc:sldChg>
      <pc:sldChg chg="addSp modSp modNotesTx">
        <pc:chgData name="Judson Santiago" userId="ebb108da2f256286" providerId="LiveId" clId="{88465000-361C-4354-BB9B-A56F845C9BFA}" dt="2019-05-08T18:52:10.974" v="847" actId="20577"/>
        <pc:sldMkLst>
          <pc:docMk/>
          <pc:sldMk cId="2577361315" sldId="289"/>
        </pc:sldMkLst>
        <pc:spChg chg="mod">
          <ac:chgData name="Judson Santiago" userId="ebb108da2f256286" providerId="LiveId" clId="{88465000-361C-4354-BB9B-A56F845C9BFA}" dt="2019-05-08T18:38:55.136" v="534" actId="20577"/>
          <ac:spMkLst>
            <pc:docMk/>
            <pc:sldMk cId="2577361315" sldId="289"/>
            <ac:spMk id="2" creationId="{C3696DC6-C24D-4198-92FD-4745DB7C0608}"/>
          </ac:spMkLst>
        </pc:spChg>
        <pc:spChg chg="mod">
          <ac:chgData name="Judson Santiago" userId="ebb108da2f256286" providerId="LiveId" clId="{88465000-361C-4354-BB9B-A56F845C9BFA}" dt="2019-05-08T18:51:04.651" v="747" actId="207"/>
          <ac:spMkLst>
            <pc:docMk/>
            <pc:sldMk cId="2577361315" sldId="289"/>
            <ac:spMk id="3" creationId="{2E8EC5CE-CE1F-4962-A6E3-1EFD0A244457}"/>
          </ac:spMkLst>
        </pc:spChg>
        <pc:spChg chg="mod">
          <ac:chgData name="Judson Santiago" userId="ebb108da2f256286" providerId="LiveId" clId="{88465000-361C-4354-BB9B-A56F845C9BFA}" dt="2019-05-08T18:40:14.688" v="544" actId="404"/>
          <ac:spMkLst>
            <pc:docMk/>
            <pc:sldMk cId="2577361315" sldId="289"/>
            <ac:spMk id="9" creationId="{984F3459-BC88-4986-AB82-E5C03C6F5892}"/>
          </ac:spMkLst>
        </pc:spChg>
        <pc:spChg chg="mod">
          <ac:chgData name="Judson Santiago" userId="ebb108da2f256286" providerId="LiveId" clId="{88465000-361C-4354-BB9B-A56F845C9BFA}" dt="2019-05-08T18:40:12.130" v="543" actId="404"/>
          <ac:spMkLst>
            <pc:docMk/>
            <pc:sldMk cId="2577361315" sldId="289"/>
            <ac:spMk id="10" creationId="{94D46F36-6D55-4070-AEC6-32EC42D6F4D1}"/>
          </ac:spMkLst>
        </pc:spChg>
        <pc:spChg chg="mod">
          <ac:chgData name="Judson Santiago" userId="ebb108da2f256286" providerId="LiveId" clId="{88465000-361C-4354-BB9B-A56F845C9BFA}" dt="2019-05-08T18:40:01.087" v="541" actId="404"/>
          <ac:spMkLst>
            <pc:docMk/>
            <pc:sldMk cId="2577361315" sldId="289"/>
            <ac:spMk id="12" creationId="{32B20EDF-761F-4780-92B8-B062740ECED9}"/>
          </ac:spMkLst>
        </pc:spChg>
        <pc:spChg chg="mod">
          <ac:chgData name="Judson Santiago" userId="ebb108da2f256286" providerId="LiveId" clId="{88465000-361C-4354-BB9B-A56F845C9BFA}" dt="2019-05-08T18:39:55.090" v="539" actId="404"/>
          <ac:spMkLst>
            <pc:docMk/>
            <pc:sldMk cId="2577361315" sldId="289"/>
            <ac:spMk id="13" creationId="{FDA1C430-E31C-4A1F-825D-9C031732CEDB}"/>
          </ac:spMkLst>
        </pc:spChg>
        <pc:spChg chg="mod">
          <ac:chgData name="Judson Santiago" userId="ebb108da2f256286" providerId="LiveId" clId="{88465000-361C-4354-BB9B-A56F845C9BFA}" dt="2019-05-08T18:39:57.168" v="540" actId="404"/>
          <ac:spMkLst>
            <pc:docMk/>
            <pc:sldMk cId="2577361315" sldId="289"/>
            <ac:spMk id="14" creationId="{D1B45077-0054-4D2E-BA4F-4AAD32068BE0}"/>
          </ac:spMkLst>
        </pc:spChg>
        <pc:spChg chg="mod">
          <ac:chgData name="Judson Santiago" userId="ebb108da2f256286" providerId="LiveId" clId="{88465000-361C-4354-BB9B-A56F845C9BFA}" dt="2019-05-08T18:39:52.587" v="538" actId="404"/>
          <ac:spMkLst>
            <pc:docMk/>
            <pc:sldMk cId="2577361315" sldId="289"/>
            <ac:spMk id="15" creationId="{4674F34D-097E-491F-9C09-87E710B2EA6A}"/>
          </ac:spMkLst>
        </pc:spChg>
        <pc:spChg chg="mod">
          <ac:chgData name="Judson Santiago" userId="ebb108da2f256286" providerId="LiveId" clId="{88465000-361C-4354-BB9B-A56F845C9BFA}" dt="2019-05-08T18:39:48.716" v="537" actId="404"/>
          <ac:spMkLst>
            <pc:docMk/>
            <pc:sldMk cId="2577361315" sldId="289"/>
            <ac:spMk id="22" creationId="{6ED1C1D3-63AA-42AB-B533-6AE0E8544989}"/>
          </ac:spMkLst>
        </pc:spChg>
        <pc:spChg chg="mod">
          <ac:chgData name="Judson Santiago" userId="ebb108da2f256286" providerId="LiveId" clId="{88465000-361C-4354-BB9B-A56F845C9BFA}" dt="2019-05-08T18:40:04.415" v="542" actId="404"/>
          <ac:spMkLst>
            <pc:docMk/>
            <pc:sldMk cId="2577361315" sldId="289"/>
            <ac:spMk id="38" creationId="{22523140-C6AA-47CD-97EC-3EC753F4FCAB}"/>
          </ac:spMkLst>
        </pc:spChg>
        <pc:spChg chg="mod">
          <ac:chgData name="Judson Santiago" userId="ebb108da2f256286" providerId="LiveId" clId="{88465000-361C-4354-BB9B-A56F845C9BFA}" dt="2019-05-08T18:39:38.206" v="535" actId="164"/>
          <ac:spMkLst>
            <pc:docMk/>
            <pc:sldMk cId="2577361315" sldId="289"/>
            <ac:spMk id="79" creationId="{718E46D1-BB7C-4030-8E72-35A92F52DDEE}"/>
          </ac:spMkLst>
        </pc:spChg>
        <pc:grpChg chg="add mod">
          <ac:chgData name="Judson Santiago" userId="ebb108da2f256286" providerId="LiveId" clId="{88465000-361C-4354-BB9B-A56F845C9BFA}" dt="2019-05-08T18:42:42.240" v="674" actId="1076"/>
          <ac:grpSpMkLst>
            <pc:docMk/>
            <pc:sldMk cId="2577361315" sldId="289"/>
            <ac:grpSpMk id="4" creationId="{AEBAE7BD-679D-4365-AA75-41FBA3379095}"/>
          </ac:grpSpMkLst>
        </pc:grpChg>
        <pc:grpChg chg="mod">
          <ac:chgData name="Judson Santiago" userId="ebb108da2f256286" providerId="LiveId" clId="{88465000-361C-4354-BB9B-A56F845C9BFA}" dt="2019-05-08T18:39:38.206" v="535" actId="164"/>
          <ac:grpSpMkLst>
            <pc:docMk/>
            <pc:sldMk cId="2577361315" sldId="289"/>
            <ac:grpSpMk id="40" creationId="{95BC6DCB-207E-4128-8DD1-19EC44AA0D86}"/>
          </ac:grpSpMkLst>
        </pc:grpChg>
        <pc:picChg chg="add mod">
          <ac:chgData name="Judson Santiago" userId="ebb108da2f256286" providerId="LiveId" clId="{88465000-361C-4354-BB9B-A56F845C9BFA}" dt="2019-05-08T18:50:23.815" v="746" actId="1076"/>
          <ac:picMkLst>
            <pc:docMk/>
            <pc:sldMk cId="2577361315" sldId="289"/>
            <ac:picMk id="6" creationId="{3D8522E6-AD03-41BF-99A4-062CAAED4EEB}"/>
          </ac:picMkLst>
        </pc:picChg>
        <pc:picChg chg="add mod">
          <ac:chgData name="Judson Santiago" userId="ebb108da2f256286" providerId="LiveId" clId="{88465000-361C-4354-BB9B-A56F845C9BFA}" dt="2019-05-08T18:50:13.024" v="745" actId="1076"/>
          <ac:picMkLst>
            <pc:docMk/>
            <pc:sldMk cId="2577361315" sldId="289"/>
            <ac:picMk id="8" creationId="{C01003F8-05CA-4540-BFDA-E66E83A3B79A}"/>
          </ac:picMkLst>
        </pc:picChg>
        <pc:picChg chg="add mod">
          <ac:chgData name="Judson Santiago" userId="ebb108da2f256286" providerId="LiveId" clId="{88465000-361C-4354-BB9B-A56F845C9BFA}" dt="2019-05-08T18:50:09.505" v="744" actId="1076"/>
          <ac:picMkLst>
            <pc:docMk/>
            <pc:sldMk cId="2577361315" sldId="289"/>
            <ac:picMk id="41" creationId="{A614C20C-B135-4F30-AE44-AD4179FC38D5}"/>
          </ac:picMkLst>
        </pc:picChg>
        <pc:cxnChg chg="mod">
          <ac:chgData name="Judson Santiago" userId="ebb108da2f256286" providerId="LiveId" clId="{88465000-361C-4354-BB9B-A56F845C9BFA}" dt="2019-05-08T18:39:38.206" v="535" actId="164"/>
          <ac:cxnSpMkLst>
            <pc:docMk/>
            <pc:sldMk cId="2577361315" sldId="289"/>
            <ac:cxnSpMk id="80" creationId="{2524DAF8-E957-458A-8380-43C33A5A8747}"/>
          </ac:cxnSpMkLst>
        </pc:cxnChg>
        <pc:cxnChg chg="mod">
          <ac:chgData name="Judson Santiago" userId="ebb108da2f256286" providerId="LiveId" clId="{88465000-361C-4354-BB9B-A56F845C9BFA}" dt="2019-05-08T18:39:38.206" v="535" actId="164"/>
          <ac:cxnSpMkLst>
            <pc:docMk/>
            <pc:sldMk cId="2577361315" sldId="289"/>
            <ac:cxnSpMk id="81" creationId="{6DA0FB47-BC02-4FCD-84F5-98858E60EE54}"/>
          </ac:cxnSpMkLst>
        </pc:cxnChg>
      </pc:sldChg>
      <pc:sldChg chg="addSp delSp modSp modNotesTx">
        <pc:chgData name="Judson Santiago" userId="ebb108da2f256286" providerId="LiveId" clId="{88465000-361C-4354-BB9B-A56F845C9BFA}" dt="2019-05-08T19:05:40.565" v="1036" actId="20577"/>
        <pc:sldMkLst>
          <pc:docMk/>
          <pc:sldMk cId="442470218" sldId="290"/>
        </pc:sldMkLst>
        <pc:spChg chg="mod">
          <ac:chgData name="Judson Santiago" userId="ebb108da2f256286" providerId="LiveId" clId="{88465000-361C-4354-BB9B-A56F845C9BFA}" dt="2019-05-08T19:02:53.937" v="967" actId="20577"/>
          <ac:spMkLst>
            <pc:docMk/>
            <pc:sldMk cId="442470218" sldId="290"/>
            <ac:spMk id="3" creationId="{DF400E87-D080-408C-BD00-FD12419E2BEA}"/>
          </ac:spMkLst>
        </pc:spChg>
        <pc:spChg chg="del mod">
          <ac:chgData name="Judson Santiago" userId="ebb108da2f256286" providerId="LiveId" clId="{88465000-361C-4354-BB9B-A56F845C9BFA}" dt="2019-05-08T18:59:05.130" v="941" actId="478"/>
          <ac:spMkLst>
            <pc:docMk/>
            <pc:sldMk cId="442470218" sldId="290"/>
            <ac:spMk id="4" creationId="{46A5A42F-2E40-4FA4-8D92-91643A945061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5" creationId="{017BD84D-DFA5-4325-9D83-71D55454789B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6" creationId="{5CAED6AF-E5E8-49A0-A4BB-2BF97192D6C6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7" creationId="{FA9D4652-1B20-49DC-9F5E-E9F120123BCF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43" creationId="{CDA26F68-0B96-4E17-BC90-2ED0D23F2D79}"/>
          </ac:spMkLst>
        </pc:spChg>
        <pc:grpChg chg="add mod">
          <ac:chgData name="Judson Santiago" userId="ebb108da2f256286" providerId="LiveId" clId="{88465000-361C-4354-BB9B-A56F845C9BFA}" dt="2019-05-08T18:58:41.061" v="939" actId="1036"/>
          <ac:grpSpMkLst>
            <pc:docMk/>
            <pc:sldMk cId="442470218" sldId="290"/>
            <ac:grpSpMk id="8" creationId="{86518778-1924-4B86-9FE6-0A44212F87E2}"/>
          </ac:grpSpMkLst>
        </pc:grpChg>
        <pc:grpChg chg="mod">
          <ac:chgData name="Judson Santiago" userId="ebb108da2f256286" providerId="LiveId" clId="{88465000-361C-4354-BB9B-A56F845C9BFA}" dt="2019-05-08T18:56:36.132" v="909" actId="164"/>
          <ac:grpSpMkLst>
            <pc:docMk/>
            <pc:sldMk cId="442470218" sldId="290"/>
            <ac:grpSpMk id="39" creationId="{97301DB5-6595-4B7A-B3FA-87E6E3AC568E}"/>
          </ac:grpSpMkLst>
        </pc:grp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27" creationId="{FDF8FC2D-8289-4FC9-A990-D0A08E7ADED8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35" creationId="{6D38A17D-8B9B-4636-AF7C-DBFC221E2568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36" creationId="{E60C6AB1-DEEA-459F-98CF-C585E2DA37F1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37" creationId="{AE71FCB5-F1C7-45A4-9E4A-05D3D52FB89F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40" creationId="{7FE047E9-A570-4568-86AF-DB53EC9FDC27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41" creationId="{CDC56E6A-6846-4384-81C3-A70B2EC3EFEF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44" creationId="{B38FA26D-883E-42F4-9C3D-72333D641731}"/>
          </ac:cxnSpMkLst>
        </pc:cxnChg>
      </pc:sldChg>
      <pc:sldChg chg="modSp">
        <pc:chgData name="Judson Santiago" userId="ebb108da2f256286" providerId="LiveId" clId="{88465000-361C-4354-BB9B-A56F845C9BFA}" dt="2019-05-08T18:11:51.458" v="236" actId="1076"/>
        <pc:sldMkLst>
          <pc:docMk/>
          <pc:sldMk cId="4028008699" sldId="291"/>
        </pc:sldMkLst>
        <pc:spChg chg="mod">
          <ac:chgData name="Judson Santiago" userId="ebb108da2f256286" providerId="LiveId" clId="{88465000-361C-4354-BB9B-A56F845C9BFA}" dt="2019-05-08T18:11:51.458" v="236" actId="1076"/>
          <ac:spMkLst>
            <pc:docMk/>
            <pc:sldMk cId="4028008699" sldId="291"/>
            <ac:spMk id="4" creationId="{8311083A-248E-46A5-A3E3-A4791713F127}"/>
          </ac:spMkLst>
        </pc:spChg>
        <pc:spChg chg="mod">
          <ac:chgData name="Judson Santiago" userId="ebb108da2f256286" providerId="LiveId" clId="{88465000-361C-4354-BB9B-A56F845C9BFA}" dt="2019-05-08T18:11:51.458" v="236" actId="1076"/>
          <ac:spMkLst>
            <pc:docMk/>
            <pc:sldMk cId="4028008699" sldId="291"/>
            <ac:spMk id="6" creationId="{03586EB6-1CA4-47A1-B30A-EB31B5605FD5}"/>
          </ac:spMkLst>
        </pc:spChg>
        <pc:spChg chg="mod">
          <ac:chgData name="Judson Santiago" userId="ebb108da2f256286" providerId="LiveId" clId="{88465000-361C-4354-BB9B-A56F845C9BFA}" dt="2019-05-08T18:11:51.458" v="236" actId="1076"/>
          <ac:spMkLst>
            <pc:docMk/>
            <pc:sldMk cId="4028008699" sldId="291"/>
            <ac:spMk id="9" creationId="{3AC4A60B-78DE-4C08-A253-12DD58A44469}"/>
          </ac:spMkLst>
        </pc:spChg>
        <pc:cxnChg chg="mod">
          <ac:chgData name="Judson Santiago" userId="ebb108da2f256286" providerId="LiveId" clId="{88465000-361C-4354-BB9B-A56F845C9BFA}" dt="2019-05-08T18:11:51.458" v="236" actId="1076"/>
          <ac:cxnSpMkLst>
            <pc:docMk/>
            <pc:sldMk cId="4028008699" sldId="291"/>
            <ac:cxnSpMk id="5" creationId="{0DC99CBE-2045-4B02-A3EE-B87FCF00FFC9}"/>
          </ac:cxnSpMkLst>
        </pc:cxnChg>
        <pc:cxnChg chg="mod">
          <ac:chgData name="Judson Santiago" userId="ebb108da2f256286" providerId="LiveId" clId="{88465000-361C-4354-BB9B-A56F845C9BFA}" dt="2019-05-08T18:11:51.458" v="236" actId="1076"/>
          <ac:cxnSpMkLst>
            <pc:docMk/>
            <pc:sldMk cId="4028008699" sldId="291"/>
            <ac:cxnSpMk id="8" creationId="{84BDE1F8-A4E3-464F-A933-E5D42847D7F6}"/>
          </ac:cxnSpMkLst>
        </pc:cxnChg>
      </pc:sldChg>
      <pc:sldChg chg="delSp modSp">
        <pc:chgData name="Judson Santiago" userId="ebb108da2f256286" providerId="LiveId" clId="{88465000-361C-4354-BB9B-A56F845C9BFA}" dt="2019-05-08T19:09:24.619" v="1077" actId="6549"/>
        <pc:sldMkLst>
          <pc:docMk/>
          <pc:sldMk cId="3150741493" sldId="292"/>
        </pc:sldMkLst>
        <pc:spChg chg="mod">
          <ac:chgData name="Judson Santiago" userId="ebb108da2f256286" providerId="LiveId" clId="{88465000-361C-4354-BB9B-A56F845C9BFA}" dt="2019-05-08T19:09:24.619" v="1077" actId="6549"/>
          <ac:spMkLst>
            <pc:docMk/>
            <pc:sldMk cId="3150741493" sldId="292"/>
            <ac:spMk id="3" creationId="{5D67578F-67BA-433D-8631-D15C04C92B08}"/>
          </ac:spMkLst>
        </pc:spChg>
        <pc:spChg chg="mod">
          <ac:chgData name="Judson Santiago" userId="ebb108da2f256286" providerId="LiveId" clId="{88465000-361C-4354-BB9B-A56F845C9BFA}" dt="2019-05-08T18:25:22.086" v="313" actId="1076"/>
          <ac:spMkLst>
            <pc:docMk/>
            <pc:sldMk cId="3150741493" sldId="292"/>
            <ac:spMk id="4" creationId="{4341C64D-3820-42BF-A942-4099388FC5F0}"/>
          </ac:spMkLst>
        </pc:spChg>
        <pc:spChg chg="del">
          <ac:chgData name="Judson Santiago" userId="ebb108da2f256286" providerId="LiveId" clId="{88465000-361C-4354-BB9B-A56F845C9BFA}" dt="2019-05-08T18:23:08.643" v="241" actId="478"/>
          <ac:spMkLst>
            <pc:docMk/>
            <pc:sldMk cId="3150741493" sldId="292"/>
            <ac:spMk id="5" creationId="{614208F9-3FFD-4F05-8E9D-42F6C8AEBB38}"/>
          </ac:spMkLst>
        </pc:spChg>
      </pc:sldChg>
      <pc:sldChg chg="modSp modNotesTx">
        <pc:chgData name="Judson Santiago" userId="ebb108da2f256286" providerId="LiveId" clId="{88465000-361C-4354-BB9B-A56F845C9BFA}" dt="2019-05-08T19:27:02.275" v="1302" actId="1076"/>
        <pc:sldMkLst>
          <pc:docMk/>
          <pc:sldMk cId="4068241606" sldId="293"/>
        </pc:sldMkLst>
        <pc:spChg chg="mod">
          <ac:chgData name="Judson Santiago" userId="ebb108da2f256286" providerId="LiveId" clId="{88465000-361C-4354-BB9B-A56F845C9BFA}" dt="2019-05-08T19:25:05.468" v="1300" actId="20577"/>
          <ac:spMkLst>
            <pc:docMk/>
            <pc:sldMk cId="4068241606" sldId="293"/>
            <ac:spMk id="3" creationId="{F88C78E2-D953-4B90-B0F8-D6CDA068D9AC}"/>
          </ac:spMkLst>
        </pc:spChg>
        <pc:graphicFrameChg chg="mod">
          <ac:chgData name="Judson Santiago" userId="ebb108da2f256286" providerId="LiveId" clId="{88465000-361C-4354-BB9B-A56F845C9BFA}" dt="2019-05-08T19:27:02.275" v="1302" actId="1076"/>
          <ac:graphicFrameMkLst>
            <pc:docMk/>
            <pc:sldMk cId="4068241606" sldId="293"/>
            <ac:graphicFrameMk id="5" creationId="{67FE9C1C-45F0-418C-88AD-6FC45A978A4D}"/>
          </ac:graphicFrameMkLst>
        </pc:graphicFrameChg>
      </pc:sldChg>
      <pc:sldChg chg="modSp">
        <pc:chgData name="Judson Santiago" userId="ebb108da2f256286" providerId="LiveId" clId="{88465000-361C-4354-BB9B-A56F845C9BFA}" dt="2019-05-08T19:31:03.265" v="1309" actId="207"/>
        <pc:sldMkLst>
          <pc:docMk/>
          <pc:sldMk cId="4078225809" sldId="295"/>
        </pc:sldMkLst>
        <pc:spChg chg="mod">
          <ac:chgData name="Judson Santiago" userId="ebb108da2f256286" providerId="LiveId" clId="{88465000-361C-4354-BB9B-A56F845C9BFA}" dt="2019-05-08T19:31:03.265" v="1309" actId="207"/>
          <ac:spMkLst>
            <pc:docMk/>
            <pc:sldMk cId="4078225809" sldId="295"/>
            <ac:spMk id="3" creationId="{F75C580E-D914-4D16-9AA6-5E38B6C6C5D6}"/>
          </ac:spMkLst>
        </pc:spChg>
      </pc:sldChg>
      <pc:sldChg chg="modSp">
        <pc:chgData name="Judson Santiago" userId="ebb108da2f256286" providerId="LiveId" clId="{88465000-361C-4354-BB9B-A56F845C9BFA}" dt="2019-05-08T19:39:46.860" v="1311" actId="57"/>
        <pc:sldMkLst>
          <pc:docMk/>
          <pc:sldMk cId="470148229" sldId="296"/>
        </pc:sldMkLst>
        <pc:spChg chg="mod">
          <ac:chgData name="Judson Santiago" userId="ebb108da2f256286" providerId="LiveId" clId="{88465000-361C-4354-BB9B-A56F845C9BFA}" dt="2019-05-08T19:39:46.860" v="1311" actId="57"/>
          <ac:spMkLst>
            <pc:docMk/>
            <pc:sldMk cId="470148229" sldId="296"/>
            <ac:spMk id="3" creationId="{E24DB634-0AAA-4C2A-AC87-E220186CDC0B}"/>
          </ac:spMkLst>
        </pc:spChg>
      </pc:sldChg>
      <pc:sldChg chg="modSp">
        <pc:chgData name="Judson Santiago" userId="ebb108da2f256286" providerId="LiveId" clId="{88465000-361C-4354-BB9B-A56F845C9BFA}" dt="2019-05-08T19:43:26.412" v="1336" actId="20577"/>
        <pc:sldMkLst>
          <pc:docMk/>
          <pc:sldMk cId="3843378139" sldId="297"/>
        </pc:sldMkLst>
        <pc:spChg chg="mod">
          <ac:chgData name="Judson Santiago" userId="ebb108da2f256286" providerId="LiveId" clId="{88465000-361C-4354-BB9B-A56F845C9BFA}" dt="2019-05-08T19:43:26.412" v="1336" actId="20577"/>
          <ac:spMkLst>
            <pc:docMk/>
            <pc:sldMk cId="3843378139" sldId="297"/>
            <ac:spMk id="3" creationId="{F500D09A-FF16-4925-81B4-D1285A4B357B}"/>
          </ac:spMkLst>
        </pc:spChg>
      </pc:sldChg>
      <pc:sldChg chg="modSp">
        <pc:chgData name="Judson Santiago" userId="ebb108da2f256286" providerId="LiveId" clId="{88465000-361C-4354-BB9B-A56F845C9BFA}" dt="2019-05-08T20:27:18.079" v="1406" actId="207"/>
        <pc:sldMkLst>
          <pc:docMk/>
          <pc:sldMk cId="548310462" sldId="301"/>
        </pc:sldMkLst>
        <pc:spChg chg="mod">
          <ac:chgData name="Judson Santiago" userId="ebb108da2f256286" providerId="LiveId" clId="{88465000-361C-4354-BB9B-A56F845C9BFA}" dt="2019-05-08T20:23:07.316" v="1350" actId="368"/>
          <ac:spMkLst>
            <pc:docMk/>
            <pc:sldMk cId="548310462" sldId="301"/>
            <ac:spMk id="3" creationId="{2A507D75-85CB-4691-9BF9-5909D0280ADD}"/>
          </ac:spMkLst>
        </pc:spChg>
        <pc:spChg chg="mod">
          <ac:chgData name="Judson Santiago" userId="ebb108da2f256286" providerId="LiveId" clId="{88465000-361C-4354-BB9B-A56F845C9BFA}" dt="2019-05-08T20:26:24.333" v="1404" actId="1076"/>
          <ac:spMkLst>
            <pc:docMk/>
            <pc:sldMk cId="548310462" sldId="301"/>
            <ac:spMk id="5" creationId="{022BF4CC-F396-47EB-A29C-A64A48530DAF}"/>
          </ac:spMkLst>
        </pc:spChg>
        <pc:spChg chg="mod">
          <ac:chgData name="Judson Santiago" userId="ebb108da2f256286" providerId="LiveId" clId="{88465000-361C-4354-BB9B-A56F845C9BFA}" dt="2019-05-08T20:25:59.292" v="1388" actId="1076"/>
          <ac:spMkLst>
            <pc:docMk/>
            <pc:sldMk cId="548310462" sldId="301"/>
            <ac:spMk id="6" creationId="{A91C5D2C-56CE-4AA7-8339-55E43C557019}"/>
          </ac:spMkLst>
        </pc:spChg>
        <pc:spChg chg="mod">
          <ac:chgData name="Judson Santiago" userId="ebb108da2f256286" providerId="LiveId" clId="{88465000-361C-4354-BB9B-A56F845C9BFA}" dt="2019-05-08T20:26:11.727" v="1396" actId="1076"/>
          <ac:spMkLst>
            <pc:docMk/>
            <pc:sldMk cId="548310462" sldId="301"/>
            <ac:spMk id="8" creationId="{9C44C9AB-8DD7-4EE3-A522-2D14A44B2E0C}"/>
          </ac:spMkLst>
        </pc:spChg>
        <pc:spChg chg="mod">
          <ac:chgData name="Judson Santiago" userId="ebb108da2f256286" providerId="LiveId" clId="{88465000-361C-4354-BB9B-A56F845C9BFA}" dt="2019-05-08T20:25:23.178" v="1372" actId="1076"/>
          <ac:spMkLst>
            <pc:docMk/>
            <pc:sldMk cId="548310462" sldId="301"/>
            <ac:spMk id="12" creationId="{89CBC8CE-B3BD-4BF5-B43C-7C3FB9AD4CE0}"/>
          </ac:spMkLst>
        </pc:spChg>
        <pc:spChg chg="mod">
          <ac:chgData name="Judson Santiago" userId="ebb108da2f256286" providerId="LiveId" clId="{88465000-361C-4354-BB9B-A56F845C9BFA}" dt="2019-05-08T20:25:39.128" v="1380" actId="1076"/>
          <ac:spMkLst>
            <pc:docMk/>
            <pc:sldMk cId="548310462" sldId="301"/>
            <ac:spMk id="14" creationId="{927C581F-E52F-4D5C-8206-1EFEC512FF0F}"/>
          </ac:spMkLst>
        </pc:spChg>
        <pc:spChg chg="mod">
          <ac:chgData name="Judson Santiago" userId="ebb108da2f256286" providerId="LiveId" clId="{88465000-361C-4354-BB9B-A56F845C9BFA}" dt="2019-05-08T20:25:09.144" v="1364" actId="1076"/>
          <ac:spMkLst>
            <pc:docMk/>
            <pc:sldMk cId="548310462" sldId="301"/>
            <ac:spMk id="19" creationId="{FF589895-EF1D-4B32-9FC1-A93FCC529637}"/>
          </ac:spMkLst>
        </pc:spChg>
        <pc:spChg chg="mod">
          <ac:chgData name="Judson Santiago" userId="ebb108da2f256286" providerId="LiveId" clId="{88465000-361C-4354-BB9B-A56F845C9BFA}" dt="2019-05-08T20:27:18.079" v="1406" actId="207"/>
          <ac:spMkLst>
            <pc:docMk/>
            <pc:sldMk cId="548310462" sldId="301"/>
            <ac:spMk id="42" creationId="{65C66001-7B2E-4F80-8C9B-0172A6FD9447}"/>
          </ac:spMkLst>
        </pc:spChg>
        <pc:cxnChg chg="mod">
          <ac:chgData name="Judson Santiago" userId="ebb108da2f256286" providerId="LiveId" clId="{88465000-361C-4354-BB9B-A56F845C9BFA}" dt="2019-05-08T20:26:24.333" v="1404" actId="1076"/>
          <ac:cxnSpMkLst>
            <pc:docMk/>
            <pc:sldMk cId="548310462" sldId="301"/>
            <ac:cxnSpMk id="9" creationId="{A667B3F8-3EE3-4FF6-BA48-8A819F7BEB38}"/>
          </ac:cxnSpMkLst>
        </pc:cxnChg>
        <pc:cxnChg chg="mod">
          <ac:chgData name="Judson Santiago" userId="ebb108da2f256286" providerId="LiveId" clId="{88465000-361C-4354-BB9B-A56F845C9BFA}" dt="2019-05-08T20:26:24.333" v="1404" actId="1076"/>
          <ac:cxnSpMkLst>
            <pc:docMk/>
            <pc:sldMk cId="548310462" sldId="301"/>
            <ac:cxnSpMk id="10" creationId="{DBDAF09F-321D-4406-B4F0-DED76901E458}"/>
          </ac:cxnSpMkLst>
        </pc:cxnChg>
        <pc:cxnChg chg="mod">
          <ac:chgData name="Judson Santiago" userId="ebb108da2f256286" providerId="LiveId" clId="{88465000-361C-4354-BB9B-A56F845C9BFA}" dt="2019-05-08T20:26:24.333" v="1404" actId="1076"/>
          <ac:cxnSpMkLst>
            <pc:docMk/>
            <pc:sldMk cId="548310462" sldId="301"/>
            <ac:cxnSpMk id="11" creationId="{80C8C973-D572-42D2-9C8E-367FDDB7C604}"/>
          </ac:cxnSpMkLst>
        </pc:cxnChg>
        <pc:cxnChg chg="mod">
          <ac:chgData name="Judson Santiago" userId="ebb108da2f256286" providerId="LiveId" clId="{88465000-361C-4354-BB9B-A56F845C9BFA}" dt="2019-05-08T20:25:59.292" v="1388" actId="1076"/>
          <ac:cxnSpMkLst>
            <pc:docMk/>
            <pc:sldMk cId="548310462" sldId="301"/>
            <ac:cxnSpMk id="15" creationId="{72300484-ACD6-4ACA-870D-DA2A0ABF489A}"/>
          </ac:cxnSpMkLst>
        </pc:cxnChg>
        <pc:cxnChg chg="mod">
          <ac:chgData name="Judson Santiago" userId="ebb108da2f256286" providerId="LiveId" clId="{88465000-361C-4354-BB9B-A56F845C9BFA}" dt="2019-05-08T20:25:59.292" v="1388" actId="1076"/>
          <ac:cxnSpMkLst>
            <pc:docMk/>
            <pc:sldMk cId="548310462" sldId="301"/>
            <ac:cxnSpMk id="16" creationId="{0B461CF5-DBC1-40CD-925D-336C9ACAAF33}"/>
          </ac:cxnSpMkLst>
        </pc:cxnChg>
        <pc:cxnChg chg="mod">
          <ac:chgData name="Judson Santiago" userId="ebb108da2f256286" providerId="LiveId" clId="{88465000-361C-4354-BB9B-A56F845C9BFA}" dt="2019-05-08T20:25:59.292" v="1388" actId="1076"/>
          <ac:cxnSpMkLst>
            <pc:docMk/>
            <pc:sldMk cId="548310462" sldId="301"/>
            <ac:cxnSpMk id="17" creationId="{6AA5ACCA-131D-4211-BA76-AE8AA3F6319F}"/>
          </ac:cxnSpMkLst>
        </pc:cxnChg>
        <pc:cxnChg chg="mod">
          <ac:chgData name="Judson Santiago" userId="ebb108da2f256286" providerId="LiveId" clId="{88465000-361C-4354-BB9B-A56F845C9BFA}" dt="2019-05-08T20:25:23.178" v="1372" actId="1076"/>
          <ac:cxnSpMkLst>
            <pc:docMk/>
            <pc:sldMk cId="548310462" sldId="301"/>
            <ac:cxnSpMk id="18" creationId="{446BF8A6-81F3-4919-B68D-9940CCDE1CDE}"/>
          </ac:cxnSpMkLst>
        </pc:cxnChg>
        <pc:cxnChg chg="mod">
          <ac:chgData name="Judson Santiago" userId="ebb108da2f256286" providerId="LiveId" clId="{88465000-361C-4354-BB9B-A56F845C9BFA}" dt="2019-05-08T20:25:09.144" v="1364" actId="1076"/>
          <ac:cxnSpMkLst>
            <pc:docMk/>
            <pc:sldMk cId="548310462" sldId="301"/>
            <ac:cxnSpMk id="20" creationId="{EC8932C4-B9C5-4375-91BA-197F19F624FB}"/>
          </ac:cxnSpMkLst>
        </pc:cxnChg>
        <pc:cxnChg chg="mod">
          <ac:chgData name="Judson Santiago" userId="ebb108da2f256286" providerId="LiveId" clId="{88465000-361C-4354-BB9B-A56F845C9BFA}" dt="2019-05-08T20:25:39.128" v="1380" actId="1076"/>
          <ac:cxnSpMkLst>
            <pc:docMk/>
            <pc:sldMk cId="548310462" sldId="301"/>
            <ac:cxnSpMk id="22" creationId="{30AE53DE-8DA0-4017-A5A0-51E4CD6FA9B5}"/>
          </ac:cxnSpMkLst>
        </pc:cxnChg>
        <pc:cxnChg chg="mod">
          <ac:chgData name="Judson Santiago" userId="ebb108da2f256286" providerId="LiveId" clId="{88465000-361C-4354-BB9B-A56F845C9BFA}" dt="2019-05-08T20:26:11.727" v="1396" actId="1076"/>
          <ac:cxnSpMkLst>
            <pc:docMk/>
            <pc:sldMk cId="548310462" sldId="301"/>
            <ac:cxnSpMk id="24" creationId="{69556D02-04A8-4091-AA08-D220DFF19D9C}"/>
          </ac:cxnSpMkLst>
        </pc:cxnChg>
      </pc:sldChg>
      <pc:sldChg chg="modSp">
        <pc:chgData name="Judson Santiago" userId="ebb108da2f256286" providerId="LiveId" clId="{88465000-361C-4354-BB9B-A56F845C9BFA}" dt="2019-05-08T20:29:49.853" v="1429" actId="1076"/>
        <pc:sldMkLst>
          <pc:docMk/>
          <pc:sldMk cId="3914788397" sldId="302"/>
        </pc:sldMkLst>
        <pc:spChg chg="mod">
          <ac:chgData name="Judson Santiago" userId="ebb108da2f256286" providerId="LiveId" clId="{88465000-361C-4354-BB9B-A56F845C9BFA}" dt="2019-05-08T20:29:42.368" v="1428" actId="1076"/>
          <ac:spMkLst>
            <pc:docMk/>
            <pc:sldMk cId="3914788397" sldId="302"/>
            <ac:spMk id="5" creationId="{00064EB4-1B6B-4E08-AB06-64A7993E6436}"/>
          </ac:spMkLst>
        </pc:spChg>
        <pc:spChg chg="mod">
          <ac:chgData name="Judson Santiago" userId="ebb108da2f256286" providerId="LiveId" clId="{88465000-361C-4354-BB9B-A56F845C9BFA}" dt="2019-05-08T20:29:49.853" v="1429" actId="1076"/>
          <ac:spMkLst>
            <pc:docMk/>
            <pc:sldMk cId="3914788397" sldId="302"/>
            <ac:spMk id="6" creationId="{0D36156A-AFAA-42D3-BA11-0328A56488EF}"/>
          </ac:spMkLst>
        </pc:spChg>
        <pc:spChg chg="mod">
          <ac:chgData name="Judson Santiago" userId="ebb108da2f256286" providerId="LiveId" clId="{88465000-361C-4354-BB9B-A56F845C9BFA}" dt="2019-05-08T20:29:27.789" v="1420" actId="207"/>
          <ac:spMkLst>
            <pc:docMk/>
            <pc:sldMk cId="3914788397" sldId="302"/>
            <ac:spMk id="8" creationId="{B52E0DC1-6FE4-45C6-8BDC-8AF8F8372454}"/>
          </ac:spMkLst>
        </pc:spChg>
        <pc:cxnChg chg="mod">
          <ac:chgData name="Judson Santiago" userId="ebb108da2f256286" providerId="LiveId" clId="{88465000-361C-4354-BB9B-A56F845C9BFA}" dt="2019-05-08T20:29:42.368" v="1428" actId="1076"/>
          <ac:cxnSpMkLst>
            <pc:docMk/>
            <pc:sldMk cId="3914788397" sldId="302"/>
            <ac:cxnSpMk id="9" creationId="{8313C28F-4164-404C-90ED-EC757BE4F8E6}"/>
          </ac:cxnSpMkLst>
        </pc:cxnChg>
        <pc:cxnChg chg="mod">
          <ac:chgData name="Judson Santiago" userId="ebb108da2f256286" providerId="LiveId" clId="{88465000-361C-4354-BB9B-A56F845C9BFA}" dt="2019-05-08T20:29:49.853" v="1429" actId="1076"/>
          <ac:cxnSpMkLst>
            <pc:docMk/>
            <pc:sldMk cId="3914788397" sldId="302"/>
            <ac:cxnSpMk id="10" creationId="{9425D984-70AD-4146-8400-9AE518B03986}"/>
          </ac:cxnSpMkLst>
        </pc:cxnChg>
        <pc:cxnChg chg="mod">
          <ac:chgData name="Judson Santiago" userId="ebb108da2f256286" providerId="LiveId" clId="{88465000-361C-4354-BB9B-A56F845C9BFA}" dt="2019-05-08T20:29:42.368" v="1428" actId="1076"/>
          <ac:cxnSpMkLst>
            <pc:docMk/>
            <pc:sldMk cId="3914788397" sldId="302"/>
            <ac:cxnSpMk id="11" creationId="{F423A9E6-0757-42B0-8190-2F974C6A95EE}"/>
          </ac:cxnSpMkLst>
        </pc:cxnChg>
      </pc:sldChg>
      <pc:sldChg chg="modSp">
        <pc:chgData name="Judson Santiago" userId="ebb108da2f256286" providerId="LiveId" clId="{88465000-361C-4354-BB9B-A56F845C9BFA}" dt="2019-05-08T20:22:48.823" v="1347" actId="20577"/>
        <pc:sldMkLst>
          <pc:docMk/>
          <pc:sldMk cId="1942450677" sldId="305"/>
        </pc:sldMkLst>
        <pc:spChg chg="mod">
          <ac:chgData name="Judson Santiago" userId="ebb108da2f256286" providerId="LiveId" clId="{88465000-361C-4354-BB9B-A56F845C9BFA}" dt="2019-05-08T20:22:48.823" v="1347" actId="20577"/>
          <ac:spMkLst>
            <pc:docMk/>
            <pc:sldMk cId="1942450677" sldId="305"/>
            <ac:spMk id="3" creationId="{2A507D75-85CB-4691-9BF9-5909D0280ADD}"/>
          </ac:spMkLst>
        </pc:spChg>
      </pc:sldChg>
      <pc:sldChg chg="modSp">
        <pc:chgData name="Judson Santiago" userId="ebb108da2f256286" providerId="LiveId" clId="{88465000-361C-4354-BB9B-A56F845C9BFA}" dt="2019-05-08T17:52:29.096" v="99" actId="20577"/>
        <pc:sldMkLst>
          <pc:docMk/>
          <pc:sldMk cId="208577913" sldId="311"/>
        </pc:sldMkLst>
        <pc:spChg chg="mod">
          <ac:chgData name="Judson Santiago" userId="ebb108da2f256286" providerId="LiveId" clId="{88465000-361C-4354-BB9B-A56F845C9BFA}" dt="2019-05-08T17:52:29.096" v="99" actId="20577"/>
          <ac:spMkLst>
            <pc:docMk/>
            <pc:sldMk cId="208577913" sldId="311"/>
            <ac:spMk id="3" creationId="{22D83801-27F5-418B-93D2-84D86D5EF769}"/>
          </ac:spMkLst>
        </pc:spChg>
      </pc:sldChg>
      <pc:sldChg chg="modSp modNotesTx">
        <pc:chgData name="Judson Santiago" userId="ebb108da2f256286" providerId="LiveId" clId="{88465000-361C-4354-BB9B-A56F845C9BFA}" dt="2019-05-08T18:37:17.468" v="512" actId="20577"/>
        <pc:sldMkLst>
          <pc:docMk/>
          <pc:sldMk cId="2410792593" sldId="312"/>
        </pc:sldMkLst>
        <pc:spChg chg="mod">
          <ac:chgData name="Judson Santiago" userId="ebb108da2f256286" providerId="LiveId" clId="{88465000-361C-4354-BB9B-A56F845C9BFA}" dt="2019-05-08T18:37:17.468" v="512" actId="20577"/>
          <ac:spMkLst>
            <pc:docMk/>
            <pc:sldMk cId="2410792593" sldId="312"/>
            <ac:spMk id="3" creationId="{CF934FFF-914C-4007-9E2C-9792CB098305}"/>
          </ac:spMkLst>
        </pc:spChg>
      </pc:sldChg>
      <pc:sldChg chg="addSp delSp modSp add modNotesTx">
        <pc:chgData name="Judson Santiago" userId="ebb108da2f256286" providerId="LiveId" clId="{88465000-361C-4354-BB9B-A56F845C9BFA}" dt="2019-05-08T19:15:40.215" v="1246" actId="1076"/>
        <pc:sldMkLst>
          <pc:docMk/>
          <pc:sldMk cId="1961960420" sldId="313"/>
        </pc:sldMkLst>
        <pc:spChg chg="mod">
          <ac:chgData name="Judson Santiago" userId="ebb108da2f256286" providerId="LiveId" clId="{88465000-361C-4354-BB9B-A56F845C9BFA}" dt="2019-05-08T19:14:49.075" v="1241" actId="20577"/>
          <ac:spMkLst>
            <pc:docMk/>
            <pc:sldMk cId="1961960420" sldId="313"/>
            <ac:spMk id="3" creationId="{5D67578F-67BA-433D-8631-D15C04C92B08}"/>
          </ac:spMkLst>
        </pc:spChg>
        <pc:spChg chg="del">
          <ac:chgData name="Judson Santiago" userId="ebb108da2f256286" providerId="LiveId" clId="{88465000-361C-4354-BB9B-A56F845C9BFA}" dt="2019-05-08T18:26:49.514" v="355" actId="478"/>
          <ac:spMkLst>
            <pc:docMk/>
            <pc:sldMk cId="1961960420" sldId="313"/>
            <ac:spMk id="4" creationId="{4341C64D-3820-42BF-A942-4099388FC5F0}"/>
          </ac:spMkLst>
        </pc:spChg>
        <pc:spChg chg="mod">
          <ac:chgData name="Judson Santiago" userId="ebb108da2f256286" providerId="LiveId" clId="{88465000-361C-4354-BB9B-A56F845C9BFA}" dt="2019-05-08T19:15:06.290" v="1245" actId="1076"/>
          <ac:spMkLst>
            <pc:docMk/>
            <pc:sldMk cId="1961960420" sldId="313"/>
            <ac:spMk id="5" creationId="{614208F9-3FFD-4F05-8E9D-42F6C8AEBB38}"/>
          </ac:spMkLst>
        </pc:spChg>
        <pc:spChg chg="add mod">
          <ac:chgData name="Judson Santiago" userId="ebb108da2f256286" providerId="LiveId" clId="{88465000-361C-4354-BB9B-A56F845C9BFA}" dt="2019-05-08T19:10:35.442" v="1078" actId="1076"/>
          <ac:spMkLst>
            <pc:docMk/>
            <pc:sldMk cId="1961960420" sldId="313"/>
            <ac:spMk id="7" creationId="{40D06D0D-BF86-4414-9CD8-2D3D7784FE80}"/>
          </ac:spMkLst>
        </pc:spChg>
        <pc:spChg chg="add mod">
          <ac:chgData name="Judson Santiago" userId="ebb108da2f256286" providerId="LiveId" clId="{88465000-361C-4354-BB9B-A56F845C9BFA}" dt="2019-05-08T19:15:40.215" v="1246" actId="1076"/>
          <ac:spMkLst>
            <pc:docMk/>
            <pc:sldMk cId="1961960420" sldId="313"/>
            <ac:spMk id="8" creationId="{4705E926-727F-4033-B1AE-3FBB87D64490}"/>
          </ac:spMkLst>
        </pc:spChg>
        <pc:graphicFrameChg chg="add mod">
          <ac:chgData name="Judson Santiago" userId="ebb108da2f256286" providerId="LiveId" clId="{88465000-361C-4354-BB9B-A56F845C9BFA}" dt="2019-05-08T18:32:36.783" v="492" actId="1076"/>
          <ac:graphicFrameMkLst>
            <pc:docMk/>
            <pc:sldMk cId="1961960420" sldId="313"/>
            <ac:graphicFrameMk id="6" creationId="{7EB91BDB-2A3B-45AE-9B6D-3270F1C4970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03/03/2021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Nesta aula vamos conhecer uma técnica de compilação chamada de “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sintaxe”. Ela é de especial interesse porque permite</a:t>
            </a:r>
            <a:r>
              <a:rPr lang="pt-BR" dirty="0"/>
              <a:t> ilustrar de forma simples o processo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de um compilador.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301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Obviamente 9, 5 e 2 são </a:t>
            </a:r>
            <a:r>
              <a:rPr lang="pt-BR" i="1" dirty="0" err="1"/>
              <a:t>digit</a:t>
            </a:r>
            <a:r>
              <a:rPr lang="pt-BR" dirty="0"/>
              <a:t> (p</a:t>
            </a:r>
            <a:r>
              <a:rPr lang="pt-BR" baseline="-25000" dirty="0"/>
              <a:t>4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257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forma de visualizar como é possível derivar uma cadeia a partir do símbolo inicial da gramática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91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Epsilon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770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Ele pode trabalhar com gramáticas ambíguas, mas somente se fizer um tratamento especial para remover as ambiguidades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06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árvore de derivação cresce para o lado da associatividade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074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separação dos níveis impede que um termo de menor precedência (+ ou -) seja derivado após um de maior precedência (* ou /).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que os termos de maior precedência ficam mais profundos na árvore, logo são obrigatoriamente realizados primeiro.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124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a)</a:t>
            </a:r>
          </a:p>
          <a:p>
            <a:r>
              <a:rPr lang="pt-BR" dirty="0" err="1"/>
              <a:t>expr</a:t>
            </a:r>
            <a:endParaRPr lang="pt-BR" dirty="0"/>
          </a:p>
          <a:p>
            <a:r>
              <a:rPr lang="pt-BR" dirty="0" err="1"/>
              <a:t>expr</a:t>
            </a:r>
            <a:r>
              <a:rPr lang="pt-BR" dirty="0"/>
              <a:t> + </a:t>
            </a:r>
            <a:r>
              <a:rPr lang="pt-BR" dirty="0" err="1"/>
              <a:t>term</a:t>
            </a:r>
            <a:endParaRPr lang="pt-BR" dirty="0"/>
          </a:p>
          <a:p>
            <a:r>
              <a:rPr lang="pt-BR" dirty="0" err="1"/>
              <a:t>expr</a:t>
            </a:r>
            <a:r>
              <a:rPr lang="pt-BR" dirty="0"/>
              <a:t> - </a:t>
            </a:r>
            <a:r>
              <a:rPr lang="pt-BR" dirty="0" err="1"/>
              <a:t>term</a:t>
            </a:r>
            <a:r>
              <a:rPr lang="pt-BR" dirty="0"/>
              <a:t> + </a:t>
            </a:r>
            <a:r>
              <a:rPr lang="pt-BR" dirty="0" err="1"/>
              <a:t>term</a:t>
            </a:r>
            <a:endParaRPr lang="pt-BR" dirty="0"/>
          </a:p>
          <a:p>
            <a:r>
              <a:rPr lang="pt-BR" dirty="0" err="1"/>
              <a:t>term</a:t>
            </a:r>
            <a:r>
              <a:rPr lang="pt-BR" dirty="0"/>
              <a:t> - </a:t>
            </a:r>
            <a:r>
              <a:rPr lang="pt-BR" dirty="0" err="1"/>
              <a:t>term</a:t>
            </a:r>
            <a:r>
              <a:rPr lang="pt-BR" dirty="0"/>
              <a:t>  + </a:t>
            </a:r>
            <a:r>
              <a:rPr lang="pt-BR" dirty="0" err="1"/>
              <a:t>term</a:t>
            </a:r>
            <a:endParaRPr lang="pt-BR" dirty="0"/>
          </a:p>
          <a:p>
            <a:r>
              <a:rPr lang="pt-BR" dirty="0" err="1"/>
              <a:t>fact</a:t>
            </a:r>
            <a:r>
              <a:rPr lang="pt-BR" dirty="0"/>
              <a:t> - </a:t>
            </a:r>
            <a:r>
              <a:rPr lang="pt-BR" dirty="0" err="1"/>
              <a:t>fact</a:t>
            </a:r>
            <a:r>
              <a:rPr lang="pt-BR" dirty="0"/>
              <a:t> + </a:t>
            </a:r>
            <a:r>
              <a:rPr lang="pt-BR" dirty="0" err="1"/>
              <a:t>fact</a:t>
            </a:r>
            <a:endParaRPr lang="pt-BR" dirty="0"/>
          </a:p>
          <a:p>
            <a:r>
              <a:rPr lang="pt-BR" dirty="0" err="1"/>
              <a:t>digi</a:t>
            </a:r>
            <a:r>
              <a:rPr lang="pt-BR" dirty="0"/>
              <a:t> - </a:t>
            </a:r>
            <a:r>
              <a:rPr lang="pt-BR" dirty="0" err="1"/>
              <a:t>digi</a:t>
            </a:r>
            <a:r>
              <a:rPr lang="pt-BR" dirty="0"/>
              <a:t> + </a:t>
            </a:r>
            <a:r>
              <a:rPr lang="pt-BR" dirty="0" err="1"/>
              <a:t>digi</a:t>
            </a:r>
            <a:endParaRPr lang="pt-BR" dirty="0"/>
          </a:p>
          <a:p>
            <a:r>
              <a:rPr lang="pt-BR" dirty="0"/>
              <a:t>9 - 5 + 2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3461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740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33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Sintaxe da linguagem estabelece que os comentários iniciam com duas barras, a definição de função tem um tipo de retorno, um nome para a função e um corpo entre chaves, instruções terminam com ponto e vírgula,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6957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035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6686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1958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forma de obter uma tradução dirigida por sintaxe é através de uma definição dirigida por sintaxe.</a:t>
            </a:r>
          </a:p>
          <a:p>
            <a:r>
              <a:rPr lang="pt-BR" dirty="0"/>
              <a:t>Cada não-terminal possui um atributo t com um valor </a:t>
            </a:r>
            <a:r>
              <a:rPr lang="pt-BR" dirty="0" err="1"/>
              <a:t>string</a:t>
            </a:r>
            <a:r>
              <a:rPr lang="pt-BR" dirty="0"/>
              <a:t> que representa a notação pós-fixada da expressão.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9468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regras nos obrigam a fazer uma avaliação dos atributos da árvore de baixo para cima, através de um busca em profundidade, ou percurso em pós-ordem se a árvore for binária.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74871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busca em profundidade pode visitar os filho da esquerda para direita ou vice-versa, não há uma ordem estabelecida.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5774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todo atributo é sintetizado, eles também podem ser herdados, como veremos futuramente na disciplina. Para a definição ser simples apenas os não-terminais precisam manter a ordem, os terminais podem mudar </a:t>
            </a:r>
            <a:r>
              <a:rPr lang="pt-BR"/>
              <a:t>de ordem.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1531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o </a:t>
            </a:r>
            <a:r>
              <a:rPr lang="pt-BR" dirty="0" err="1"/>
              <a:t>print</a:t>
            </a:r>
            <a:r>
              <a:rPr lang="pt-BR" dirty="0"/>
              <a:t> no final da produção é que gera a expressão na notação pós-fixada. Mudando o </a:t>
            </a:r>
            <a:r>
              <a:rPr lang="pt-BR" dirty="0" err="1"/>
              <a:t>print</a:t>
            </a:r>
            <a:r>
              <a:rPr lang="pt-BR" dirty="0"/>
              <a:t> de lugar, muda o resultado.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9463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Observe que ambos os exercícios consideram que a entrada será uma expressão em formato pós-fixado. É preciso então criar uma gramática para representar essas expressões: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+  | 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–  |  </a:t>
            </a:r>
            <a:r>
              <a:rPr lang="pt-BR" dirty="0" err="1">
                <a:latin typeface="Consolas" panose="020B0609020204030204" pitchFamily="49" charset="0"/>
              </a:rPr>
              <a:t>term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-&gt; 0 | 1 | ... |  9</a:t>
            </a:r>
          </a:p>
          <a:p>
            <a:r>
              <a:rPr lang="pt-BR" dirty="0">
                <a:latin typeface="Consolas" panose="020B0609020204030204" pitchFamily="49" charset="0"/>
              </a:rPr>
              <a:t>Para entender porque a gramática acima funciona, faça os exercícios do laboratório 03.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370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Na próxima aula vamos ver como obter um analisador sintático preditivo a partir de um esquema de tradução dirigido por sintaxe.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16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Peter </a:t>
            </a:r>
            <a:r>
              <a:rPr lang="pt-BR" noProof="0" dirty="0" err="1"/>
              <a:t>Naur</a:t>
            </a:r>
            <a:r>
              <a:rPr lang="pt-BR" noProof="0" dirty="0"/>
              <a:t> ( </a:t>
            </a:r>
            <a:r>
              <a:rPr lang="pt-BR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de outubro de 1928 – 3 de janeiro de 2016) foi </a:t>
            </a:r>
            <a:r>
              <a:rPr lang="pt-BR" noProof="0" dirty="0"/>
              <a:t>ganhador do prêmio Turing e era dinamarquês, portanto a pronúncia correta de BNF é </a:t>
            </a:r>
            <a:r>
              <a:rPr lang="pt-BR" noProof="0" dirty="0" err="1"/>
              <a:t>Backus</a:t>
            </a:r>
            <a:r>
              <a:rPr lang="pt-BR" noProof="0" dirty="0"/>
              <a:t> “</a:t>
            </a:r>
            <a:r>
              <a:rPr lang="pt-BR" noProof="0" dirty="0" err="1"/>
              <a:t>now</a:t>
            </a:r>
            <a:r>
              <a:rPr lang="pt-BR" noProof="0" dirty="0"/>
              <a:t> + ah” Form.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451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225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exemplos de expressões em notação pré-fixada, infixada e pós-fixada. As notações pré-fixadas e pós-fixadas não precisam de parênteses. Só há uma forma de interpretá-las.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414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expressões formadas por dígitos de apenas um caractere, os tokens serão os próprios caracteres da entrada, simplificando o problema. Não precisamos implementar um analisador léxico.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9416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seta pode ser lida como “produz” ou “pode ter a forma”. Os símbolos </a:t>
            </a:r>
            <a:r>
              <a:rPr lang="pt-BR" i="1" dirty="0" err="1"/>
              <a:t>inst</a:t>
            </a:r>
            <a:r>
              <a:rPr lang="pt-BR" dirty="0"/>
              <a:t> e </a:t>
            </a:r>
            <a:r>
              <a:rPr lang="pt-BR" i="1" dirty="0" err="1"/>
              <a:t>expr</a:t>
            </a:r>
            <a:r>
              <a:rPr lang="pt-BR" dirty="0"/>
              <a:t> são chamados de </a:t>
            </a:r>
            <a:r>
              <a:rPr lang="pt-BR" b="1" dirty="0"/>
              <a:t>não-terminais</a:t>
            </a:r>
            <a:r>
              <a:rPr lang="pt-BR" dirty="0"/>
              <a:t> porque podem ser expandidos em sequências de símbolos </a:t>
            </a:r>
            <a:r>
              <a:rPr lang="pt-BR" b="1" dirty="0"/>
              <a:t>terminais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142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símbolo inicial é sempre a cabeça da primeira produção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77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74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Tradução Dirigida por Sintaxe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7578F-67BA-433D-8631-D15C04C9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Produções com a mesma cabeça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podem ser agrupadas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		</a:t>
            </a:r>
            <a:endParaRPr lang="pt-BR" sz="1600" i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91DC3-70B0-4E45-ADBB-9B41809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B91BDB-2A3B-45AE-9B6D-3270F1C4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99528"/>
              </p:ext>
            </p:extLst>
          </p:nvPr>
        </p:nvGraphicFramePr>
        <p:xfrm>
          <a:off x="1557908" y="5090664"/>
          <a:ext cx="3312368" cy="105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6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8993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596226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0D06D0D-BF86-4414-9CD8-2D3D7784FE80}"/>
              </a:ext>
            </a:extLst>
          </p:cNvPr>
          <p:cNvSpPr txBox="1"/>
          <p:nvPr/>
        </p:nvSpPr>
        <p:spPr>
          <a:xfrm>
            <a:off x="1557908" y="2564904"/>
            <a:ext cx="5416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05E926-727F-4033-B1AE-3FBB87D64490}"/>
              </a:ext>
            </a:extLst>
          </p:cNvPr>
          <p:cNvSpPr/>
          <p:nvPr/>
        </p:nvSpPr>
        <p:spPr>
          <a:xfrm>
            <a:off x="5518348" y="5167557"/>
            <a:ext cx="3384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/>
              <a:t>O símbolo “...”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faz parte da notação</a:t>
            </a:r>
            <a:r>
              <a:rPr lang="pt-BR" dirty="0"/>
              <a:t>, está ai para reduzir espaço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6EF450-98EE-4DE6-B687-19D884AEA13E}"/>
              </a:ext>
            </a:extLst>
          </p:cNvPr>
          <p:cNvGrpSpPr/>
          <p:nvPr/>
        </p:nvGrpSpPr>
        <p:grpSpPr>
          <a:xfrm>
            <a:off x="1629916" y="3866282"/>
            <a:ext cx="6624735" cy="923330"/>
            <a:chOff x="2566021" y="3861048"/>
            <a:chExt cx="6624735" cy="92333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2827AC2-0D70-45F6-BD8D-94C0B8508932}"/>
                </a:ext>
              </a:extLst>
            </p:cNvPr>
            <p:cNvSpPr/>
            <p:nvPr/>
          </p:nvSpPr>
          <p:spPr>
            <a:xfrm>
              <a:off x="2566021" y="3861048"/>
              <a:ext cx="6552728" cy="923330"/>
            </a:xfrm>
            <a:prstGeom prst="roundRect">
              <a:avLst/>
            </a:prstGeom>
            <a:solidFill>
              <a:schemeClr val="bg1">
                <a:lumMod val="85000"/>
                <a:lumOff val="15000"/>
                <a:alpha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14208F9-3FFD-4F05-8E9D-42F6C8AEBB38}"/>
                </a:ext>
              </a:extLst>
            </p:cNvPr>
            <p:cNvSpPr txBox="1"/>
            <p:nvPr/>
          </p:nvSpPr>
          <p:spPr>
            <a:xfrm>
              <a:off x="2685282" y="4307209"/>
              <a:ext cx="5581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6604891-DBFD-43C0-BACA-06ED1B3B89E1}"/>
                </a:ext>
              </a:extLst>
            </p:cNvPr>
            <p:cNvSpPr txBox="1"/>
            <p:nvPr/>
          </p:nvSpPr>
          <p:spPr>
            <a:xfrm>
              <a:off x="2684218" y="3941701"/>
              <a:ext cx="65065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O uso da barra vertical (ou)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simplifica a escrita</a:t>
              </a:r>
              <a:r>
                <a:rPr lang="pt-BR" dirty="0"/>
                <a:t> de 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: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604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C78E2-D953-4B90-B0F8-D6CDA06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gramática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 cadeias de símbolos</a:t>
            </a:r>
            <a:r>
              <a:rPr lang="pt-BR" dirty="0"/>
              <a:t> terminais:</a:t>
            </a:r>
          </a:p>
          <a:p>
            <a:pPr lvl="1"/>
            <a:r>
              <a:rPr lang="pt-BR" dirty="0"/>
              <a:t>Começando pelo símbolo inicial</a:t>
            </a:r>
          </a:p>
          <a:p>
            <a:pPr lvl="1"/>
            <a:r>
              <a:rPr lang="pt-BR" dirty="0"/>
              <a:t>Substituindo repetidamente a cabeça da produção pelo seu corpo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cadeias</a:t>
            </a:r>
            <a:r>
              <a:rPr lang="pt-BR" dirty="0"/>
              <a:t> de terminais que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derivadas a partir do símbolo inicial formam a linguagem</a:t>
            </a:r>
            <a:r>
              <a:rPr lang="pt-BR" dirty="0"/>
              <a:t> definida pela gramática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42C370-D6FE-4D05-A9A9-63F5869A6CA0}"/>
              </a:ext>
            </a:extLst>
          </p:cNvPr>
          <p:cNvSpPr/>
          <p:nvPr/>
        </p:nvSpPr>
        <p:spPr>
          <a:xfrm>
            <a:off x="5230316" y="3562146"/>
            <a:ext cx="3492656" cy="1296144"/>
          </a:xfrm>
          <a:prstGeom prst="roundRect">
            <a:avLst/>
          </a:prstGeom>
          <a:solidFill>
            <a:schemeClr val="bg1">
              <a:lumMod val="85000"/>
              <a:lumOff val="15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311E6-9F8A-4B5E-BDC1-07DCC83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7FE9C1C-45F0-418C-88AD-6FC45A978A4D}"/>
              </a:ext>
            </a:extLst>
          </p:cNvPr>
          <p:cNvGraphicFramePr>
            <a:graphicFrameLocks noGrp="1"/>
          </p:cNvGraphicFramePr>
          <p:nvPr/>
        </p:nvGraphicFramePr>
        <p:xfrm>
          <a:off x="5986132" y="381000"/>
          <a:ext cx="3312368" cy="105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6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8993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596226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4B5E785-74F7-44C0-949D-1C1719A9252B}"/>
              </a:ext>
            </a:extLst>
          </p:cNvPr>
          <p:cNvSpPr txBox="1"/>
          <p:nvPr/>
        </p:nvSpPr>
        <p:spPr>
          <a:xfrm>
            <a:off x="1669863" y="3433082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 – 5 + 2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09BBA3-F5EE-4EC7-BD23-B8B8EE9FBC8C}"/>
              </a:ext>
            </a:extLst>
          </p:cNvPr>
          <p:cNvSpPr txBox="1"/>
          <p:nvPr/>
        </p:nvSpPr>
        <p:spPr>
          <a:xfrm>
            <a:off x="5392602" y="3671609"/>
            <a:ext cx="32043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4343"/>
                </a:solidFill>
              </a:rPr>
              <a:t>9 – 5 + 2</a:t>
            </a:r>
            <a:r>
              <a:rPr lang="pt-BR" sz="1600" dirty="0"/>
              <a:t> é uma cadeia que faz parte da nossa linguagem porque é possível encontrar uma derivação para ela</a:t>
            </a:r>
          </a:p>
        </p:txBody>
      </p:sp>
    </p:spTree>
    <p:extLst>
      <p:ext uri="{BB962C8B-B14F-4D97-AF65-F5344CB8AC3E}">
        <p14:creationId xmlns:p14="http://schemas.microsoft.com/office/powerpoint/2010/main" val="34039914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AB92E-580D-49A2-B160-1065F63E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00CDB-BBBB-422D-9839-CCEDBAFF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dirty="0"/>
              <a:t>mostra como o símbolo inicial </a:t>
            </a:r>
            <a:br>
              <a:rPr lang="pt-BR" dirty="0"/>
            </a:br>
            <a:r>
              <a:rPr lang="pt-BR" dirty="0"/>
              <a:t>da gramática deriva uma cadeia da linguagem</a:t>
            </a:r>
            <a:endParaRPr lang="pt-BR" dirty="0">
              <a:sym typeface="Wingdings 3" panose="05040102010807070707" pitchFamily="18" charset="2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46DBEA1-CC16-479A-A993-0445ECE7A7F6}"/>
              </a:ext>
            </a:extLst>
          </p:cNvPr>
          <p:cNvSpPr/>
          <p:nvPr/>
        </p:nvSpPr>
        <p:spPr>
          <a:xfrm>
            <a:off x="6760111" y="3212976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ym typeface="Wingdings 3" panose="05040102010807070707" pitchFamily="18" charset="2"/>
              </a:rPr>
              <a:t>A árvore de derivação para a cadeia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</a:rPr>
              <a:t>9–5+2</a:t>
            </a:r>
            <a:endParaRPr lang="pt-BR" dirty="0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62A746A-5BBA-4DD5-8D6A-82DF26FB60DC}"/>
              </a:ext>
            </a:extLst>
          </p:cNvPr>
          <p:cNvGrpSpPr/>
          <p:nvPr/>
        </p:nvGrpSpPr>
        <p:grpSpPr>
          <a:xfrm>
            <a:off x="1845940" y="3212976"/>
            <a:ext cx="3303823" cy="3033628"/>
            <a:chOff x="1323155" y="3059668"/>
            <a:chExt cx="3303823" cy="3033628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FC7B1C6-DC0C-421F-99FF-9723ADC4E97B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2FEA9E6-B409-4173-B989-C19228DEC5F5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30E28F3-4DE2-4E40-8329-8AF59F4EC6C4}"/>
                </a:ext>
              </a:extLst>
            </p:cNvPr>
            <p:cNvSpPr txBox="1"/>
            <p:nvPr/>
          </p:nvSpPr>
          <p:spPr>
            <a:xfrm>
              <a:off x="3206136" y="3769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096F892-FC37-439F-9A0E-498BF3D02016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DE93067-856A-477B-8D03-03CAE649ADC3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69471792-CD6C-4EB2-B750-D8F80E7EAB3E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3E32A6F-C755-4711-84C7-6B4AC3597569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 flipH="1">
              <a:off x="3361788" y="3429000"/>
              <a:ext cx="1" cy="340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5C0E994-9ADC-47D2-BC93-530253F702D6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5DA1E85-CAF0-4B67-9323-30A3AD896D08}"/>
                </a:ext>
              </a:extLst>
            </p:cNvPr>
            <p:cNvSpPr txBox="1"/>
            <p:nvPr/>
          </p:nvSpPr>
          <p:spPr>
            <a:xfrm>
              <a:off x="2389538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11915EB8-0E44-412E-B072-484D8CDCFFE8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807F608C-9860-43EB-A853-FC9BE7421FF2}"/>
                </a:ext>
              </a:extLst>
            </p:cNvPr>
            <p:cNvCxnSpPr>
              <a:cxnSpLocks/>
              <a:stCxn id="47" idx="2"/>
              <a:endCxn id="55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CE2834B-202F-467C-90C5-F1D52D408016}"/>
                </a:ext>
              </a:extLst>
            </p:cNvPr>
            <p:cNvCxnSpPr>
              <a:cxnSpLocks/>
              <a:stCxn id="47" idx="2"/>
              <a:endCxn id="53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0270990-F552-47A7-BC08-251746DAF47B}"/>
                </a:ext>
              </a:extLst>
            </p:cNvPr>
            <p:cNvCxnSpPr>
              <a:cxnSpLocks/>
              <a:stCxn id="47" idx="2"/>
              <a:endCxn id="54" idx="0"/>
            </p:cNvCxnSpPr>
            <p:nvPr/>
          </p:nvCxnSpPr>
          <p:spPr>
            <a:xfrm flipH="1">
              <a:off x="2545190" y="4149080"/>
              <a:ext cx="2745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8408CEC-4CD5-488C-8D71-6BFB487ABEC1}"/>
                </a:ext>
              </a:extLst>
            </p:cNvPr>
            <p:cNvCxnSpPr>
              <a:cxnSpLocks/>
              <a:stCxn id="53" idx="2"/>
              <a:endCxn id="60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DB10025-53FF-4B95-B2AE-A0283092BE98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BC6B5672-24FC-49F9-AA42-2D92E9CB9162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B55D4F95-4A52-417C-9984-568E96B124D2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CC20D3A-FD34-4F13-B660-934D8DAD98C3}"/>
                </a:ext>
              </a:extLst>
            </p:cNvPr>
            <p:cNvCxnSpPr>
              <a:cxnSpLocks/>
              <a:stCxn id="55" idx="2"/>
              <a:endCxn id="64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D37F007-6EA5-485F-9A7A-C1E16F481CA1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C542EB5-683F-40C7-A0F8-C1F6E8DD83D4}"/>
                </a:ext>
              </a:extLst>
            </p:cNvPr>
            <p:cNvCxnSpPr>
              <a:cxnSpLocks/>
              <a:stCxn id="49" idx="2"/>
              <a:endCxn id="66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C6D430B-1F3E-4223-A427-644256B55C78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7746895-E312-460C-830A-5E279355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38073"/>
              </p:ext>
            </p:extLst>
          </p:nvPr>
        </p:nvGraphicFramePr>
        <p:xfrm>
          <a:off x="6415162" y="4566171"/>
          <a:ext cx="36004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48450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D9B2-0FF0-4C6F-9B0B-1273EC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Árvore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C580E-D914-4D16-9AA6-5E38B6C6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Formalmente</a:t>
            </a:r>
            <a:r>
              <a:rPr lang="pt-BR" dirty="0"/>
              <a:t>,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 é uma </a:t>
            </a:r>
            <a:br>
              <a:rPr lang="pt-BR" dirty="0"/>
            </a:br>
            <a:r>
              <a:rPr lang="pt-BR" dirty="0"/>
              <a:t>árvore com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sz="1800" dirty="0"/>
              <a:t>A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raiz</a:t>
            </a:r>
            <a:r>
              <a:rPr lang="pt-BR" sz="1800" dirty="0"/>
              <a:t> é rotulada pelo símbolo inicial</a:t>
            </a:r>
          </a:p>
          <a:p>
            <a:pPr lvl="1"/>
            <a:r>
              <a:rPr lang="pt-BR" sz="1800" dirty="0"/>
              <a:t>Cada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folha</a:t>
            </a:r>
            <a:r>
              <a:rPr lang="pt-BR" sz="1800" dirty="0"/>
              <a:t> é rotulada por um terminal ou por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800" dirty="0">
                <a:sym typeface="Symbol" panose="05050102010706020507" pitchFamily="18" charset="2"/>
              </a:rPr>
              <a:t> (vazio)</a:t>
            </a:r>
          </a:p>
          <a:p>
            <a:pPr lvl="1"/>
            <a:r>
              <a:rPr lang="pt-BR" sz="1800" dirty="0">
                <a:sym typeface="Symbol" panose="05050102010706020507" pitchFamily="18" charset="2"/>
              </a:rPr>
              <a:t>Cada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nó interior </a:t>
            </a:r>
            <a:r>
              <a:rPr lang="pt-BR" sz="1800" dirty="0">
                <a:sym typeface="Symbol" panose="05050102010706020507" pitchFamily="18" charset="2"/>
              </a:rPr>
              <a:t>é rotulado por um não-terminal</a:t>
            </a:r>
          </a:p>
          <a:p>
            <a:pPr lvl="1"/>
            <a:r>
              <a:rPr lang="pt-BR" sz="1800" dirty="0">
                <a:sym typeface="Symbol" panose="05050102010706020507" pitchFamily="18" charset="2"/>
              </a:rPr>
              <a:t>Se A é o não-terminal rotulando um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nó interior </a:t>
            </a:r>
            <a:br>
              <a:rPr lang="pt-BR" sz="1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</a:br>
            <a:r>
              <a:rPr lang="pt-BR" sz="1800" dirty="0">
                <a:sym typeface="Symbol" panose="05050102010706020507" pitchFamily="18" charset="2"/>
              </a:rPr>
              <a:t>e X</a:t>
            </a:r>
            <a:r>
              <a:rPr lang="pt-BR" sz="1800" baseline="-25000" dirty="0">
                <a:sym typeface="Symbol" panose="05050102010706020507" pitchFamily="18" charset="2"/>
              </a:rPr>
              <a:t>1</a:t>
            </a:r>
            <a:r>
              <a:rPr lang="pt-BR" sz="1800" dirty="0">
                <a:sym typeface="Symbol" panose="05050102010706020507" pitchFamily="18" charset="2"/>
              </a:rPr>
              <a:t>, X</a:t>
            </a:r>
            <a:r>
              <a:rPr lang="pt-BR" sz="1800" baseline="-25000" dirty="0">
                <a:sym typeface="Symbol" panose="05050102010706020507" pitchFamily="18" charset="2"/>
              </a:rPr>
              <a:t>2</a:t>
            </a:r>
            <a:r>
              <a:rPr lang="pt-BR" sz="1800" dirty="0">
                <a:sym typeface="Symbol" panose="05050102010706020507" pitchFamily="18" charset="2"/>
              </a:rPr>
              <a:t>, ..., </a:t>
            </a:r>
            <a:r>
              <a:rPr lang="pt-BR" sz="1800" dirty="0" err="1">
                <a:sym typeface="Symbol" panose="05050102010706020507" pitchFamily="18" charset="2"/>
              </a:rPr>
              <a:t>X</a:t>
            </a:r>
            <a:r>
              <a:rPr lang="pt-BR" sz="1800" baseline="-25000" dirty="0" err="1">
                <a:sym typeface="Symbol" panose="05050102010706020507" pitchFamily="18" charset="2"/>
              </a:rPr>
              <a:t>n</a:t>
            </a:r>
            <a:r>
              <a:rPr lang="pt-BR" sz="1800" dirty="0">
                <a:sym typeface="Symbol" panose="05050102010706020507" pitchFamily="18" charset="2"/>
              </a:rPr>
              <a:t> são seus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filhos</a:t>
            </a:r>
          </a:p>
          <a:p>
            <a:pPr lvl="2"/>
            <a:r>
              <a:rPr lang="pt-BR" sz="1600" dirty="0">
                <a:sym typeface="Symbol" panose="05050102010706020507" pitchFamily="18" charset="2"/>
              </a:rPr>
              <a:t>Deve haver uma produção A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sym typeface="Wingdings 3" panose="05040102010807070707" pitchFamily="18" charset="2"/>
              </a:rPr>
              <a:t> </a:t>
            </a:r>
            <a:r>
              <a:rPr lang="pt-BR" sz="1600" dirty="0">
                <a:sym typeface="Symbol" panose="05050102010706020507" pitchFamily="18" charset="2"/>
              </a:rPr>
              <a:t>X</a:t>
            </a:r>
            <a:r>
              <a:rPr lang="pt-BR" sz="1600" baseline="-25000" dirty="0">
                <a:sym typeface="Symbol" panose="05050102010706020507" pitchFamily="18" charset="2"/>
              </a:rPr>
              <a:t>1</a:t>
            </a:r>
            <a:r>
              <a:rPr lang="pt-BR" sz="1600" dirty="0">
                <a:sym typeface="Symbol" panose="05050102010706020507" pitchFamily="18" charset="2"/>
              </a:rPr>
              <a:t> X</a:t>
            </a:r>
            <a:r>
              <a:rPr lang="pt-BR" sz="1600" baseline="-25000" dirty="0">
                <a:sym typeface="Symbol" panose="05050102010706020507" pitchFamily="18" charset="2"/>
              </a:rPr>
              <a:t>2</a:t>
            </a:r>
            <a:r>
              <a:rPr lang="pt-BR" sz="1600" dirty="0">
                <a:sym typeface="Symbol" panose="05050102010706020507" pitchFamily="18" charset="2"/>
              </a:rPr>
              <a:t> ... </a:t>
            </a:r>
            <a:r>
              <a:rPr lang="pt-BR" sz="1600" dirty="0" err="1">
                <a:sym typeface="Symbol" panose="05050102010706020507" pitchFamily="18" charset="2"/>
              </a:rPr>
              <a:t>X</a:t>
            </a:r>
            <a:r>
              <a:rPr lang="pt-BR" sz="1600" baseline="-25000" dirty="0" err="1">
                <a:sym typeface="Symbol" panose="05050102010706020507" pitchFamily="18" charset="2"/>
              </a:rPr>
              <a:t>n</a:t>
            </a:r>
            <a:r>
              <a:rPr lang="pt-BR" sz="1600" dirty="0"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pt-BR" sz="1600" dirty="0">
                <a:sym typeface="Symbol" panose="05050102010706020507" pitchFamily="18" charset="2"/>
              </a:rPr>
              <a:t>Cada X</a:t>
            </a:r>
            <a:r>
              <a:rPr lang="pt-BR" sz="1600" baseline="-25000" dirty="0">
                <a:sym typeface="Symbol" panose="05050102010706020507" pitchFamily="18" charset="2"/>
              </a:rPr>
              <a:t>1</a:t>
            </a:r>
            <a:r>
              <a:rPr lang="pt-BR" sz="1600" dirty="0">
                <a:sym typeface="Symbol" panose="05050102010706020507" pitchFamily="18" charset="2"/>
              </a:rPr>
              <a:t>, X</a:t>
            </a:r>
            <a:r>
              <a:rPr lang="pt-BR" sz="1600" baseline="-25000" dirty="0">
                <a:sym typeface="Symbol" panose="05050102010706020507" pitchFamily="18" charset="2"/>
              </a:rPr>
              <a:t>2</a:t>
            </a:r>
            <a:r>
              <a:rPr lang="pt-BR" sz="1600" dirty="0">
                <a:sym typeface="Symbol" panose="05050102010706020507" pitchFamily="18" charset="2"/>
              </a:rPr>
              <a:t>, ..., </a:t>
            </a:r>
            <a:r>
              <a:rPr lang="pt-BR" sz="1600" dirty="0" err="1">
                <a:sym typeface="Symbol" panose="05050102010706020507" pitchFamily="18" charset="2"/>
              </a:rPr>
              <a:t>X</a:t>
            </a:r>
            <a:r>
              <a:rPr lang="pt-BR" sz="1600" baseline="-25000" dirty="0" err="1">
                <a:sym typeface="Symbol" panose="05050102010706020507" pitchFamily="18" charset="2"/>
              </a:rPr>
              <a:t>n</a:t>
            </a:r>
            <a:r>
              <a:rPr lang="pt-BR" sz="1600" dirty="0">
                <a:sym typeface="Symbol" panose="05050102010706020507" pitchFamily="18" charset="2"/>
              </a:rPr>
              <a:t> deve representar um terminal ou não-terminal</a:t>
            </a:r>
          </a:p>
          <a:p>
            <a:pPr lvl="2"/>
            <a:r>
              <a:rPr lang="pt-BR" sz="1600" dirty="0">
                <a:sym typeface="Symbol" panose="05050102010706020507" pitchFamily="18" charset="2"/>
              </a:rPr>
              <a:t>Se A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sym typeface="Wingdings 3" panose="05040102010807070707" pitchFamily="18" charset="2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i="1" dirty="0">
                <a:sym typeface="Symbol" panose="05050102010706020507" pitchFamily="18" charset="2"/>
              </a:rPr>
              <a:t>  </a:t>
            </a:r>
            <a:r>
              <a:rPr lang="pt-BR" sz="1600" dirty="0">
                <a:sym typeface="Wingdings 3" panose="05040102010807070707" pitchFamily="18" charset="2"/>
              </a:rPr>
              <a:t>é uma produção, A pode ter 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ym typeface="Wingdings 3" panose="05040102010807070707" pitchFamily="18" charset="2"/>
              </a:rPr>
              <a:t> como seu único filho </a:t>
            </a:r>
            <a:endParaRPr lang="pt-BR" sz="16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86E25EF-D4A7-4AAC-86BE-391261A20434}"/>
              </a:ext>
            </a:extLst>
          </p:cNvPr>
          <p:cNvGrpSpPr/>
          <p:nvPr/>
        </p:nvGrpSpPr>
        <p:grpSpPr>
          <a:xfrm>
            <a:off x="8398668" y="2348880"/>
            <a:ext cx="2778079" cy="2606003"/>
            <a:chOff x="1323155" y="3075552"/>
            <a:chExt cx="3364770" cy="306312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344115D-FAC8-479B-B4D1-808402AD0488}"/>
                </a:ext>
              </a:extLst>
            </p:cNvPr>
            <p:cNvSpPr txBox="1"/>
            <p:nvPr/>
          </p:nvSpPr>
          <p:spPr>
            <a:xfrm>
              <a:off x="3002829" y="3075552"/>
              <a:ext cx="76729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3BFEC50-03B3-47C1-927A-406C07EBA87D}"/>
                </a:ext>
              </a:extLst>
            </p:cNvPr>
            <p:cNvSpPr txBox="1"/>
            <p:nvPr/>
          </p:nvSpPr>
          <p:spPr>
            <a:xfrm>
              <a:off x="2187058" y="3779748"/>
              <a:ext cx="76729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D058A2D-0752-4AE2-ABDC-4F60CA028097}"/>
                </a:ext>
              </a:extLst>
            </p:cNvPr>
            <p:cNvSpPr txBox="1"/>
            <p:nvPr/>
          </p:nvSpPr>
          <p:spPr>
            <a:xfrm>
              <a:off x="3210212" y="3779747"/>
              <a:ext cx="35957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DD5C876-3DAE-4B51-9C9A-154D9DFC1640}"/>
                </a:ext>
              </a:extLst>
            </p:cNvPr>
            <p:cNvSpPr txBox="1"/>
            <p:nvPr/>
          </p:nvSpPr>
          <p:spPr>
            <a:xfrm>
              <a:off x="3784723" y="3779748"/>
              <a:ext cx="90320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AA72EAE-BE3D-4AA7-BB53-525E28C135A4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3386477" y="3473492"/>
              <a:ext cx="849848" cy="306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3CB8294-B07D-4DD5-8888-37E97187157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570706" y="3473492"/>
              <a:ext cx="815771" cy="306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0AA59C5-92CD-4C8A-BA6C-3DC6B1A6F10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386477" y="3473492"/>
              <a:ext cx="3521" cy="306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691490-5F99-4B99-9CA2-941F7F03440A}"/>
                </a:ext>
              </a:extLst>
            </p:cNvPr>
            <p:cNvSpPr txBox="1"/>
            <p:nvPr/>
          </p:nvSpPr>
          <p:spPr>
            <a:xfrm>
              <a:off x="1388473" y="4524990"/>
              <a:ext cx="76729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570A8DB-A144-48EE-B74C-E4C6F071F3E0}"/>
                </a:ext>
              </a:extLst>
            </p:cNvPr>
            <p:cNvSpPr txBox="1"/>
            <p:nvPr/>
          </p:nvSpPr>
          <p:spPr>
            <a:xfrm>
              <a:off x="2390918" y="4524991"/>
              <a:ext cx="35957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DFD4EA1-CD8D-4FDD-AE33-CCA4A3AB3E88}"/>
                </a:ext>
              </a:extLst>
            </p:cNvPr>
            <p:cNvSpPr txBox="1"/>
            <p:nvPr/>
          </p:nvSpPr>
          <p:spPr>
            <a:xfrm>
              <a:off x="2995271" y="4524990"/>
              <a:ext cx="90320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23234F4-7360-4238-87F3-FB055ACB9D8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2570706" y="4177688"/>
              <a:ext cx="876167" cy="347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BAEB8F5-3E8B-4FA0-8EE0-57C5B36C53F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1772121" y="4177688"/>
              <a:ext cx="798585" cy="347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CD9893A-B368-4C13-A9E9-FAB6B4CC57EA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2570704" y="4177687"/>
              <a:ext cx="1" cy="347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8A4CF19-3AA9-4A94-A387-0C974AA8A1E5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772121" y="4922929"/>
              <a:ext cx="2636" cy="209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06E9DB8-3C16-4761-98DB-780E0DE06FFA}"/>
                </a:ext>
              </a:extLst>
            </p:cNvPr>
            <p:cNvSpPr txBox="1"/>
            <p:nvPr/>
          </p:nvSpPr>
          <p:spPr>
            <a:xfrm>
              <a:off x="1323155" y="5132862"/>
              <a:ext cx="90320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C3AFC5C-7A5F-4AE4-B279-D387FC46CDA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772120" y="5530802"/>
              <a:ext cx="2637" cy="209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5CC4CC3-C5BC-43C8-A049-51720CC17E2A}"/>
                </a:ext>
              </a:extLst>
            </p:cNvPr>
            <p:cNvSpPr txBox="1"/>
            <p:nvPr/>
          </p:nvSpPr>
          <p:spPr>
            <a:xfrm>
              <a:off x="1591362" y="5740735"/>
              <a:ext cx="36151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2DB3729-9573-4223-B600-745CC759381A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3446873" y="4922929"/>
              <a:ext cx="1925" cy="191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C7DCEF-33FB-4C38-8BC2-741EBB4FE6BD}"/>
                </a:ext>
              </a:extLst>
            </p:cNvPr>
            <p:cNvSpPr txBox="1"/>
            <p:nvPr/>
          </p:nvSpPr>
          <p:spPr>
            <a:xfrm>
              <a:off x="3268040" y="5114830"/>
              <a:ext cx="36151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D3091BAA-8A19-4364-B9D2-76144A036F06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4236325" y="4177688"/>
              <a:ext cx="6030" cy="2028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BAEAD36-9618-4CE1-B851-EEAE38AEDC1F}"/>
                </a:ext>
              </a:extLst>
            </p:cNvPr>
            <p:cNvSpPr txBox="1"/>
            <p:nvPr/>
          </p:nvSpPr>
          <p:spPr>
            <a:xfrm>
              <a:off x="4061598" y="4380549"/>
              <a:ext cx="36151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22580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4D7B6-4AE3-41C0-9253-6FD599E8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DB634-0AAA-4C2A-AC87-E220186C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uma cadeia de terminais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gerada por mais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uma árvore de derivação</a:t>
            </a:r>
            <a:r>
              <a:rPr lang="pt-BR" dirty="0"/>
              <a:t>, a gramática é dita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ambígua</a:t>
            </a:r>
          </a:p>
          <a:p>
            <a:pPr lvl="1"/>
            <a:r>
              <a:rPr lang="pt-BR" dirty="0"/>
              <a:t>Gramáticas ambíguas possuem mais de uma interpretação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 não consegue trabalhar</a:t>
            </a:r>
            <a:r>
              <a:rPr lang="pt-BR" dirty="0"/>
              <a:t> com ambiguidade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3BAC17-080E-47E0-8E8F-40C24B09A225}"/>
              </a:ext>
            </a:extLst>
          </p:cNvPr>
          <p:cNvGrpSpPr/>
          <p:nvPr/>
        </p:nvGrpSpPr>
        <p:grpSpPr>
          <a:xfrm>
            <a:off x="4516150" y="3933056"/>
            <a:ext cx="3176164" cy="2424494"/>
            <a:chOff x="1388473" y="3059668"/>
            <a:chExt cx="3176164" cy="242449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E9DC07-17D8-4928-97BA-89D3598B1FF5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4968749-616D-4445-84A4-555320D62227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BBBAA11-76E8-44F8-8349-818284D8201E}"/>
                </a:ext>
              </a:extLst>
            </p:cNvPr>
            <p:cNvSpPr txBox="1"/>
            <p:nvPr/>
          </p:nvSpPr>
          <p:spPr>
            <a:xfrm>
              <a:off x="3208054" y="37734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F16F31A-0A13-4678-BE68-3DA2FC26C68B}"/>
                </a:ext>
              </a:extLst>
            </p:cNvPr>
            <p:cNvSpPr txBox="1"/>
            <p:nvPr/>
          </p:nvSpPr>
          <p:spPr>
            <a:xfrm>
              <a:off x="3873422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ED30852-7822-448C-A2BA-1EFE7E443E87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3361789" y="3429000"/>
              <a:ext cx="857241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E679942-54D0-4842-BE1A-879868E71AF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C3A2D20-F10C-4A55-BD5D-97EF30864B71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3361789" y="3429000"/>
              <a:ext cx="1917" cy="34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D576019-73A0-46B8-B53E-3C1DD99B6C47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FF6A1EA-8682-48CA-82D5-D4B3ED52E3B0}"/>
                </a:ext>
              </a:extLst>
            </p:cNvPr>
            <p:cNvSpPr txBox="1"/>
            <p:nvPr/>
          </p:nvSpPr>
          <p:spPr>
            <a:xfrm>
              <a:off x="2389742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F50418B-CF53-4F17-84D9-E71F516D1406}"/>
                </a:ext>
              </a:extLst>
            </p:cNvPr>
            <p:cNvSpPr txBox="1"/>
            <p:nvPr/>
          </p:nvSpPr>
          <p:spPr>
            <a:xfrm>
              <a:off x="3057650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AB3D1BF7-F4E0-4E4E-A01C-D0EC3B7A6BEB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547935" y="4149080"/>
              <a:ext cx="855323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72517AF-4B78-4752-9F75-94E26EBE4CB0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8962D7E-3A6B-40E2-A610-DAB031D6370F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2545394" y="4149080"/>
              <a:ext cx="2541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3048A6E-2893-4CF8-A412-CFAA0A3ACD80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1730883" y="4894322"/>
              <a:ext cx="3198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47E7889-5003-48C0-8A32-6225F7DC4F5C}"/>
                </a:ext>
              </a:extLst>
            </p:cNvPr>
            <p:cNvSpPr txBox="1"/>
            <p:nvPr/>
          </p:nvSpPr>
          <p:spPr>
            <a:xfrm>
              <a:off x="1575231" y="51148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40450D8-C59D-4555-94EC-76895E178FDF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>
              <a:off x="3403258" y="4894322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D361694-FF61-4A6F-8E20-84CC7616AE1A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CB71F62-DA97-4155-8CB8-6F18849308B4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 flipH="1">
              <a:off x="4218051" y="4149080"/>
              <a:ext cx="979" cy="231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27A3FD1-4407-488E-8A70-4CA82E12E8A8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FAC8F70-0A45-4E53-BFD8-30B70C8BDEC9}"/>
              </a:ext>
            </a:extLst>
          </p:cNvPr>
          <p:cNvGrpSpPr/>
          <p:nvPr/>
        </p:nvGrpSpPr>
        <p:grpSpPr>
          <a:xfrm>
            <a:off x="8204682" y="3933056"/>
            <a:ext cx="3218322" cy="2424494"/>
            <a:chOff x="8118948" y="4006805"/>
            <a:chExt cx="3218322" cy="2424494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70AE689-9955-43C8-981B-7666D6F2D089}"/>
                </a:ext>
              </a:extLst>
            </p:cNvPr>
            <p:cNvSpPr txBox="1"/>
            <p:nvPr/>
          </p:nvSpPr>
          <p:spPr>
            <a:xfrm>
              <a:off x="8932802" y="400680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37D3E0C-D51D-4AC9-B3DE-C9089D6749CD}"/>
                </a:ext>
              </a:extLst>
            </p:cNvPr>
            <p:cNvSpPr txBox="1"/>
            <p:nvPr/>
          </p:nvSpPr>
          <p:spPr>
            <a:xfrm>
              <a:off x="8118948" y="472688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BC8A524-5F1E-4207-8D5A-D954F024D1D7}"/>
                </a:ext>
              </a:extLst>
            </p:cNvPr>
            <p:cNvSpPr txBox="1"/>
            <p:nvPr/>
          </p:nvSpPr>
          <p:spPr>
            <a:xfrm>
              <a:off x="9122757" y="47205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3427F0E-96B5-4706-AACF-33CA7051795B}"/>
                </a:ext>
              </a:extLst>
            </p:cNvPr>
            <p:cNvSpPr txBox="1"/>
            <p:nvPr/>
          </p:nvSpPr>
          <p:spPr>
            <a:xfrm>
              <a:off x="9794675" y="4750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F9242ED-C86D-43C4-9FD2-A8F2093D819E}"/>
                </a:ext>
              </a:extLst>
            </p:cNvPr>
            <p:cNvCxnSpPr>
              <a:stCxn id="56" idx="2"/>
              <a:endCxn id="59" idx="0"/>
            </p:cNvCxnSpPr>
            <p:nvPr/>
          </p:nvCxnSpPr>
          <p:spPr>
            <a:xfrm>
              <a:off x="9278410" y="4376137"/>
              <a:ext cx="861873" cy="37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30FD32E7-0B8A-4668-B25B-0F36E9F2B188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 flipH="1">
              <a:off x="8464556" y="4376137"/>
              <a:ext cx="813854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940D7EC-F3DD-4EF5-AF96-94DD2383CA37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 flipH="1">
              <a:off x="9278409" y="4376137"/>
              <a:ext cx="1" cy="34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114264D-514B-4652-B081-0F2F87D0DC3A}"/>
                </a:ext>
              </a:extLst>
            </p:cNvPr>
            <p:cNvSpPr txBox="1"/>
            <p:nvPr/>
          </p:nvSpPr>
          <p:spPr>
            <a:xfrm>
              <a:off x="8976878" y="54721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7953DE10-04F3-469F-B661-9145AF1B5185}"/>
                </a:ext>
              </a:extLst>
            </p:cNvPr>
            <p:cNvSpPr txBox="1"/>
            <p:nvPr/>
          </p:nvSpPr>
          <p:spPr>
            <a:xfrm>
              <a:off x="8308102" y="53305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E5859B49-8ADD-465F-A5E8-BA538C104DDC}"/>
                </a:ext>
              </a:extLst>
            </p:cNvPr>
            <p:cNvSpPr txBox="1"/>
            <p:nvPr/>
          </p:nvSpPr>
          <p:spPr>
            <a:xfrm>
              <a:off x="10646055" y="54721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DB6CF186-73C9-415C-A8C0-85A4A578DF19}"/>
                </a:ext>
              </a:extLst>
            </p:cNvPr>
            <p:cNvCxnSpPr>
              <a:cxnSpLocks/>
              <a:stCxn id="59" idx="2"/>
              <a:endCxn id="65" idx="0"/>
            </p:cNvCxnSpPr>
            <p:nvPr/>
          </p:nvCxnSpPr>
          <p:spPr>
            <a:xfrm>
              <a:off x="10140283" y="5120093"/>
              <a:ext cx="851380" cy="35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B23AE57F-B300-42F0-A5DA-1539949B6C26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 flipH="1">
              <a:off x="9322486" y="5120093"/>
              <a:ext cx="817797" cy="35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73C5CDC8-6197-4623-93E1-62AE25071157}"/>
                </a:ext>
              </a:extLst>
            </p:cNvPr>
            <p:cNvCxnSpPr>
              <a:cxnSpLocks/>
              <a:stCxn id="57" idx="2"/>
              <a:endCxn id="64" idx="0"/>
            </p:cNvCxnSpPr>
            <p:nvPr/>
          </p:nvCxnSpPr>
          <p:spPr>
            <a:xfrm flipH="1">
              <a:off x="8464555" y="5096217"/>
              <a:ext cx="1" cy="2342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DAA77E69-4346-4C05-900B-E60F68CD4D11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9319288" y="5841459"/>
              <a:ext cx="3198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BF46FC1-3EE5-4776-9171-8B197D6C20EE}"/>
                </a:ext>
              </a:extLst>
            </p:cNvPr>
            <p:cNvSpPr txBox="1"/>
            <p:nvPr/>
          </p:nvSpPr>
          <p:spPr>
            <a:xfrm>
              <a:off x="9163636" y="60619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A76A34C0-1FF8-4598-A179-375F25668951}"/>
                </a:ext>
              </a:extLst>
            </p:cNvPr>
            <p:cNvCxnSpPr>
              <a:cxnSpLocks/>
              <a:stCxn id="65" idx="2"/>
              <a:endCxn id="72" idx="0"/>
            </p:cNvCxnSpPr>
            <p:nvPr/>
          </p:nvCxnSpPr>
          <p:spPr>
            <a:xfrm>
              <a:off x="10991663" y="5841459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DC0E540-6970-45F9-89ED-588DFB14F97E}"/>
                </a:ext>
              </a:extLst>
            </p:cNvPr>
            <p:cNvSpPr txBox="1"/>
            <p:nvPr/>
          </p:nvSpPr>
          <p:spPr>
            <a:xfrm>
              <a:off x="10835210" y="6061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BAF72BAA-DEB9-4960-A9F9-2FC12E235212}"/>
                </a:ext>
              </a:extLst>
            </p:cNvPr>
            <p:cNvCxnSpPr>
              <a:cxnSpLocks/>
              <a:stCxn id="59" idx="2"/>
              <a:endCxn id="74" idx="0"/>
            </p:cNvCxnSpPr>
            <p:nvPr/>
          </p:nvCxnSpPr>
          <p:spPr>
            <a:xfrm>
              <a:off x="10140283" y="5120093"/>
              <a:ext cx="4513" cy="207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840ED586-89E6-4865-BFD5-D9CD54CC766B}"/>
                </a:ext>
              </a:extLst>
            </p:cNvPr>
            <p:cNvSpPr txBox="1"/>
            <p:nvPr/>
          </p:nvSpPr>
          <p:spPr>
            <a:xfrm>
              <a:off x="9989144" y="532768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</p:grpSp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CA324A6E-D095-4E21-9916-E01449B4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57453"/>
              </p:ext>
            </p:extLst>
          </p:nvPr>
        </p:nvGraphicFramePr>
        <p:xfrm>
          <a:off x="1125860" y="4986861"/>
          <a:ext cx="2952328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49" name="Retângulo 48">
            <a:extLst>
              <a:ext uri="{FF2B5EF4-FFF2-40B4-BE49-F238E27FC236}">
                <a16:creationId xmlns:a16="http://schemas.microsoft.com/office/drawing/2014/main" id="{9ADB8438-90D8-49A7-8D46-26F288A1C95B}"/>
              </a:ext>
            </a:extLst>
          </p:cNvPr>
          <p:cNvSpPr/>
          <p:nvPr/>
        </p:nvSpPr>
        <p:spPr>
          <a:xfrm>
            <a:off x="1123008" y="4054743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ym typeface="Wingdings 3" panose="05040102010807070707" pitchFamily="18" charset="2"/>
              </a:rPr>
              <a:t>Duas árvores para a cadeia </a:t>
            </a:r>
            <a:r>
              <a:rPr lang="pt-BR" dirty="0">
                <a:latin typeface="Consolas" panose="020B0609020204030204" pitchFamily="49" charset="0"/>
              </a:rPr>
              <a:t>9–5+2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14822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FB5B2-8F43-4928-94A2-7717CB94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Associatividade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0D09A-FF16-4925-81B4-D1285A4B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possuem associatividade</a:t>
            </a:r>
            <a:endParaRPr lang="pt-BR" dirty="0"/>
          </a:p>
          <a:p>
            <a:pPr lvl="1"/>
            <a:r>
              <a:rPr lang="pt-BR" dirty="0"/>
              <a:t>Soma e subtração são operadores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associativos à esquerda</a:t>
            </a:r>
          </a:p>
          <a:p>
            <a:pPr lvl="2"/>
            <a:r>
              <a:rPr lang="pt-BR" dirty="0"/>
              <a:t>A expressão 9-5+2 é interpretada como (9-5)+2</a:t>
            </a:r>
          </a:p>
          <a:p>
            <a:pPr lvl="1"/>
            <a:r>
              <a:rPr lang="pt-BR" dirty="0"/>
              <a:t>Atribuição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associativa à direita</a:t>
            </a:r>
          </a:p>
          <a:p>
            <a:pPr lvl="2"/>
            <a:r>
              <a:rPr lang="pt-BR" dirty="0"/>
              <a:t>A expressão a = b = c </a:t>
            </a:r>
            <a:br>
              <a:rPr lang="pt-BR" dirty="0"/>
            </a:br>
            <a:r>
              <a:rPr lang="pt-BR" dirty="0"/>
              <a:t>é interpretada como </a:t>
            </a:r>
            <a:br>
              <a:rPr lang="pt-BR" dirty="0"/>
            </a:br>
            <a:r>
              <a:rPr lang="pt-BR" dirty="0"/>
              <a:t>a = (b = c)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6C888FD-4871-49DB-9861-EA480FF844A2}"/>
              </a:ext>
            </a:extLst>
          </p:cNvPr>
          <p:cNvGrpSpPr/>
          <p:nvPr/>
        </p:nvGrpSpPr>
        <p:grpSpPr>
          <a:xfrm>
            <a:off x="8732879" y="3434517"/>
            <a:ext cx="3083332" cy="3035527"/>
            <a:chOff x="8732879" y="3434517"/>
            <a:chExt cx="3083332" cy="303552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E327A34-6A8A-4E4F-822E-A13431873C1B}"/>
                </a:ext>
              </a:extLst>
            </p:cNvPr>
            <p:cNvSpPr txBox="1"/>
            <p:nvPr/>
          </p:nvSpPr>
          <p:spPr>
            <a:xfrm>
              <a:off x="9407730" y="3434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BBF1DA7-84DE-43EB-986B-1F9DB8021951}"/>
                </a:ext>
              </a:extLst>
            </p:cNvPr>
            <p:cNvSpPr txBox="1"/>
            <p:nvPr/>
          </p:nvSpPr>
          <p:spPr>
            <a:xfrm>
              <a:off x="8732879" y="415354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id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BC29DDB-548F-4C29-B2B1-0E6D3AC1F82B}"/>
                </a:ext>
              </a:extLst>
            </p:cNvPr>
            <p:cNvSpPr txBox="1"/>
            <p:nvPr/>
          </p:nvSpPr>
          <p:spPr>
            <a:xfrm>
              <a:off x="9597686" y="41414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4851066-E8E1-42DE-8D39-AADB3D0393B5}"/>
                </a:ext>
              </a:extLst>
            </p:cNvPr>
            <p:cNvSpPr txBox="1"/>
            <p:nvPr/>
          </p:nvSpPr>
          <p:spPr>
            <a:xfrm>
              <a:off x="10269790" y="415354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82B0611-34D4-4416-8052-4F3B1D81EA4C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9753338" y="3803849"/>
              <a:ext cx="862060" cy="349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8AB5956-22EA-4069-8718-79AC8D946FA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951849" y="3803849"/>
              <a:ext cx="801489" cy="349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1661209-88CF-48C1-BBDD-7235C6111C72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9753338" y="3803849"/>
              <a:ext cx="0" cy="33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5E7B2D7-5ED0-4774-93D4-8E7741637445}"/>
                </a:ext>
              </a:extLst>
            </p:cNvPr>
            <p:cNvSpPr txBox="1"/>
            <p:nvPr/>
          </p:nvSpPr>
          <p:spPr>
            <a:xfrm>
              <a:off x="9575440" y="48938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id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8961EA-905A-4673-B137-302638F19723}"/>
                </a:ext>
              </a:extLst>
            </p:cNvPr>
            <p:cNvSpPr txBox="1"/>
            <p:nvPr/>
          </p:nvSpPr>
          <p:spPr>
            <a:xfrm>
              <a:off x="8791921" y="475252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D2EF108-6054-4B86-9341-1F62709925B4}"/>
                </a:ext>
              </a:extLst>
            </p:cNvPr>
            <p:cNvSpPr txBox="1"/>
            <p:nvPr/>
          </p:nvSpPr>
          <p:spPr>
            <a:xfrm>
              <a:off x="11124996" y="48998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5E059BF-33A7-4D40-A3B5-22495BA15C2B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10615398" y="4522879"/>
              <a:ext cx="855206" cy="376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0BECA94-23FB-4068-A300-913A0850D01A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9794410" y="4522879"/>
              <a:ext cx="820988" cy="371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798FF01-6A1C-49DF-851E-1FA150BE84D1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8947573" y="4522879"/>
              <a:ext cx="4276" cy="2296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4B98751-8763-49D1-B8E6-A67975377F5E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794410" y="5263213"/>
              <a:ext cx="0" cy="219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E84A8F1-0DBB-43CE-AFB3-6B4987E1FC6E}"/>
                </a:ext>
              </a:extLst>
            </p:cNvPr>
            <p:cNvSpPr txBox="1"/>
            <p:nvPr/>
          </p:nvSpPr>
          <p:spPr>
            <a:xfrm>
              <a:off x="9638758" y="54829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4572986-03ED-461A-B62A-756E73BE65D5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>
              <a:off x="11470604" y="5269171"/>
              <a:ext cx="0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958A490-016C-4DD7-A25D-A561BE720A0E}"/>
                </a:ext>
              </a:extLst>
            </p:cNvPr>
            <p:cNvSpPr txBox="1"/>
            <p:nvPr/>
          </p:nvSpPr>
          <p:spPr>
            <a:xfrm>
              <a:off x="11251634" y="550771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9E56EDB-ECB0-422E-9EBC-530DCFDD48EB}"/>
                </a:ext>
              </a:extLst>
            </p:cNvPr>
            <p:cNvCxnSpPr>
              <a:cxnSpLocks/>
              <a:stCxn id="9" idx="2"/>
              <a:endCxn id="24" idx="0"/>
            </p:cNvCxnSpPr>
            <p:nvPr/>
          </p:nvCxnSpPr>
          <p:spPr>
            <a:xfrm>
              <a:off x="10615398" y="4522879"/>
              <a:ext cx="0" cy="369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8F35858-5F48-465B-9C0E-90A7630FB5CC}"/>
                </a:ext>
              </a:extLst>
            </p:cNvPr>
            <p:cNvSpPr txBox="1"/>
            <p:nvPr/>
          </p:nvSpPr>
          <p:spPr>
            <a:xfrm>
              <a:off x="10459746" y="48922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CB94801-6C34-471E-9613-4FA34B22C01A}"/>
                </a:ext>
              </a:extLst>
            </p:cNvPr>
            <p:cNvCxnSpPr>
              <a:cxnSpLocks/>
              <a:stCxn id="22" idx="2"/>
              <a:endCxn id="48" idx="0"/>
            </p:cNvCxnSpPr>
            <p:nvPr/>
          </p:nvCxnSpPr>
          <p:spPr>
            <a:xfrm flipH="1">
              <a:off x="11469248" y="5877044"/>
              <a:ext cx="1356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6003BE2-3C51-48F3-B75B-86FDEF2AF449}"/>
                </a:ext>
              </a:extLst>
            </p:cNvPr>
            <p:cNvSpPr txBox="1"/>
            <p:nvPr/>
          </p:nvSpPr>
          <p:spPr>
            <a:xfrm>
              <a:off x="11310373" y="6100712"/>
              <a:ext cx="317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FE5E004-077C-4782-9424-980716DA7728}"/>
              </a:ext>
            </a:extLst>
          </p:cNvPr>
          <p:cNvGrpSpPr/>
          <p:nvPr/>
        </p:nvGrpSpPr>
        <p:grpSpPr>
          <a:xfrm>
            <a:off x="4919015" y="3434517"/>
            <a:ext cx="3303823" cy="3033628"/>
            <a:chOff x="1323155" y="3059668"/>
            <a:chExt cx="3303823" cy="3033628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4262FB2-634A-4F61-AADB-D7BE217A08A8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expr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D98118C5-4531-431C-9BE8-94C928A02638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expr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EDE9E7D2-C112-416F-8B6B-6C0EE5D62391}"/>
                </a:ext>
              </a:extLst>
            </p:cNvPr>
            <p:cNvSpPr txBox="1"/>
            <p:nvPr/>
          </p:nvSpPr>
          <p:spPr>
            <a:xfrm>
              <a:off x="3206938" y="37786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F870802-7C67-4AE9-9400-63293804853F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digit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BD62B39E-3FA9-4405-A51F-D02A31FF0DFF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DC5C43F-5DA8-4926-9559-2C2C048BC654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65CD60D1-A3B1-47C9-B399-5E358E7745CF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3361789" y="3429000"/>
              <a:ext cx="801" cy="34969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07B1C27-5936-484E-B405-A10D9CFA86AD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expr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F21CFDE-7AF9-4ACA-B0E7-F097D7F0F163}"/>
                </a:ext>
              </a:extLst>
            </p:cNvPr>
            <p:cNvSpPr txBox="1"/>
            <p:nvPr/>
          </p:nvSpPr>
          <p:spPr>
            <a:xfrm>
              <a:off x="2389827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0BA594F-1C34-4E65-A780-841D335DF450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digit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1BDD97C4-2870-4412-88F7-3FE56EAF7327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BCC7B969-C533-412E-B06B-799236FF92AC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1FB8A23D-625D-410A-BDD7-378D04475AAF}"/>
                </a:ext>
              </a:extLst>
            </p:cNvPr>
            <p:cNvCxnSpPr>
              <a:cxnSpLocks/>
              <a:stCxn id="54" idx="2"/>
              <a:endCxn id="61" idx="0"/>
            </p:cNvCxnSpPr>
            <p:nvPr/>
          </p:nvCxnSpPr>
          <p:spPr>
            <a:xfrm flipH="1">
              <a:off x="2545479" y="4149080"/>
              <a:ext cx="2456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1CAD76FA-2CE7-4B4C-BAFC-DA2A2B979734}"/>
                </a:ext>
              </a:extLst>
            </p:cNvPr>
            <p:cNvCxnSpPr>
              <a:cxnSpLocks/>
              <a:stCxn id="60" idx="2"/>
              <a:endCxn id="67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1C19C45-D27F-41C3-819A-B0C6ECCF1E84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digit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6891A407-8A66-4807-9495-6A54FBAE6B91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BD9F4BBB-FBCD-4751-A62B-E49028410A11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1DF25ACA-5695-4022-8B4C-6FBCCD0DEDE8}"/>
                </a:ext>
              </a:extLst>
            </p:cNvPr>
            <p:cNvCxnSpPr>
              <a:cxnSpLocks/>
              <a:stCxn id="62" idx="2"/>
              <a:endCxn id="71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EB82C62F-7E84-4626-A326-88CA64D48C39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818BB952-E3C9-4479-A844-8532A3163918}"/>
                </a:ext>
              </a:extLst>
            </p:cNvPr>
            <p:cNvCxnSpPr>
              <a:cxnSpLocks/>
              <a:stCxn id="56" idx="2"/>
              <a:endCxn id="73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9E3CC6E-F113-4024-AAE5-58A4F4BC9BB4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88D322EE-63ED-4D7C-9A5B-B7B35BFFA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29612"/>
              </p:ext>
            </p:extLst>
          </p:nvPr>
        </p:nvGraphicFramePr>
        <p:xfrm>
          <a:off x="1192239" y="5054084"/>
          <a:ext cx="3069031" cy="89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17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88871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99098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98399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id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id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id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| .. |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37813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FE1E-085B-4661-90E2-DCE3D641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F71E5-A0FA-4A9F-841E-B173A720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tem precedência</a:t>
            </a:r>
            <a:r>
              <a:rPr lang="pt-BR" dirty="0"/>
              <a:t> sobre outros</a:t>
            </a:r>
          </a:p>
          <a:p>
            <a:pPr lvl="1"/>
            <a:r>
              <a:rPr lang="pt-BR" dirty="0"/>
              <a:t>Multiplicação e divisão tem precedência sobre soma e subtração</a:t>
            </a:r>
          </a:p>
          <a:p>
            <a:pPr lvl="2"/>
            <a:r>
              <a:rPr lang="pt-BR" dirty="0"/>
              <a:t>A expressão 9+5*2 é interpretada como 9+(5*2)</a:t>
            </a:r>
          </a:p>
          <a:p>
            <a:pPr lvl="1"/>
            <a:r>
              <a:rPr lang="pt-BR" dirty="0"/>
              <a:t>É necessário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separar níveis de precedência </a:t>
            </a:r>
            <a:r>
              <a:rPr lang="pt-BR" dirty="0"/>
              <a:t>na gramática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não-terminal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será usado para soma e subtração</a:t>
            </a:r>
          </a:p>
          <a:p>
            <a:pPr lvl="2"/>
            <a:r>
              <a:rPr lang="pt-BR" dirty="0"/>
              <a:t>O não-terminal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/>
              <a:t> será usado para multiplicação e divisão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B69EC9-054E-4001-9EDE-8A0D7E9D6437}"/>
              </a:ext>
            </a:extLst>
          </p:cNvPr>
          <p:cNvSpPr txBox="1"/>
          <p:nvPr/>
        </p:nvSpPr>
        <p:spPr>
          <a:xfrm>
            <a:off x="2061964" y="4713982"/>
            <a:ext cx="2627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 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3091B2-A4C6-4A61-8EE5-37B7FA6543CB}"/>
              </a:ext>
            </a:extLst>
          </p:cNvPr>
          <p:cNvSpPr/>
          <p:nvPr/>
        </p:nvSpPr>
        <p:spPr>
          <a:xfrm>
            <a:off x="5014292" y="4713982"/>
            <a:ext cx="255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F67EE1-164F-40F3-BC77-6CCAA76E2FF3}"/>
              </a:ext>
            </a:extLst>
          </p:cNvPr>
          <p:cNvSpPr/>
          <p:nvPr/>
        </p:nvSpPr>
        <p:spPr>
          <a:xfrm>
            <a:off x="8067306" y="4713982"/>
            <a:ext cx="2440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|	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dirty="0"/>
              <a:t>...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5DF3CF-ACFB-48CC-A34A-C98A0A7B981B}"/>
              </a:ext>
            </a:extLst>
          </p:cNvPr>
          <p:cNvCxnSpPr/>
          <p:nvPr/>
        </p:nvCxnSpPr>
        <p:spPr>
          <a:xfrm>
            <a:off x="4798268" y="471398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91BDDB-9043-4EDF-ACC2-ADEBF723DFFE}"/>
              </a:ext>
            </a:extLst>
          </p:cNvPr>
          <p:cNvCxnSpPr/>
          <p:nvPr/>
        </p:nvCxnSpPr>
        <p:spPr>
          <a:xfrm>
            <a:off x="7822603" y="471398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1B71046-6AA3-43DB-AFC0-72A2528CE2F3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32FF870F-139D-40FC-A526-A01AEA35FC8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6DF142B-A28F-4CFC-B65C-8D2EDBEE192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35026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03CE-05A5-4DDF-8529-7C89056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2EE9F-3F26-4108-A8D7-6F6C4C3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Considerando a gramática representada pelas </a:t>
            </a:r>
            <a:br>
              <a:rPr lang="pt-BR" dirty="0"/>
            </a:br>
            <a:r>
              <a:rPr lang="pt-BR" dirty="0"/>
              <a:t>produções abaixo,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encontre a derivação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das cadeias: 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9-5+2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9*3-4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9+6*7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(5-3)/4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((2+3)-(5*2+9-7))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25899EF-EB63-4497-9280-65EE64E50C18}"/>
              </a:ext>
            </a:extLst>
          </p:cNvPr>
          <p:cNvGrpSpPr/>
          <p:nvPr/>
        </p:nvGrpSpPr>
        <p:grpSpPr>
          <a:xfrm>
            <a:off x="6382444" y="3140968"/>
            <a:ext cx="2627642" cy="2855987"/>
            <a:chOff x="6382444" y="3140968"/>
            <a:chExt cx="2627642" cy="285598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A423B5B-9ED1-4565-96DF-6933A44C3285}"/>
                </a:ext>
              </a:extLst>
            </p:cNvPr>
            <p:cNvSpPr txBox="1"/>
            <p:nvPr/>
          </p:nvSpPr>
          <p:spPr>
            <a:xfrm>
              <a:off x="6382444" y="3140968"/>
              <a:ext cx="262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6C0DAD2-6899-40C9-896A-4BFBE85BB6F6}"/>
                </a:ext>
              </a:extLst>
            </p:cNvPr>
            <p:cNvSpPr/>
            <p:nvPr/>
          </p:nvSpPr>
          <p:spPr>
            <a:xfrm>
              <a:off x="6382444" y="4064298"/>
              <a:ext cx="2556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538A42-F909-4060-94DD-FD306983D2B9}"/>
                </a:ext>
              </a:extLst>
            </p:cNvPr>
            <p:cNvSpPr/>
            <p:nvPr/>
          </p:nvSpPr>
          <p:spPr>
            <a:xfrm>
              <a:off x="6382444" y="4981292"/>
              <a:ext cx="18678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|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850B4-F131-4030-B65C-838CF6A35917}"/>
                </a:ext>
              </a:extLst>
            </p:cNvPr>
            <p:cNvSpPr txBox="1"/>
            <p:nvPr/>
          </p:nvSpPr>
          <p:spPr>
            <a:xfrm>
              <a:off x="6382444" y="5627623"/>
              <a:ext cx="2330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0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dirty="0"/>
                <a:t>...</a:t>
              </a:r>
              <a:r>
                <a:rPr lang="pt-BR" dirty="0">
                  <a:latin typeface="Consolas" panose="020B0609020204030204" pitchFamily="49" charset="0"/>
                </a:rPr>
                <a:t> |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0921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03CE-05A5-4DDF-8529-7C89056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2EE9F-3F26-4108-A8D7-6F6C4C3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Encontre 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derivação </a:t>
            </a:r>
            <a:r>
              <a:rPr lang="pt-BR" dirty="0"/>
              <a:t>das cadeias: 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9-5+2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6190DF-2716-48C9-9B45-6E2F842AE55A}"/>
              </a:ext>
            </a:extLst>
          </p:cNvPr>
          <p:cNvSpPr txBox="1"/>
          <p:nvPr/>
        </p:nvSpPr>
        <p:spPr>
          <a:xfrm>
            <a:off x="1845940" y="324433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1D50C6-CD4E-4357-AC4A-E2BB5C026D5E}"/>
              </a:ext>
            </a:extLst>
          </p:cNvPr>
          <p:cNvSpPr txBox="1"/>
          <p:nvPr/>
        </p:nvSpPr>
        <p:spPr>
          <a:xfrm>
            <a:off x="1845940" y="3657312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07DE26-F180-492C-B643-1A718EA06EF2}"/>
              </a:ext>
            </a:extLst>
          </p:cNvPr>
          <p:cNvSpPr txBox="1"/>
          <p:nvPr/>
        </p:nvSpPr>
        <p:spPr>
          <a:xfrm>
            <a:off x="1845940" y="407029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372AF-A6A1-407D-BDC0-BC4915B158A7}"/>
              </a:ext>
            </a:extLst>
          </p:cNvPr>
          <p:cNvSpPr txBox="1"/>
          <p:nvPr/>
        </p:nvSpPr>
        <p:spPr>
          <a:xfrm>
            <a:off x="1845940" y="4483268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1246A5-F0F1-4279-9C87-E5CD955F0BDF}"/>
              </a:ext>
            </a:extLst>
          </p:cNvPr>
          <p:cNvSpPr txBox="1"/>
          <p:nvPr/>
        </p:nvSpPr>
        <p:spPr>
          <a:xfrm>
            <a:off x="1845940" y="489624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EE7D7-AE27-4DD4-9FBE-3A72D4598D2A}"/>
              </a:ext>
            </a:extLst>
          </p:cNvPr>
          <p:cNvSpPr txBox="1"/>
          <p:nvPr/>
        </p:nvSpPr>
        <p:spPr>
          <a:xfrm>
            <a:off x="1845940" y="530922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BD635F-2C61-4576-A5AA-648AADFB4274}"/>
              </a:ext>
            </a:extLst>
          </p:cNvPr>
          <p:cNvSpPr txBox="1"/>
          <p:nvPr/>
        </p:nvSpPr>
        <p:spPr>
          <a:xfrm>
            <a:off x="1857680" y="5722203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5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632510-91DD-4E56-B96F-78DDDCC8B0F6}"/>
              </a:ext>
            </a:extLst>
          </p:cNvPr>
          <p:cNvSpPr txBox="1"/>
          <p:nvPr/>
        </p:nvSpPr>
        <p:spPr>
          <a:xfrm>
            <a:off x="9406780" y="299120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96577B-AF33-4C5F-A4DE-A891717F3CAE}"/>
              </a:ext>
            </a:extLst>
          </p:cNvPr>
          <p:cNvSpPr txBox="1"/>
          <p:nvPr/>
        </p:nvSpPr>
        <p:spPr>
          <a:xfrm>
            <a:off x="9406780" y="34041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1E5E77C-2348-4D51-8695-9078A2534555}"/>
              </a:ext>
            </a:extLst>
          </p:cNvPr>
          <p:cNvGrpSpPr/>
          <p:nvPr/>
        </p:nvGrpSpPr>
        <p:grpSpPr>
          <a:xfrm>
            <a:off x="10558908" y="3880118"/>
            <a:ext cx="216024" cy="190172"/>
            <a:chOff x="10558908" y="4293096"/>
            <a:chExt cx="216024" cy="19017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637772A-E5BB-43DB-8363-64245D5D7BA5}"/>
                </a:ext>
              </a:extLst>
            </p:cNvPr>
            <p:cNvCxnSpPr/>
            <p:nvPr/>
          </p:nvCxnSpPr>
          <p:spPr>
            <a:xfrm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9BC22BFD-69F8-4BD1-90C1-C19538F25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A84009-D2E6-466D-8134-2555A41C0FF8}"/>
              </a:ext>
            </a:extLst>
          </p:cNvPr>
          <p:cNvGrpSpPr/>
          <p:nvPr/>
        </p:nvGrpSpPr>
        <p:grpSpPr>
          <a:xfrm>
            <a:off x="5987050" y="2991206"/>
            <a:ext cx="2627642" cy="2855987"/>
            <a:chOff x="6382444" y="3140968"/>
            <a:chExt cx="2627642" cy="2855987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6E323AE-7819-4333-AC7E-2C96C4C91492}"/>
                </a:ext>
              </a:extLst>
            </p:cNvPr>
            <p:cNvSpPr txBox="1"/>
            <p:nvPr/>
          </p:nvSpPr>
          <p:spPr>
            <a:xfrm>
              <a:off x="6382444" y="3140968"/>
              <a:ext cx="262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B4B3075-35AB-4FD6-9BA8-233B5EF5F979}"/>
                </a:ext>
              </a:extLst>
            </p:cNvPr>
            <p:cNvSpPr/>
            <p:nvPr/>
          </p:nvSpPr>
          <p:spPr>
            <a:xfrm>
              <a:off x="6382444" y="4064298"/>
              <a:ext cx="2556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6BE5E15-EAF8-4E00-A641-A6F9F86582DF}"/>
                </a:ext>
              </a:extLst>
            </p:cNvPr>
            <p:cNvSpPr/>
            <p:nvPr/>
          </p:nvSpPr>
          <p:spPr>
            <a:xfrm>
              <a:off x="6382444" y="4981292"/>
              <a:ext cx="18678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|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E1E5358-6AAF-42BA-98CD-4C91681D38B7}"/>
                </a:ext>
              </a:extLst>
            </p:cNvPr>
            <p:cNvSpPr txBox="1"/>
            <p:nvPr/>
          </p:nvSpPr>
          <p:spPr>
            <a:xfrm>
              <a:off x="6382444" y="5627623"/>
              <a:ext cx="2330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0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dirty="0"/>
                <a:t>...</a:t>
              </a:r>
              <a:r>
                <a:rPr lang="pt-BR" dirty="0">
                  <a:latin typeface="Consolas" panose="020B0609020204030204" pitchFamily="49" charset="0"/>
                </a:rPr>
                <a:t> |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04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03CE-05A5-4DDF-8529-7C89056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2EE9F-3F26-4108-A8D7-6F6C4C3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Encontre 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derivação </a:t>
            </a:r>
            <a:r>
              <a:rPr lang="pt-BR" dirty="0"/>
              <a:t>das cadeias: 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lphaLcParenR" startAt="2"/>
            </a:pPr>
            <a:r>
              <a:rPr lang="pt-BR" dirty="0">
                <a:latin typeface="Consolas" panose="020B0609020204030204" pitchFamily="49" charset="0"/>
              </a:rPr>
              <a:t>9*3-4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6190DF-2716-48C9-9B45-6E2F842AE55A}"/>
              </a:ext>
            </a:extLst>
          </p:cNvPr>
          <p:cNvSpPr txBox="1"/>
          <p:nvPr/>
        </p:nvSpPr>
        <p:spPr>
          <a:xfrm>
            <a:off x="1845940" y="324433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1D50C6-CD4E-4357-AC4A-E2BB5C026D5E}"/>
              </a:ext>
            </a:extLst>
          </p:cNvPr>
          <p:cNvSpPr txBox="1"/>
          <p:nvPr/>
        </p:nvSpPr>
        <p:spPr>
          <a:xfrm>
            <a:off x="1845940" y="3657312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07DE26-F180-492C-B643-1A718EA06EF2}"/>
              </a:ext>
            </a:extLst>
          </p:cNvPr>
          <p:cNvSpPr txBox="1"/>
          <p:nvPr/>
        </p:nvSpPr>
        <p:spPr>
          <a:xfrm>
            <a:off x="1845940" y="407029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372AF-A6A1-407D-BDC0-BC4915B158A7}"/>
              </a:ext>
            </a:extLst>
          </p:cNvPr>
          <p:cNvSpPr txBox="1"/>
          <p:nvPr/>
        </p:nvSpPr>
        <p:spPr>
          <a:xfrm>
            <a:off x="1845940" y="4483268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1246A5-F0F1-4279-9C87-E5CD955F0BDF}"/>
              </a:ext>
            </a:extLst>
          </p:cNvPr>
          <p:cNvSpPr txBox="1"/>
          <p:nvPr/>
        </p:nvSpPr>
        <p:spPr>
          <a:xfrm>
            <a:off x="1845940" y="489624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EE7D7-AE27-4DD4-9FBE-3A72D4598D2A}"/>
              </a:ext>
            </a:extLst>
          </p:cNvPr>
          <p:cNvSpPr txBox="1"/>
          <p:nvPr/>
        </p:nvSpPr>
        <p:spPr>
          <a:xfrm>
            <a:off x="1845940" y="530922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3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BD635F-2C61-4576-A5AA-648AADFB4274}"/>
              </a:ext>
            </a:extLst>
          </p:cNvPr>
          <p:cNvSpPr txBox="1"/>
          <p:nvPr/>
        </p:nvSpPr>
        <p:spPr>
          <a:xfrm>
            <a:off x="1857680" y="5722203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3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E1C8659-D71E-45A6-8E45-4F08B641D170}"/>
              </a:ext>
            </a:extLst>
          </p:cNvPr>
          <p:cNvSpPr txBox="1"/>
          <p:nvPr/>
        </p:nvSpPr>
        <p:spPr>
          <a:xfrm>
            <a:off x="9406780" y="299120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D826F1A-7B6E-45AE-B2C3-F35CDEA2BB65}"/>
              </a:ext>
            </a:extLst>
          </p:cNvPr>
          <p:cNvSpPr txBox="1"/>
          <p:nvPr/>
        </p:nvSpPr>
        <p:spPr>
          <a:xfrm>
            <a:off x="9406780" y="34041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75C827-FA76-4EC5-8B45-77010EB6CACA}"/>
              </a:ext>
            </a:extLst>
          </p:cNvPr>
          <p:cNvSpPr txBox="1"/>
          <p:nvPr/>
        </p:nvSpPr>
        <p:spPr>
          <a:xfrm>
            <a:off x="9406780" y="3817162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9227F1-2F11-491F-8F39-2E74C490D69A}"/>
              </a:ext>
            </a:extLst>
          </p:cNvPr>
          <p:cNvGrpSpPr/>
          <p:nvPr/>
        </p:nvGrpSpPr>
        <p:grpSpPr>
          <a:xfrm>
            <a:off x="10558908" y="4293096"/>
            <a:ext cx="216024" cy="190172"/>
            <a:chOff x="10558908" y="4293096"/>
            <a:chExt cx="216024" cy="19017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6546280-C59C-4A79-A0AA-3DF9EA3FBCA6}"/>
                </a:ext>
              </a:extLst>
            </p:cNvPr>
            <p:cNvCxnSpPr/>
            <p:nvPr/>
          </p:nvCxnSpPr>
          <p:spPr>
            <a:xfrm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A1CBBAA-F06D-40B0-B13C-0F6D0DFF0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8B3581-350C-48E7-A980-D834CF2E7123}"/>
              </a:ext>
            </a:extLst>
          </p:cNvPr>
          <p:cNvGrpSpPr/>
          <p:nvPr/>
        </p:nvGrpSpPr>
        <p:grpSpPr>
          <a:xfrm>
            <a:off x="5987050" y="2991206"/>
            <a:ext cx="2627642" cy="2855987"/>
            <a:chOff x="6382444" y="3140968"/>
            <a:chExt cx="2627642" cy="2855987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3EBD55E-C8B6-4DCD-B61C-530394B6393D}"/>
                </a:ext>
              </a:extLst>
            </p:cNvPr>
            <p:cNvSpPr txBox="1"/>
            <p:nvPr/>
          </p:nvSpPr>
          <p:spPr>
            <a:xfrm>
              <a:off x="6382444" y="3140968"/>
              <a:ext cx="262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65B8543-0EFE-41F9-B064-B818C99E2D31}"/>
                </a:ext>
              </a:extLst>
            </p:cNvPr>
            <p:cNvSpPr/>
            <p:nvPr/>
          </p:nvSpPr>
          <p:spPr>
            <a:xfrm>
              <a:off x="6382444" y="4064298"/>
              <a:ext cx="2556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73BE1F1-9549-40F0-924D-BA552CF0D7D6}"/>
                </a:ext>
              </a:extLst>
            </p:cNvPr>
            <p:cNvSpPr/>
            <p:nvPr/>
          </p:nvSpPr>
          <p:spPr>
            <a:xfrm>
              <a:off x="6382444" y="4981292"/>
              <a:ext cx="18678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|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5FF5DC-AFB6-48CE-AA4C-618D17AEA5F0}"/>
                </a:ext>
              </a:extLst>
            </p:cNvPr>
            <p:cNvSpPr txBox="1"/>
            <p:nvPr/>
          </p:nvSpPr>
          <p:spPr>
            <a:xfrm>
              <a:off x="6382444" y="5627623"/>
              <a:ext cx="2330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0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dirty="0"/>
                <a:t>...</a:t>
              </a:r>
              <a:r>
                <a:rPr lang="pt-BR" dirty="0">
                  <a:latin typeface="Consolas" panose="020B0609020204030204" pitchFamily="49" charset="0"/>
                </a:rPr>
                <a:t> |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37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sintaxe de uma linguagem </a:t>
            </a:r>
            <a:r>
              <a:rPr lang="pt-BR" dirty="0"/>
              <a:t>descreve a forma dos programas</a:t>
            </a:r>
          </a:p>
          <a:p>
            <a:pPr lvl="1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ADFB0B-4FA5-44FA-B1ED-0CE10DAAC4F3}"/>
              </a:ext>
            </a:extLst>
          </p:cNvPr>
          <p:cNvSpPr txBox="1"/>
          <p:nvPr/>
        </p:nvSpPr>
        <p:spPr>
          <a:xfrm>
            <a:off x="3718148" y="3212976"/>
            <a:ext cx="5040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programa de boas vindas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;	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cout &lt;&lt;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"Bem vindo ao C++." </a:t>
            </a:r>
            <a:r>
              <a:rPr lang="pt-BR" sz="1600" dirty="0">
                <a:latin typeface="Consolas" panose="020B0609020204030204" pitchFamily="49" charset="0"/>
              </a:rPr>
              <a:t>&lt;&lt; </a:t>
            </a:r>
            <a:r>
              <a:rPr lang="pt-BR" sz="1600" dirty="0" err="1">
                <a:latin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0;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have direita 6">
            <a:extLst>
              <a:ext uri="{FF2B5EF4-FFF2-40B4-BE49-F238E27FC236}">
                <a16:creationId xmlns:a16="http://schemas.microsoft.com/office/drawing/2014/main" id="{7E843E2A-F6C3-4290-A33F-E5EB083C19D5}"/>
              </a:ext>
            </a:extLst>
          </p:cNvPr>
          <p:cNvSpPr/>
          <p:nvPr/>
        </p:nvSpPr>
        <p:spPr>
          <a:xfrm rot="10800000">
            <a:off x="3432814" y="5013175"/>
            <a:ext cx="109025" cy="11521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C0732D-A612-4E5C-B3EB-E645A8DE592A}"/>
              </a:ext>
            </a:extLst>
          </p:cNvPr>
          <p:cNvSpPr txBox="1"/>
          <p:nvPr/>
        </p:nvSpPr>
        <p:spPr>
          <a:xfrm>
            <a:off x="1312757" y="5300359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Corpo da função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1A01E43-01F3-4736-9F0E-568429562A57}"/>
              </a:ext>
            </a:extLst>
          </p:cNvPr>
          <p:cNvSpPr txBox="1"/>
          <p:nvPr/>
        </p:nvSpPr>
        <p:spPr>
          <a:xfrm>
            <a:off x="2843137" y="2551664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Comentário inicia com //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62CD6D-BED1-41CD-8661-CDF4B2138922}"/>
              </a:ext>
            </a:extLst>
          </p:cNvPr>
          <p:cNvSpPr txBox="1"/>
          <p:nvPr/>
        </p:nvSpPr>
        <p:spPr>
          <a:xfrm>
            <a:off x="8822411" y="5325062"/>
            <a:ext cx="195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Instruções terminam com ponto e vírgula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58CB03B-26D6-4906-80DF-C96BDC2B4220}"/>
              </a:ext>
            </a:extLst>
          </p:cNvPr>
          <p:cNvCxnSpPr>
            <a:cxnSpLocks/>
          </p:cNvCxnSpPr>
          <p:nvPr/>
        </p:nvCxnSpPr>
        <p:spPr>
          <a:xfrm>
            <a:off x="8286063" y="5586672"/>
            <a:ext cx="536347" cy="2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2F0AB33-D665-454C-8D7C-F68E3E39980A}"/>
              </a:ext>
            </a:extLst>
          </p:cNvPr>
          <p:cNvCxnSpPr>
            <a:cxnSpLocks/>
          </p:cNvCxnSpPr>
          <p:nvPr/>
        </p:nvCxnSpPr>
        <p:spPr>
          <a:xfrm>
            <a:off x="3934172" y="2924944"/>
            <a:ext cx="0" cy="28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44B45D9A-A052-4748-8BAE-E8AC38F11158}"/>
              </a:ext>
            </a:extLst>
          </p:cNvPr>
          <p:cNvSpPr/>
          <p:nvPr/>
        </p:nvSpPr>
        <p:spPr>
          <a:xfrm>
            <a:off x="3718148" y="4616344"/>
            <a:ext cx="4604861" cy="1648552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F6AE017-D830-45BA-B24D-3F92719758A1}"/>
              </a:ext>
            </a:extLst>
          </p:cNvPr>
          <p:cNvSpPr txBox="1"/>
          <p:nvPr/>
        </p:nvSpPr>
        <p:spPr>
          <a:xfrm>
            <a:off x="2699466" y="40715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Tipo de retorno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FF66C2E-79DA-4CE0-A98C-367C3A0195EF}"/>
              </a:ext>
            </a:extLst>
          </p:cNvPr>
          <p:cNvSpPr txBox="1"/>
          <p:nvPr/>
        </p:nvSpPr>
        <p:spPr>
          <a:xfrm>
            <a:off x="4390769" y="407391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Nome da função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84EBE4A-7276-49A8-9FA3-E61B9DB18DD1}"/>
              </a:ext>
            </a:extLst>
          </p:cNvPr>
          <p:cNvCxnSpPr>
            <a:cxnSpLocks/>
          </p:cNvCxnSpPr>
          <p:nvPr/>
        </p:nvCxnSpPr>
        <p:spPr>
          <a:xfrm flipV="1">
            <a:off x="3934172" y="4389233"/>
            <a:ext cx="0" cy="30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59A8E02-4210-41E0-B74D-AD260CDC9719}"/>
              </a:ext>
            </a:extLst>
          </p:cNvPr>
          <p:cNvCxnSpPr>
            <a:cxnSpLocks/>
          </p:cNvCxnSpPr>
          <p:nvPr/>
        </p:nvCxnSpPr>
        <p:spPr>
          <a:xfrm flipV="1">
            <a:off x="4582244" y="4385521"/>
            <a:ext cx="0" cy="31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701604F-90E7-4453-AD76-10D5A326F42F}"/>
              </a:ext>
            </a:extLst>
          </p:cNvPr>
          <p:cNvSpPr txBox="1"/>
          <p:nvPr/>
        </p:nvSpPr>
        <p:spPr>
          <a:xfrm>
            <a:off x="7106564" y="3476886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Diretiva de pré-processamento</a:t>
            </a:r>
            <a:br>
              <a:rPr lang="pt-BR" sz="1400" dirty="0"/>
            </a:br>
            <a:r>
              <a:rPr lang="pt-BR" sz="1400" dirty="0"/>
              <a:t>inicia com o símbolo #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98D9E9F-7BB3-4B7F-8160-5B6A75A2B84A}"/>
              </a:ext>
            </a:extLst>
          </p:cNvPr>
          <p:cNvCxnSpPr>
            <a:cxnSpLocks/>
          </p:cNvCxnSpPr>
          <p:nvPr/>
        </p:nvCxnSpPr>
        <p:spPr>
          <a:xfrm>
            <a:off x="6094412" y="3630775"/>
            <a:ext cx="1012152" cy="2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F85669F6-56BB-4DEF-A645-8E135B97711C}"/>
              </a:ext>
            </a:extLst>
          </p:cNvPr>
          <p:cNvSpPr/>
          <p:nvPr/>
        </p:nvSpPr>
        <p:spPr>
          <a:xfrm>
            <a:off x="3718149" y="3157723"/>
            <a:ext cx="3096344" cy="679158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1829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03CE-05A5-4DDF-8529-7C89056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2EE9F-3F26-4108-A8D7-6F6C4C3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Encontre 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derivação </a:t>
            </a:r>
            <a:r>
              <a:rPr lang="pt-BR" dirty="0"/>
              <a:t>das cadeias: 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lphaLcParenR" startAt="3"/>
            </a:pPr>
            <a:r>
              <a:rPr lang="pt-BR" dirty="0">
                <a:latin typeface="Consolas" panose="020B0609020204030204" pitchFamily="49" charset="0"/>
              </a:rPr>
              <a:t>9+6*7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6190DF-2716-48C9-9B45-6E2F842AE55A}"/>
              </a:ext>
            </a:extLst>
          </p:cNvPr>
          <p:cNvSpPr txBox="1"/>
          <p:nvPr/>
        </p:nvSpPr>
        <p:spPr>
          <a:xfrm>
            <a:off x="1845940" y="324433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1D50C6-CD4E-4357-AC4A-E2BB5C026D5E}"/>
              </a:ext>
            </a:extLst>
          </p:cNvPr>
          <p:cNvSpPr txBox="1"/>
          <p:nvPr/>
        </p:nvSpPr>
        <p:spPr>
          <a:xfrm>
            <a:off x="1845940" y="3657312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07DE26-F180-492C-B643-1A718EA06EF2}"/>
              </a:ext>
            </a:extLst>
          </p:cNvPr>
          <p:cNvSpPr txBox="1"/>
          <p:nvPr/>
        </p:nvSpPr>
        <p:spPr>
          <a:xfrm>
            <a:off x="1845940" y="407029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372AF-A6A1-407D-BDC0-BC4915B158A7}"/>
              </a:ext>
            </a:extLst>
          </p:cNvPr>
          <p:cNvSpPr txBox="1"/>
          <p:nvPr/>
        </p:nvSpPr>
        <p:spPr>
          <a:xfrm>
            <a:off x="1845940" y="4483268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1246A5-F0F1-4279-9C87-E5CD955F0BDF}"/>
              </a:ext>
            </a:extLst>
          </p:cNvPr>
          <p:cNvSpPr txBox="1"/>
          <p:nvPr/>
        </p:nvSpPr>
        <p:spPr>
          <a:xfrm>
            <a:off x="1845940" y="489624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EE7D7-AE27-4DD4-9FBE-3A72D4598D2A}"/>
              </a:ext>
            </a:extLst>
          </p:cNvPr>
          <p:cNvSpPr txBox="1"/>
          <p:nvPr/>
        </p:nvSpPr>
        <p:spPr>
          <a:xfrm>
            <a:off x="1845940" y="530922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6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BD635F-2C61-4576-A5AA-648AADFB4274}"/>
              </a:ext>
            </a:extLst>
          </p:cNvPr>
          <p:cNvSpPr txBox="1"/>
          <p:nvPr/>
        </p:nvSpPr>
        <p:spPr>
          <a:xfrm>
            <a:off x="1857680" y="5722203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6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E1C8659-D71E-45A6-8E45-4F08B641D170}"/>
              </a:ext>
            </a:extLst>
          </p:cNvPr>
          <p:cNvSpPr txBox="1"/>
          <p:nvPr/>
        </p:nvSpPr>
        <p:spPr>
          <a:xfrm>
            <a:off x="9406780" y="299120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D826F1A-7B6E-45AE-B2C3-F35CDEA2BB65}"/>
              </a:ext>
            </a:extLst>
          </p:cNvPr>
          <p:cNvSpPr txBox="1"/>
          <p:nvPr/>
        </p:nvSpPr>
        <p:spPr>
          <a:xfrm>
            <a:off x="9406780" y="34041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75C827-FA76-4EC5-8B45-77010EB6CACA}"/>
              </a:ext>
            </a:extLst>
          </p:cNvPr>
          <p:cNvSpPr txBox="1"/>
          <p:nvPr/>
        </p:nvSpPr>
        <p:spPr>
          <a:xfrm>
            <a:off x="9406780" y="3817162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9227F1-2F11-491F-8F39-2E74C490D69A}"/>
              </a:ext>
            </a:extLst>
          </p:cNvPr>
          <p:cNvGrpSpPr/>
          <p:nvPr/>
        </p:nvGrpSpPr>
        <p:grpSpPr>
          <a:xfrm>
            <a:off x="9660948" y="4293096"/>
            <a:ext cx="216024" cy="190172"/>
            <a:chOff x="10558908" y="4293096"/>
            <a:chExt cx="216024" cy="19017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6546280-C59C-4A79-A0AA-3DF9EA3FBCA6}"/>
                </a:ext>
              </a:extLst>
            </p:cNvPr>
            <p:cNvCxnSpPr/>
            <p:nvPr/>
          </p:nvCxnSpPr>
          <p:spPr>
            <a:xfrm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A1CBBAA-F06D-40B0-B13C-0F6D0DFF0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8B3581-350C-48E7-A980-D834CF2E7123}"/>
              </a:ext>
            </a:extLst>
          </p:cNvPr>
          <p:cNvGrpSpPr/>
          <p:nvPr/>
        </p:nvGrpSpPr>
        <p:grpSpPr>
          <a:xfrm>
            <a:off x="5987050" y="2991206"/>
            <a:ext cx="2627642" cy="2855987"/>
            <a:chOff x="6382444" y="3140968"/>
            <a:chExt cx="2627642" cy="2855987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3EBD55E-C8B6-4DCD-B61C-530394B6393D}"/>
                </a:ext>
              </a:extLst>
            </p:cNvPr>
            <p:cNvSpPr txBox="1"/>
            <p:nvPr/>
          </p:nvSpPr>
          <p:spPr>
            <a:xfrm>
              <a:off x="6382444" y="3140968"/>
              <a:ext cx="262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65B8543-0EFE-41F9-B064-B818C99E2D31}"/>
                </a:ext>
              </a:extLst>
            </p:cNvPr>
            <p:cNvSpPr/>
            <p:nvPr/>
          </p:nvSpPr>
          <p:spPr>
            <a:xfrm>
              <a:off x="6382444" y="4064298"/>
              <a:ext cx="2556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73BE1F1-9549-40F0-924D-BA552CF0D7D6}"/>
                </a:ext>
              </a:extLst>
            </p:cNvPr>
            <p:cNvSpPr/>
            <p:nvPr/>
          </p:nvSpPr>
          <p:spPr>
            <a:xfrm>
              <a:off x="6382444" y="4981292"/>
              <a:ext cx="18678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|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5FF5DC-AFB6-48CE-AA4C-618D17AEA5F0}"/>
                </a:ext>
              </a:extLst>
            </p:cNvPr>
            <p:cNvSpPr txBox="1"/>
            <p:nvPr/>
          </p:nvSpPr>
          <p:spPr>
            <a:xfrm>
              <a:off x="6382444" y="5627623"/>
              <a:ext cx="2330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0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dirty="0"/>
                <a:t>...</a:t>
              </a:r>
              <a:r>
                <a:rPr lang="pt-BR" dirty="0">
                  <a:latin typeface="Consolas" panose="020B0609020204030204" pitchFamily="49" charset="0"/>
                </a:rPr>
                <a:t> |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16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03CE-05A5-4DDF-8529-7C89056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2EE9F-3F26-4108-A8D7-6F6C4C3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Encontre 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derivação </a:t>
            </a:r>
            <a:r>
              <a:rPr lang="pt-BR" dirty="0"/>
              <a:t>das cadeias: 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lphaLcParenR" startAt="4"/>
            </a:pPr>
            <a:r>
              <a:rPr lang="pt-BR" dirty="0">
                <a:latin typeface="Consolas" panose="020B0609020204030204" pitchFamily="49" charset="0"/>
              </a:rPr>
              <a:t>(5-3)/4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6190DF-2716-48C9-9B45-6E2F842AE55A}"/>
              </a:ext>
            </a:extLst>
          </p:cNvPr>
          <p:cNvSpPr txBox="1"/>
          <p:nvPr/>
        </p:nvSpPr>
        <p:spPr>
          <a:xfrm>
            <a:off x="1917948" y="324147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1D50C6-CD4E-4357-AC4A-E2BB5C026D5E}"/>
              </a:ext>
            </a:extLst>
          </p:cNvPr>
          <p:cNvSpPr txBox="1"/>
          <p:nvPr/>
        </p:nvSpPr>
        <p:spPr>
          <a:xfrm>
            <a:off x="1917948" y="3538616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endParaRPr lang="pt-BR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BD635F-2C61-4576-A5AA-648AADFB4274}"/>
              </a:ext>
            </a:extLst>
          </p:cNvPr>
          <p:cNvSpPr txBox="1"/>
          <p:nvPr/>
        </p:nvSpPr>
        <p:spPr>
          <a:xfrm>
            <a:off x="1917948" y="591577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(5 – 3) / 4</a:t>
            </a:r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E1C8659-D71E-45A6-8E45-4F08B641D170}"/>
              </a:ext>
            </a:extLst>
          </p:cNvPr>
          <p:cNvSpPr txBox="1"/>
          <p:nvPr/>
        </p:nvSpPr>
        <p:spPr>
          <a:xfrm>
            <a:off x="9406780" y="299120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D826F1A-7B6E-45AE-B2C3-F35CDEA2BB65}"/>
              </a:ext>
            </a:extLst>
          </p:cNvPr>
          <p:cNvSpPr txBox="1"/>
          <p:nvPr/>
        </p:nvSpPr>
        <p:spPr>
          <a:xfrm>
            <a:off x="9406780" y="34041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75C827-FA76-4EC5-8B45-77010EB6CACA}"/>
              </a:ext>
            </a:extLst>
          </p:cNvPr>
          <p:cNvSpPr txBox="1"/>
          <p:nvPr/>
        </p:nvSpPr>
        <p:spPr>
          <a:xfrm>
            <a:off x="9406780" y="423071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9227F1-2F11-491F-8F39-2E74C490D69A}"/>
              </a:ext>
            </a:extLst>
          </p:cNvPr>
          <p:cNvGrpSpPr/>
          <p:nvPr/>
        </p:nvGrpSpPr>
        <p:grpSpPr>
          <a:xfrm>
            <a:off x="9766820" y="4673516"/>
            <a:ext cx="216024" cy="190172"/>
            <a:chOff x="10558908" y="4293096"/>
            <a:chExt cx="216024" cy="19017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6546280-C59C-4A79-A0AA-3DF9EA3FBCA6}"/>
                </a:ext>
              </a:extLst>
            </p:cNvPr>
            <p:cNvCxnSpPr/>
            <p:nvPr/>
          </p:nvCxnSpPr>
          <p:spPr>
            <a:xfrm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A1CBBAA-F06D-40B0-B13C-0F6D0DFF0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8908" y="4293096"/>
              <a:ext cx="216024" cy="1901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8B3581-350C-48E7-A980-D834CF2E7123}"/>
              </a:ext>
            </a:extLst>
          </p:cNvPr>
          <p:cNvGrpSpPr/>
          <p:nvPr/>
        </p:nvGrpSpPr>
        <p:grpSpPr>
          <a:xfrm>
            <a:off x="5987050" y="2991206"/>
            <a:ext cx="2627642" cy="2855987"/>
            <a:chOff x="6382444" y="3140968"/>
            <a:chExt cx="2627642" cy="2855987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3EBD55E-C8B6-4DCD-B61C-530394B6393D}"/>
                </a:ext>
              </a:extLst>
            </p:cNvPr>
            <p:cNvSpPr txBox="1"/>
            <p:nvPr/>
          </p:nvSpPr>
          <p:spPr>
            <a:xfrm>
              <a:off x="6382444" y="3140968"/>
              <a:ext cx="262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65B8543-0EFE-41F9-B064-B818C99E2D31}"/>
                </a:ext>
              </a:extLst>
            </p:cNvPr>
            <p:cNvSpPr/>
            <p:nvPr/>
          </p:nvSpPr>
          <p:spPr>
            <a:xfrm>
              <a:off x="6382444" y="4064298"/>
              <a:ext cx="2556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73BE1F1-9549-40F0-924D-BA552CF0D7D6}"/>
                </a:ext>
              </a:extLst>
            </p:cNvPr>
            <p:cNvSpPr/>
            <p:nvPr/>
          </p:nvSpPr>
          <p:spPr>
            <a:xfrm>
              <a:off x="6382444" y="4981292"/>
              <a:ext cx="18678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|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5FF5DC-AFB6-48CE-AA4C-618D17AEA5F0}"/>
                </a:ext>
              </a:extLst>
            </p:cNvPr>
            <p:cNvSpPr txBox="1"/>
            <p:nvPr/>
          </p:nvSpPr>
          <p:spPr>
            <a:xfrm>
              <a:off x="6382444" y="5627623"/>
              <a:ext cx="2330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0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dirty="0"/>
                <a:t>...</a:t>
              </a:r>
              <a:r>
                <a:rPr lang="pt-BR" dirty="0">
                  <a:latin typeface="Consolas" panose="020B0609020204030204" pitchFamily="49" charset="0"/>
                </a:rPr>
                <a:t> |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7D663A1-E936-42DA-94AD-04E6B983A070}"/>
              </a:ext>
            </a:extLst>
          </p:cNvPr>
          <p:cNvSpPr txBox="1"/>
          <p:nvPr/>
        </p:nvSpPr>
        <p:spPr>
          <a:xfrm>
            <a:off x="1917948" y="3835760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670A0D-04F8-4722-AE4A-B62922F893EA}"/>
              </a:ext>
            </a:extLst>
          </p:cNvPr>
          <p:cNvSpPr txBox="1"/>
          <p:nvPr/>
        </p:nvSpPr>
        <p:spPr>
          <a:xfrm>
            <a:off x="1917948" y="4132904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</a:t>
            </a: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EC3E122-90E5-4660-A5D6-0B6E1DE6067D}"/>
              </a:ext>
            </a:extLst>
          </p:cNvPr>
          <p:cNvSpPr txBox="1"/>
          <p:nvPr/>
        </p:nvSpPr>
        <p:spPr>
          <a:xfrm>
            <a:off x="1917948" y="4430048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endParaRPr lang="pt-BR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18B78C-761C-4F2A-9FC6-5DDCA9D6A3EC}"/>
              </a:ext>
            </a:extLst>
          </p:cNvPr>
          <p:cNvSpPr txBox="1"/>
          <p:nvPr/>
        </p:nvSpPr>
        <p:spPr>
          <a:xfrm>
            <a:off x="1917948" y="472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endParaRPr lang="pt-BR" sz="16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3BA148-7B0D-4B99-82D6-9FFFB8303201}"/>
              </a:ext>
            </a:extLst>
          </p:cNvPr>
          <p:cNvSpPr txBox="1"/>
          <p:nvPr/>
        </p:nvSpPr>
        <p:spPr>
          <a:xfrm>
            <a:off x="1917948" y="5024336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endParaRPr lang="pt-BR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143271-A4F7-4914-9DD2-905E549FDF01}"/>
              </a:ext>
            </a:extLst>
          </p:cNvPr>
          <p:cNvSpPr txBox="1"/>
          <p:nvPr/>
        </p:nvSpPr>
        <p:spPr>
          <a:xfrm>
            <a:off x="1917948" y="5321480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endParaRPr lang="pt-BR" sz="16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79D39B-BB99-43D9-A225-99F874BDD547}"/>
              </a:ext>
            </a:extLst>
          </p:cNvPr>
          <p:cNvSpPr txBox="1"/>
          <p:nvPr/>
        </p:nvSpPr>
        <p:spPr>
          <a:xfrm>
            <a:off x="1917948" y="5618624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digi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3)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endParaRPr lang="pt-BR" sz="16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358697A-0A2C-4EDC-9109-6933C2C2418C}"/>
              </a:ext>
            </a:extLst>
          </p:cNvPr>
          <p:cNvSpPr txBox="1"/>
          <p:nvPr/>
        </p:nvSpPr>
        <p:spPr>
          <a:xfrm>
            <a:off x="9406780" y="381745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fact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344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19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0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30AA7-0786-45CE-B03A-0EA879E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AFEF5-85F2-4ED8-B887-970E4527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tradução dirigida por sintaxe é obtida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anexando-se regras</a:t>
            </a:r>
            <a:r>
              <a:rPr lang="pt-BR" dirty="0"/>
              <a:t> ou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fragmentos de código </a:t>
            </a:r>
            <a:r>
              <a:rPr lang="pt-BR" dirty="0"/>
              <a:t>às produções de uma gramática</a:t>
            </a:r>
          </a:p>
          <a:p>
            <a:pPr lvl="1"/>
            <a:r>
              <a:rPr lang="pt-BR" dirty="0"/>
              <a:t>O que dá origem a dois métodos de tradução:</a:t>
            </a:r>
          </a:p>
          <a:p>
            <a:pPr lvl="2"/>
            <a:r>
              <a:rPr lang="pt-BR" dirty="0"/>
              <a:t>Definição dirigida por sintaxe</a:t>
            </a:r>
          </a:p>
          <a:p>
            <a:pPr lvl="2"/>
            <a:r>
              <a:rPr lang="pt-BR" dirty="0"/>
              <a:t>Esquema dirigido por sintaxe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Ambos trabalham com produções da gramática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7C3EE1-E68E-40D1-96F8-B14C88C09778}"/>
              </a:ext>
            </a:extLst>
          </p:cNvPr>
          <p:cNvSpPr/>
          <p:nvPr/>
        </p:nvSpPr>
        <p:spPr>
          <a:xfrm>
            <a:off x="1845940" y="4986170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>
                <a:latin typeface="Consolas" panose="020B0609020204030204" pitchFamily="49" charset="0"/>
              </a:rPr>
              <a:t>expr</a:t>
            </a:r>
            <a:r>
              <a:rPr lang="pt-BR" i="1" baseline="-25000" dirty="0">
                <a:latin typeface="Consolas" panose="020B0609020204030204" pitchFamily="49" charset="0"/>
              </a:rPr>
              <a:t>1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13677B-A1D4-44C6-BE87-FD8C32CAD787}"/>
              </a:ext>
            </a:extLst>
          </p:cNvPr>
          <p:cNvSpPr/>
          <p:nvPr/>
        </p:nvSpPr>
        <p:spPr>
          <a:xfrm>
            <a:off x="5014292" y="4986170"/>
            <a:ext cx="4598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subscrito</a:t>
            </a:r>
            <a:r>
              <a:rPr lang="pt-BR" dirty="0"/>
              <a:t> em </a:t>
            </a:r>
            <a:r>
              <a:rPr lang="pt-BR" i="1" dirty="0">
                <a:latin typeface="Consolas" panose="020B0609020204030204" pitchFamily="49" charset="0"/>
              </a:rPr>
              <a:t>expr</a:t>
            </a:r>
            <a:r>
              <a:rPr lang="pt-BR" i="1" baseline="-25000" dirty="0">
                <a:latin typeface="Consolas" panose="020B0609020204030204" pitchFamily="49" charset="0"/>
              </a:rPr>
              <a:t>1</a:t>
            </a:r>
            <a:r>
              <a:rPr lang="pt-BR" dirty="0"/>
              <a:t> é usado apenas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distinguir</a:t>
            </a:r>
            <a:r>
              <a:rPr lang="pt-BR" dirty="0"/>
              <a:t> a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que aparece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corpo</a:t>
            </a:r>
            <a:r>
              <a:rPr lang="pt-BR" dirty="0"/>
              <a:t> daquela que aparece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cabeça</a:t>
            </a:r>
            <a:r>
              <a:rPr lang="pt-BR" dirty="0"/>
              <a:t> da produção</a:t>
            </a:r>
          </a:p>
        </p:txBody>
      </p:sp>
    </p:spTree>
    <p:extLst>
      <p:ext uri="{BB962C8B-B14F-4D97-AF65-F5344CB8AC3E}">
        <p14:creationId xmlns:p14="http://schemas.microsoft.com/office/powerpoint/2010/main" val="316764412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76B7-FC2C-41EF-B55D-7AD3BD73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7D75-85CB-4691-9BF9-5909D028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definição dirigida por sintaxe</a:t>
            </a:r>
            <a:r>
              <a:rPr lang="pt-BR" dirty="0"/>
              <a:t> associa:</a:t>
            </a:r>
          </a:p>
          <a:p>
            <a:pPr lvl="1"/>
            <a:r>
              <a:rPr lang="pt-BR" dirty="0"/>
              <a:t>A cada símbolo não-terminal da gramática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atributos </a:t>
            </a:r>
          </a:p>
          <a:p>
            <a:pPr lvl="1"/>
            <a:r>
              <a:rPr lang="pt-BR" dirty="0"/>
              <a:t>A cada produção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regras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93D5CFC7-857D-4120-8EB0-717E347F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62"/>
              </p:ext>
            </p:extLst>
          </p:nvPr>
        </p:nvGraphicFramePr>
        <p:xfrm>
          <a:off x="1773932" y="3564250"/>
          <a:ext cx="6336704" cy="268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5730">
                  <a:extLst>
                    <a:ext uri="{9D8B030D-6E8A-4147-A177-3AD203B41FA5}">
                      <a16:colId xmlns:a16="http://schemas.microsoft.com/office/drawing/2014/main" val="1421826435"/>
                    </a:ext>
                  </a:extLst>
                </a:gridCol>
                <a:gridCol w="3620974">
                  <a:extLst>
                    <a:ext uri="{9D8B030D-6E8A-4147-A177-3AD203B41FA5}">
                      <a16:colId xmlns:a16="http://schemas.microsoft.com/office/drawing/2014/main" val="4207838309"/>
                    </a:ext>
                  </a:extLst>
                </a:gridCol>
              </a:tblGrid>
              <a:tr h="306369">
                <a:tc>
                  <a:txBody>
                    <a:bodyPr/>
                    <a:lstStyle/>
                    <a:p>
                      <a:r>
                        <a:rPr lang="pt-BR" sz="1600" dirty="0"/>
                        <a:t>Gramática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Regras Semânticas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0656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.t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7844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.t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26352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term.t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16493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pt-BR" sz="1600" i="0" dirty="0">
                        <a:solidFill>
                          <a:srgbClr val="FF43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/>
                        <a:t>=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78264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1</a:t>
                      </a:r>
                      <a:endParaRPr lang="pt-BR" sz="1600" i="0" dirty="0">
                        <a:solidFill>
                          <a:srgbClr val="FF43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/>
                        <a:t>=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'1'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4362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r>
                        <a:rPr lang="pt-BR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74977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9</a:t>
                      </a:r>
                      <a:endParaRPr lang="pt-BR" sz="1600" i="0" dirty="0">
                        <a:solidFill>
                          <a:srgbClr val="FF43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/>
                        <a:t>=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'9'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77661"/>
                  </a:ext>
                </a:extLst>
              </a:tr>
            </a:tbl>
          </a:graphicData>
        </a:graphic>
      </p:graphicFrame>
      <p:sp>
        <p:nvSpPr>
          <p:cNvPr id="26" name="Retângulo 25">
            <a:extLst>
              <a:ext uri="{FF2B5EF4-FFF2-40B4-BE49-F238E27FC236}">
                <a16:creationId xmlns:a16="http://schemas.microsoft.com/office/drawing/2014/main" id="{65397BFA-EE21-4C28-9272-406C25B89DE3}"/>
              </a:ext>
            </a:extLst>
          </p:cNvPr>
          <p:cNvSpPr/>
          <p:nvPr/>
        </p:nvSpPr>
        <p:spPr>
          <a:xfrm>
            <a:off x="8614692" y="4437112"/>
            <a:ext cx="2846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 símbolo </a:t>
            </a:r>
            <a:r>
              <a:rPr lang="pt-BR" sz="1600" dirty="0">
                <a:latin typeface="Consolas" panose="020B0609020204030204" pitchFamily="49" charset="0"/>
              </a:rPr>
              <a:t>ǁ </a:t>
            </a:r>
            <a:r>
              <a:rPr lang="pt-BR" sz="1600" dirty="0"/>
              <a:t>é o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operador de concatenação</a:t>
            </a:r>
            <a:r>
              <a:rPr lang="pt-BR" sz="1600" dirty="0"/>
              <a:t> de cadeias</a:t>
            </a:r>
          </a:p>
        </p:txBody>
      </p:sp>
    </p:spTree>
    <p:extLst>
      <p:ext uri="{BB962C8B-B14F-4D97-AF65-F5344CB8AC3E}">
        <p14:creationId xmlns:p14="http://schemas.microsoft.com/office/powerpoint/2010/main" val="194245067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76B7-FC2C-41EF-B55D-7AD3BD73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7D75-85CB-4691-9BF9-5909D028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obter a tradução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aplicam-se as regras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avaliar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os atributos</a:t>
            </a:r>
            <a:r>
              <a:rPr lang="pt-BR" dirty="0"/>
              <a:t> em cada nó em uma árvore de derivação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7BAAF57-9AD9-4A59-95AA-21F30FBF4D1D}"/>
              </a:ext>
            </a:extLst>
          </p:cNvPr>
          <p:cNvGrpSpPr/>
          <p:nvPr/>
        </p:nvGrpSpPr>
        <p:grpSpPr>
          <a:xfrm>
            <a:off x="5031915" y="3213086"/>
            <a:ext cx="4549685" cy="3035314"/>
            <a:chOff x="1004563" y="3057982"/>
            <a:chExt cx="4549685" cy="303531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22BF4CC-F396-47EB-A29C-A64A48530DAF}"/>
                </a:ext>
              </a:extLst>
            </p:cNvPr>
            <p:cNvSpPr txBox="1"/>
            <p:nvPr/>
          </p:nvSpPr>
          <p:spPr>
            <a:xfrm>
              <a:off x="2803717" y="3057982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"95-2+"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91C5D2C-56CE-4AA7-8339-55E43C557019}"/>
                </a:ext>
              </a:extLst>
            </p:cNvPr>
            <p:cNvSpPr txBox="1"/>
            <p:nvPr/>
          </p:nvSpPr>
          <p:spPr>
            <a:xfrm>
              <a:off x="1695778" y="3801726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"95-"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D1FD2A0-C8CE-48DD-961A-AB465289D55E}"/>
                </a:ext>
              </a:extLst>
            </p:cNvPr>
            <p:cNvSpPr txBox="1"/>
            <p:nvPr/>
          </p:nvSpPr>
          <p:spPr>
            <a:xfrm>
              <a:off x="3627660" y="3772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C44C9AB-8DD7-4EE3-A522-2D14A44B2E0C}"/>
                </a:ext>
              </a:extLst>
            </p:cNvPr>
            <p:cNvSpPr txBox="1"/>
            <p:nvPr/>
          </p:nvSpPr>
          <p:spPr>
            <a:xfrm>
              <a:off x="4103210" y="37797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"2"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667B3F8-3EE3-4FF6-BA48-8A819F7BEB38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3782511" y="3427314"/>
              <a:ext cx="1046218" cy="352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DBDAF09F-321D-4406-B4F0-DED76901E45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547935" y="3427314"/>
              <a:ext cx="1234576" cy="37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0C8C973-D572-42D2-9C8E-367FDDB7C604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782511" y="3427314"/>
              <a:ext cx="801" cy="3447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9CBC8CE-B3BD-4BF5-B43C-7C3FB9AD4CE0}"/>
                </a:ext>
              </a:extLst>
            </p:cNvPr>
            <p:cNvSpPr txBox="1"/>
            <p:nvPr/>
          </p:nvSpPr>
          <p:spPr>
            <a:xfrm>
              <a:off x="1004563" y="452499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4EEBEE3-AA55-43B0-AC5F-6CD0678114EE}"/>
                </a:ext>
              </a:extLst>
            </p:cNvPr>
            <p:cNvSpPr txBox="1"/>
            <p:nvPr/>
          </p:nvSpPr>
          <p:spPr>
            <a:xfrm>
              <a:off x="2391483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27C581F-E52F-4D5C-8206-1EFEC512FF0F}"/>
                </a:ext>
              </a:extLst>
            </p:cNvPr>
            <p:cNvSpPr txBox="1"/>
            <p:nvPr/>
          </p:nvSpPr>
          <p:spPr>
            <a:xfrm>
              <a:off x="2677739" y="452499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"5"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2300484-ACD6-4ACA-870D-DA2A0ABF489A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2547935" y="4171058"/>
              <a:ext cx="855323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B461CF5-DBC1-40CD-925D-336C9ACAAF3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1730082" y="4171058"/>
              <a:ext cx="817853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AA5ACCA-131D-4211-BA76-AE8AA3F6319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2547135" y="4171058"/>
              <a:ext cx="800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46BF8A6-81F3-4919-B68D-9940CCDE1CD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730082" y="4894322"/>
              <a:ext cx="0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F589895-EF1D-4B32-9FC1-A93FCC529637}"/>
                </a:ext>
              </a:extLst>
            </p:cNvPr>
            <p:cNvSpPr txBox="1"/>
            <p:nvPr/>
          </p:nvSpPr>
          <p:spPr>
            <a:xfrm>
              <a:off x="1004563" y="51328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C8932C4-B9C5-4375-91BA-197F19F624FB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1730082" y="5502195"/>
              <a:ext cx="0" cy="221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FD8B3AB-C724-4BAD-9085-66729694BAB0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0AE53DE-8DA0-4017-A5A0-51E4CD6FA9B5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3403258" y="4894322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4D797E-2555-459A-861B-5349927FE35B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9556D02-04A8-4091-AA08-D220DFF19D9C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4828729" y="4149080"/>
              <a:ext cx="0" cy="231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8C163E6-9976-47FF-8ECB-C3E8AEA31081}"/>
                </a:ext>
              </a:extLst>
            </p:cNvPr>
            <p:cNvSpPr txBox="1"/>
            <p:nvPr/>
          </p:nvSpPr>
          <p:spPr>
            <a:xfrm>
              <a:off x="4672276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5C66001-7B2E-4F80-8C9B-0172A6FD9447}"/>
              </a:ext>
            </a:extLst>
          </p:cNvPr>
          <p:cNvSpPr txBox="1"/>
          <p:nvPr/>
        </p:nvSpPr>
        <p:spPr>
          <a:xfrm>
            <a:off x="1669704" y="3855100"/>
            <a:ext cx="256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anotada</a:t>
            </a:r>
            <a:r>
              <a:rPr lang="pt-BR" dirty="0"/>
              <a:t> para a cadeia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9-5+2</a:t>
            </a:r>
          </a:p>
        </p:txBody>
      </p:sp>
    </p:spTree>
    <p:extLst>
      <p:ext uri="{BB962C8B-B14F-4D97-AF65-F5344CB8AC3E}">
        <p14:creationId xmlns:p14="http://schemas.microsoft.com/office/powerpoint/2010/main" val="54831046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EA14E-DD7B-4A5A-BB14-50759020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BA17C-018C-46D8-988C-2554F94A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percurso</a:t>
            </a:r>
            <a:r>
              <a:rPr lang="pt-BR" dirty="0"/>
              <a:t> em árvore é 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avaliar os atributos</a:t>
            </a:r>
          </a:p>
          <a:p>
            <a:pPr lvl="1"/>
            <a:r>
              <a:rPr lang="pt-BR" dirty="0"/>
              <a:t>Podemos usar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busca em profundidade </a:t>
            </a:r>
            <a:r>
              <a:rPr lang="pt-BR" dirty="0"/>
              <a:t>(</a:t>
            </a:r>
            <a:r>
              <a:rPr lang="pt-BR" dirty="0" err="1"/>
              <a:t>depth-first</a:t>
            </a:r>
            <a:r>
              <a:rPr lang="pt-BR" dirty="0"/>
              <a:t>) </a:t>
            </a:r>
          </a:p>
          <a:p>
            <a:pPr lvl="2"/>
            <a:r>
              <a:rPr lang="pt-BR" dirty="0"/>
              <a:t>É um percurso que visita recursivamente os filhos de cada nó</a:t>
            </a:r>
          </a:p>
          <a:p>
            <a:pPr lvl="2"/>
            <a:r>
              <a:rPr lang="pt-BR" dirty="0"/>
              <a:t>Os nós mais profundos (mais distantes da raiz) são visitados primeiro</a:t>
            </a:r>
          </a:p>
          <a:p>
            <a:r>
              <a:rPr lang="pt-BR" dirty="0"/>
              <a:t>A definição dirigida por sintaxe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impõem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ordem</a:t>
            </a:r>
            <a:r>
              <a:rPr lang="pt-BR" dirty="0"/>
              <a:t> de avaliação dos atributos</a:t>
            </a:r>
          </a:p>
          <a:p>
            <a:pPr lvl="1"/>
            <a:r>
              <a:rPr lang="pt-BR" dirty="0"/>
              <a:t>Qualquer ordem que calcule um atributo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depois de todos os outros dos quais ele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depende</a:t>
            </a:r>
            <a:r>
              <a:rPr lang="pt-BR" dirty="0"/>
              <a:t> é aceitável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AB65CF1-C6E3-4FA1-BEDD-63BD61702813}"/>
              </a:ext>
            </a:extLst>
          </p:cNvPr>
          <p:cNvGrpSpPr/>
          <p:nvPr/>
        </p:nvGrpSpPr>
        <p:grpSpPr>
          <a:xfrm>
            <a:off x="7966620" y="3861048"/>
            <a:ext cx="3124214" cy="2291570"/>
            <a:chOff x="1004563" y="3801726"/>
            <a:chExt cx="3124214" cy="229157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414DC3A-EF28-4F03-AE33-F72A73CA9317}"/>
                </a:ext>
              </a:extLst>
            </p:cNvPr>
            <p:cNvSpPr txBox="1"/>
            <p:nvPr/>
          </p:nvSpPr>
          <p:spPr>
            <a:xfrm>
              <a:off x="1695778" y="3801726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"95-"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BAFEF10-3896-4FC4-A59F-B7DB85E0598C}"/>
                </a:ext>
              </a:extLst>
            </p:cNvPr>
            <p:cNvSpPr txBox="1"/>
            <p:nvPr/>
          </p:nvSpPr>
          <p:spPr>
            <a:xfrm>
              <a:off x="1004563" y="452499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CD5753-6604-44D3-AF1F-B1ECA5DF41A7}"/>
                </a:ext>
              </a:extLst>
            </p:cNvPr>
            <p:cNvSpPr txBox="1"/>
            <p:nvPr/>
          </p:nvSpPr>
          <p:spPr>
            <a:xfrm>
              <a:off x="2391483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B03E49F-03D3-49BE-B170-B115CB60090E}"/>
                </a:ext>
              </a:extLst>
            </p:cNvPr>
            <p:cNvSpPr txBox="1"/>
            <p:nvPr/>
          </p:nvSpPr>
          <p:spPr>
            <a:xfrm>
              <a:off x="2677739" y="452499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"5"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2DBFC0B-E4C3-4B89-BE15-3FA484D653D5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2547935" y="4171058"/>
              <a:ext cx="855323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F20C14B-4421-4B3B-826C-C67624FB17C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1730082" y="4171058"/>
              <a:ext cx="817853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54ED5C3-5BE7-4323-99F3-89AD3BE03289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2547135" y="4171058"/>
              <a:ext cx="800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5FA62FD-44B2-4E6E-B5B7-F47CA15E0D88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730082" y="4894322"/>
              <a:ext cx="0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899B29-BF1B-4E25-891D-740FAB2FB8C0}"/>
                </a:ext>
              </a:extLst>
            </p:cNvPr>
            <p:cNvSpPr txBox="1"/>
            <p:nvPr/>
          </p:nvSpPr>
          <p:spPr>
            <a:xfrm>
              <a:off x="1004563" y="51328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A4C3C52-370C-40CB-B281-A02F8D1A8263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1730082" y="5502195"/>
              <a:ext cx="0" cy="221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CE45F13-43CA-4045-A576-580483A8C9E2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318934D-4BE6-4E00-8649-20E3AB8E123B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3403258" y="4894322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9D9718B-702B-47BC-911C-89430F8F8F4F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99921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D6A32-62BC-4B9D-AC74-27C6CD9C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F622F-7EDB-4878-84E0-A1C225A8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Atributo sintetizado</a:t>
            </a:r>
          </a:p>
          <a:p>
            <a:pPr lvl="1"/>
            <a:r>
              <a:rPr lang="pt-BR" dirty="0"/>
              <a:t>Um atributo é considerado sintetizado se o seu valor, em um nó da árvore de derivação, for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determinado a partir dos valores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dos seus atributos e dos atributos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dos seus filhos</a:t>
            </a:r>
          </a:p>
          <a:p>
            <a:r>
              <a:rPr lang="pt-BR" dirty="0"/>
              <a:t>Definição dirigida por sintaxe simples</a:t>
            </a:r>
          </a:p>
          <a:p>
            <a:pPr lvl="1"/>
            <a:r>
              <a:rPr lang="pt-BR" dirty="0"/>
              <a:t>Um definição é considerada simples quando a tradução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obtida a partir da concatenação das traduções dos não-terminais</a:t>
            </a:r>
            <a:r>
              <a:rPr lang="pt-BR" dirty="0"/>
              <a:t> no corpo da produção,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ordem da produção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86F8C49-4E0E-4242-B7F0-145149C2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15349"/>
              </p:ext>
            </p:extLst>
          </p:nvPr>
        </p:nvGraphicFramePr>
        <p:xfrm>
          <a:off x="1701924" y="5874479"/>
          <a:ext cx="6984776" cy="335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843967723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912174866"/>
                    </a:ext>
                  </a:extLst>
                </a:gridCol>
              </a:tblGrid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.t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9919043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79A6B5B-DBC7-448F-9174-EBF193F3E8B5}"/>
              </a:ext>
            </a:extLst>
          </p:cNvPr>
          <p:cNvGrpSpPr/>
          <p:nvPr/>
        </p:nvGrpSpPr>
        <p:grpSpPr>
          <a:xfrm>
            <a:off x="7651135" y="2997964"/>
            <a:ext cx="3220405" cy="1046738"/>
            <a:chOff x="7319715" y="3299589"/>
            <a:chExt cx="3220405" cy="104673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0064EB4-1B6B-4E08-AB06-64A7993E6436}"/>
                </a:ext>
              </a:extLst>
            </p:cNvPr>
            <p:cNvSpPr txBox="1"/>
            <p:nvPr/>
          </p:nvSpPr>
          <p:spPr>
            <a:xfrm>
              <a:off x="7983998" y="3299589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"95-"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D36156A-AFAA-42D3-BA11-0328A56488EF}"/>
                </a:ext>
              </a:extLst>
            </p:cNvPr>
            <p:cNvSpPr txBox="1"/>
            <p:nvPr/>
          </p:nvSpPr>
          <p:spPr>
            <a:xfrm>
              <a:off x="7319715" y="397699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861380C-1B29-477C-AF75-8C6EC9787FF3}"/>
                </a:ext>
              </a:extLst>
            </p:cNvPr>
            <p:cNvSpPr txBox="1"/>
            <p:nvPr/>
          </p:nvSpPr>
          <p:spPr>
            <a:xfrm>
              <a:off x="8676337" y="397699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52E0DC1-6FE4-45C6-8BDC-8AF8F8372454}"/>
                </a:ext>
              </a:extLst>
            </p:cNvPr>
            <p:cNvSpPr txBox="1"/>
            <p:nvPr/>
          </p:nvSpPr>
          <p:spPr>
            <a:xfrm>
              <a:off x="9089082" y="397699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"5"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313C28F-4164-404C-90ED-EC757BE4F8E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8836155" y="3668921"/>
              <a:ext cx="978446" cy="308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425D984-70AD-4146-8400-9AE518B0398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8045234" y="3668921"/>
              <a:ext cx="790921" cy="308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423A9E6-0757-42B0-8190-2F974C6A95E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831989" y="3668921"/>
              <a:ext cx="4166" cy="308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78839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ACA38-0CB8-4562-A2BA-5C91C15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975FC-926D-409E-9083-6EEDF61C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outra técnica de tradução</a:t>
            </a:r>
          </a:p>
          <a:p>
            <a:pPr lvl="1"/>
            <a:r>
              <a:rPr lang="pt-BR" dirty="0"/>
              <a:t>Obtém uma tradução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armazenar </a:t>
            </a:r>
            <a:r>
              <a:rPr lang="pt-BR" dirty="0"/>
              <a:t>sequências de caracteres</a:t>
            </a:r>
          </a:p>
          <a:p>
            <a:pPr lvl="1"/>
            <a:r>
              <a:rPr lang="pt-BR" dirty="0"/>
              <a:t>Conecta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fragmentos de código </a:t>
            </a:r>
            <a:r>
              <a:rPr lang="pt-BR" dirty="0"/>
              <a:t>às produções da gramática</a:t>
            </a:r>
          </a:p>
          <a:p>
            <a:pPr lvl="2"/>
            <a:r>
              <a:rPr lang="pt-BR" dirty="0"/>
              <a:t>Fragmentos são chamados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</a:t>
            </a:r>
          </a:p>
          <a:p>
            <a:pPr lvl="2"/>
            <a:r>
              <a:rPr lang="pt-BR" dirty="0"/>
              <a:t>A ação semântica é marcada com { } e inserida na posição de sua execução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4E3785-90C4-4116-966B-8CBA86DB13D3}"/>
              </a:ext>
            </a:extLst>
          </p:cNvPr>
          <p:cNvSpPr/>
          <p:nvPr/>
        </p:nvSpPr>
        <p:spPr>
          <a:xfrm>
            <a:off x="2566020" y="4221088"/>
            <a:ext cx="410080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>
                <a:latin typeface="Consolas" panose="020B0609020204030204" pitchFamily="49" charset="0"/>
              </a:rPr>
              <a:t>expr</a:t>
            </a:r>
            <a:r>
              <a:rPr lang="pt-BR" sz="1600" i="1" baseline="-25000" dirty="0"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>
                <a:latin typeface="Consolas" panose="020B0609020204030204" pitchFamily="49" charset="0"/>
              </a:rPr>
              <a:t>expr</a:t>
            </a:r>
            <a:r>
              <a:rPr lang="pt-BR" sz="1600" i="1" baseline="-25000" dirty="0"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84578009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25DE-CF19-486F-B644-E13F4A6E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D172C-F27C-4FA2-9453-7756CE82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de tradução usa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</a:t>
            </a:r>
            <a:r>
              <a:rPr lang="pt-BR" dirty="0"/>
              <a:t> é indicada por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filho extra </a:t>
            </a:r>
            <a:r>
              <a:rPr lang="pt-BR" dirty="0"/>
              <a:t>na árvore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ação é executada na visita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busca em profundidade </a:t>
            </a:r>
            <a:r>
              <a:rPr lang="pt-BR" dirty="0"/>
              <a:t>(</a:t>
            </a:r>
            <a:r>
              <a:rPr lang="pt-BR" dirty="0" err="1"/>
              <a:t>esq-dir</a:t>
            </a:r>
            <a:r>
              <a:rPr lang="pt-BR" dirty="0"/>
              <a:t>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40F7910-2CD1-4F9D-968B-6F8BFB2C3E53}"/>
              </a:ext>
            </a:extLst>
          </p:cNvPr>
          <p:cNvGrpSpPr/>
          <p:nvPr/>
        </p:nvGrpSpPr>
        <p:grpSpPr>
          <a:xfrm>
            <a:off x="870690" y="3327331"/>
            <a:ext cx="7200800" cy="2921069"/>
            <a:chOff x="2061964" y="3429000"/>
            <a:chExt cx="7200800" cy="292106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E12F769-8D86-4989-A051-90B39A281B32}"/>
                </a:ext>
              </a:extLst>
            </p:cNvPr>
            <p:cNvSpPr txBox="1"/>
            <p:nvPr/>
          </p:nvSpPr>
          <p:spPr>
            <a:xfrm>
              <a:off x="5689043" y="34290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08DE5A2-F451-47F6-92FA-EC994040A92E}"/>
                </a:ext>
              </a:extLst>
            </p:cNvPr>
            <p:cNvSpPr txBox="1"/>
            <p:nvPr/>
          </p:nvSpPr>
          <p:spPr>
            <a:xfrm>
              <a:off x="3802270" y="41490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CA8FB41-14EC-416C-985D-7031845D9E6C}"/>
                </a:ext>
              </a:extLst>
            </p:cNvPr>
            <p:cNvSpPr txBox="1"/>
            <p:nvPr/>
          </p:nvSpPr>
          <p:spPr>
            <a:xfrm>
              <a:off x="5348748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79F3203-B4E9-4856-9782-A9F1312AC796}"/>
                </a:ext>
              </a:extLst>
            </p:cNvPr>
            <p:cNvSpPr txBox="1"/>
            <p:nvPr/>
          </p:nvSpPr>
          <p:spPr>
            <a:xfrm>
              <a:off x="6553139" y="41490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8A1D5FA-9B69-43A7-828B-68903F1A26B7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6005797" y="3767554"/>
              <a:ext cx="864096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FE38754-789E-446D-A20E-996B6208288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4119024" y="3767554"/>
              <a:ext cx="1886773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749E79-69BC-463C-9701-F644E863EFB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5504400" y="3767554"/>
              <a:ext cx="501397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FD00D31-8946-4834-AD14-139246A92476}"/>
                </a:ext>
              </a:extLst>
            </p:cNvPr>
            <p:cNvSpPr txBox="1"/>
            <p:nvPr/>
          </p:nvSpPr>
          <p:spPr>
            <a:xfrm>
              <a:off x="2349995" y="481254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852EB8F-2F6F-4239-90DD-130235018B1E}"/>
                </a:ext>
              </a:extLst>
            </p:cNvPr>
            <p:cNvSpPr txBox="1"/>
            <p:nvPr/>
          </p:nvSpPr>
          <p:spPr>
            <a:xfrm>
              <a:off x="3286100" y="4797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678BC4-4F3E-4729-8A45-3F60710CBBB8}"/>
                </a:ext>
              </a:extLst>
            </p:cNvPr>
            <p:cNvSpPr txBox="1"/>
            <p:nvPr/>
          </p:nvSpPr>
          <p:spPr>
            <a:xfrm>
              <a:off x="3801853" y="481254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3F383A1-807C-4972-82A5-02DF28E302B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flipH="1">
              <a:off x="4118607" y="4487634"/>
              <a:ext cx="417" cy="324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56AE551-07D4-4CC9-9427-AC57073491B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2666749" y="4487634"/>
              <a:ext cx="1452275" cy="324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D640CEC-D44F-4430-A31B-1A5CD13741B6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3441752" y="4487634"/>
              <a:ext cx="677272" cy="3095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AC7D103-174E-48EA-8D89-F98F05D8C170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2666749" y="5151095"/>
              <a:ext cx="1" cy="269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2B5EC91-4D1B-454A-A796-3A20E53267FE}"/>
                </a:ext>
              </a:extLst>
            </p:cNvPr>
            <p:cNvSpPr txBox="1"/>
            <p:nvPr/>
          </p:nvSpPr>
          <p:spPr>
            <a:xfrm>
              <a:off x="2349996" y="54204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E34486E-0C35-4AFD-83EF-CFED1357624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211204" y="5758968"/>
              <a:ext cx="455546" cy="25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2241072-7177-4E25-BB61-CBE036E3028E}"/>
                </a:ext>
              </a:extLst>
            </p:cNvPr>
            <p:cNvSpPr txBox="1"/>
            <p:nvPr/>
          </p:nvSpPr>
          <p:spPr>
            <a:xfrm>
              <a:off x="2061964" y="601151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798F4A8-A2DF-4EC8-80D5-C6246F0B15FB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 flipH="1">
              <a:off x="3651364" y="5151095"/>
              <a:ext cx="467243" cy="268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923E74D-01D4-4EF5-84E4-CD87B9C8EC05}"/>
                </a:ext>
              </a:extLst>
            </p:cNvPr>
            <p:cNvSpPr txBox="1"/>
            <p:nvPr/>
          </p:nvSpPr>
          <p:spPr>
            <a:xfrm>
              <a:off x="3502124" y="541960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CDB420B-6DE8-40B8-94B3-A39F88053E45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6554606" y="4487634"/>
              <a:ext cx="315287" cy="321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7D3C575-52F7-4620-9C43-AE7C11038E1A}"/>
                </a:ext>
              </a:extLst>
            </p:cNvPr>
            <p:cNvSpPr txBox="1"/>
            <p:nvPr/>
          </p:nvSpPr>
          <p:spPr>
            <a:xfrm>
              <a:off x="6405366" y="48094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4115A97-C676-491A-B5A0-B31A0E6F5B33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>
              <a:off x="2666750" y="5758968"/>
              <a:ext cx="555854" cy="2525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07E04D8-7531-40EC-A1AC-9A73D432BAC9}"/>
                </a:ext>
              </a:extLst>
            </p:cNvPr>
            <p:cNvSpPr txBox="1"/>
            <p:nvPr/>
          </p:nvSpPr>
          <p:spPr>
            <a:xfrm>
              <a:off x="2457010" y="6011515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'9'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95CE79B2-7FED-4E44-B8F5-338B33B3345C}"/>
                </a:ext>
              </a:extLst>
            </p:cNvPr>
            <p:cNvCxnSpPr>
              <a:cxnSpLocks/>
              <a:stCxn id="14" idx="2"/>
              <a:endCxn id="37" idx="0"/>
            </p:cNvCxnSpPr>
            <p:nvPr/>
          </p:nvCxnSpPr>
          <p:spPr>
            <a:xfrm>
              <a:off x="4118607" y="5151095"/>
              <a:ext cx="551333" cy="262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D0B38EA-FD2F-432B-99A8-F41F8AEF330F}"/>
                </a:ext>
              </a:extLst>
            </p:cNvPr>
            <p:cNvSpPr txBox="1"/>
            <p:nvPr/>
          </p:nvSpPr>
          <p:spPr>
            <a:xfrm>
              <a:off x="3904346" y="5413342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'5'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DBB42DA-A6B6-4303-8948-B4ADE1B02114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>
              <a:off x="4119024" y="4487634"/>
              <a:ext cx="1277736" cy="3249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0ADF108-013A-40FE-BFD4-0442F992C159}"/>
                </a:ext>
              </a:extLst>
            </p:cNvPr>
            <p:cNvSpPr txBox="1"/>
            <p:nvPr/>
          </p:nvSpPr>
          <p:spPr>
            <a:xfrm>
              <a:off x="4631166" y="4812541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1D3E7F0-67AB-4EC5-AF17-55129158304D}"/>
                </a:ext>
              </a:extLst>
            </p:cNvPr>
            <p:cNvCxnSpPr>
              <a:cxnSpLocks/>
              <a:stCxn id="5" idx="2"/>
              <a:endCxn id="45" idx="0"/>
            </p:cNvCxnSpPr>
            <p:nvPr/>
          </p:nvCxnSpPr>
          <p:spPr>
            <a:xfrm>
              <a:off x="6005797" y="3767554"/>
              <a:ext cx="2491373" cy="4066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9C4EC03-C86F-4C7A-BA28-E9FE2D171360}"/>
                </a:ext>
              </a:extLst>
            </p:cNvPr>
            <p:cNvSpPr txBox="1"/>
            <p:nvPr/>
          </p:nvSpPr>
          <p:spPr>
            <a:xfrm>
              <a:off x="7731576" y="4174242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A2D55BDE-FA9F-4C89-A8A9-90F3A22F5FB3}"/>
                </a:ext>
              </a:extLst>
            </p:cNvPr>
            <p:cNvCxnSpPr>
              <a:cxnSpLocks/>
              <a:stCxn id="8" idx="2"/>
              <a:endCxn id="48" idx="0"/>
            </p:cNvCxnSpPr>
            <p:nvPr/>
          </p:nvCxnSpPr>
          <p:spPr>
            <a:xfrm>
              <a:off x="6869893" y="4487634"/>
              <a:ext cx="680371" cy="3217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106C213-3962-42E0-ACD4-CF9A076B4095}"/>
                </a:ext>
              </a:extLst>
            </p:cNvPr>
            <p:cNvSpPr txBox="1"/>
            <p:nvPr/>
          </p:nvSpPr>
          <p:spPr>
            <a:xfrm>
              <a:off x="6784670" y="4809416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'2'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F9FA6F1-E2FB-4618-9C86-39CF9F74A675}"/>
              </a:ext>
            </a:extLst>
          </p:cNvPr>
          <p:cNvSpPr txBox="1"/>
          <p:nvPr/>
        </p:nvSpPr>
        <p:spPr>
          <a:xfrm>
            <a:off x="8463742" y="3878521"/>
            <a:ext cx="288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de derivação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ações semânticas</a:t>
            </a:r>
            <a:r>
              <a:rPr lang="pt-BR" dirty="0"/>
              <a:t> para a cadeia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9-5+2</a:t>
            </a:r>
          </a:p>
        </p:txBody>
      </p:sp>
    </p:spTree>
    <p:extLst>
      <p:ext uri="{BB962C8B-B14F-4D97-AF65-F5344CB8AC3E}">
        <p14:creationId xmlns:p14="http://schemas.microsoft.com/office/powerpoint/2010/main" val="366976015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88D96-8E70-4C28-AD45-592EF4A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Tradução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C4B4D-2731-47F9-B658-81277DFD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métodos</a:t>
            </a:r>
            <a:r>
              <a:rPr lang="pt-BR" dirty="0"/>
              <a:t> apresentados:</a:t>
            </a:r>
          </a:p>
          <a:p>
            <a:pPr lvl="1"/>
            <a:r>
              <a:rPr lang="pt-BR" dirty="0"/>
              <a:t>Produzem a mesma tradução </a:t>
            </a:r>
          </a:p>
          <a:p>
            <a:pPr lvl="1"/>
            <a:r>
              <a:rPr lang="pt-BR" dirty="0"/>
              <a:t>Necessitam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busca em profundidade</a:t>
            </a:r>
            <a:r>
              <a:rPr lang="pt-BR" dirty="0"/>
              <a:t> na árvore de derivação</a:t>
            </a:r>
          </a:p>
          <a:p>
            <a:pPr lvl="1"/>
            <a:r>
              <a:rPr lang="pt-BR" dirty="0"/>
              <a:t>Mas utilizam técnicas diferentes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dirty="0"/>
              <a:t> Dirigida por Sintaxe:</a:t>
            </a:r>
          </a:p>
          <a:p>
            <a:pPr lvl="3"/>
            <a:r>
              <a:rPr lang="pt-BR" dirty="0"/>
              <a:t>Concatena sequências de caracteres </a:t>
            </a:r>
          </a:p>
          <a:p>
            <a:pPr lvl="3"/>
            <a:r>
              <a:rPr lang="pt-BR" dirty="0"/>
              <a:t>Armazena atributos dos nós da árvore de derivação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 Dirigido por Sintaxe:</a:t>
            </a:r>
          </a:p>
          <a:p>
            <a:pPr lvl="3"/>
            <a:r>
              <a:rPr lang="pt-BR" dirty="0"/>
              <a:t>Constrói a tradução de forma incremental sem usar armazenamento</a:t>
            </a:r>
          </a:p>
          <a:p>
            <a:pPr lvl="3"/>
            <a:r>
              <a:rPr lang="pt-BR" dirty="0"/>
              <a:t>Exibe os valores por meio de ações semânticas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7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E34F0-B1D6-4421-B603-CE77D804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34FFF-914C-4007-9E2C-9792CB09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sintaxes das linguagens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representadas por gramáticas</a:t>
            </a:r>
          </a:p>
          <a:p>
            <a:pPr lvl="1"/>
            <a:r>
              <a:rPr lang="pt-BR" dirty="0"/>
              <a:t>Normalmente escritas na notação </a:t>
            </a:r>
            <a:r>
              <a:rPr lang="pt-BR" b="1" dirty="0" err="1"/>
              <a:t>Backus-Naur</a:t>
            </a:r>
            <a:r>
              <a:rPr lang="pt-BR" b="1" dirty="0"/>
              <a:t> </a:t>
            </a:r>
            <a:r>
              <a:rPr lang="pt-BR" b="1" dirty="0" err="1"/>
              <a:t>Form</a:t>
            </a:r>
            <a:r>
              <a:rPr lang="pt-BR" dirty="0"/>
              <a:t> (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BNF</a:t>
            </a:r>
            <a:r>
              <a:rPr lang="pt-BR" dirty="0"/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CFD432-C6C4-4253-BED9-66F9F674BCAC}"/>
              </a:ext>
            </a:extLst>
          </p:cNvPr>
          <p:cNvSpPr/>
          <p:nvPr/>
        </p:nvSpPr>
        <p:spPr>
          <a:xfrm>
            <a:off x="1917948" y="3452003"/>
            <a:ext cx="91450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selection_statement</a:t>
            </a:r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latin typeface="Consolas" panose="020B0609020204030204" pitchFamily="49" charset="0"/>
              </a:rPr>
              <a:t>    :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SWITCH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; 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iteration_statement</a:t>
            </a:r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latin typeface="Consolas" panose="020B0609020204030204" pitchFamily="49" charset="0"/>
              </a:rPr>
              <a:t>    :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DO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 ';’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FOR '(' </a:t>
            </a:r>
            <a:r>
              <a:rPr lang="en-US" sz="1600">
                <a:latin typeface="Consolas" panose="020B0609020204030204" pitchFamily="49" charset="0"/>
              </a:rPr>
              <a:t>expression_statement expression_statement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; 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28611C-DEB3-4B2E-9AE0-7651E4FE7EB5}"/>
              </a:ext>
            </a:extLst>
          </p:cNvPr>
          <p:cNvSpPr/>
          <p:nvPr/>
        </p:nvSpPr>
        <p:spPr>
          <a:xfrm>
            <a:off x="1917948" y="2946094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Parte da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gramática da linguagem C++</a:t>
            </a:r>
            <a:r>
              <a:rPr lang="pt-BR" sz="1600" dirty="0"/>
              <a:t>: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9259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18502-8741-4C9B-85D1-E7E4DDF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9B699-41D2-4F5B-9C6A-1BEF88A7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árvores de derivação anotadas</a:t>
            </a:r>
            <a:r>
              <a:rPr lang="pt-BR" dirty="0"/>
              <a:t> para as cadeias em formato pós-fixado: 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95-2+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952+-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Construa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 dirigido por sintaxe que traduza expressões aritméticas (apenas com soma e subtração) da notação pós-fixada para a notação infixada.</a:t>
            </a:r>
          </a:p>
        </p:txBody>
      </p:sp>
    </p:spTree>
    <p:extLst>
      <p:ext uri="{BB962C8B-B14F-4D97-AF65-F5344CB8AC3E}">
        <p14:creationId xmlns:p14="http://schemas.microsoft.com/office/powerpoint/2010/main" val="244464625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454-8A3F-4442-BF10-59D7F160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30E57-5465-438A-90B7-EB093717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Ambos os exercícios consideram que a entrada será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em formato pós-fixado</a:t>
            </a:r>
            <a:r>
              <a:rPr lang="pt-BR" dirty="0"/>
              <a:t>. É preciso então criar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para representar estas expressões: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entender porque a gramática acima funciona, faça os exercícios do Laboratório 03.</a:t>
            </a: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C4E88A8-AF85-4BC4-8C9F-9C87784D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1394"/>
              </p:ext>
            </p:extLst>
          </p:nvPr>
        </p:nvGraphicFramePr>
        <p:xfrm>
          <a:off x="1557908" y="3437467"/>
          <a:ext cx="2952328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endParaRPr lang="pt-BR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33163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é formada por um conjunto de produções </a:t>
            </a:r>
          </a:p>
          <a:p>
            <a:pPr lvl="1"/>
            <a:r>
              <a:rPr lang="pt-BR" dirty="0"/>
              <a:t>Descrevem as construções de uma linguagem</a:t>
            </a:r>
          </a:p>
          <a:p>
            <a:pPr lvl="1"/>
            <a:r>
              <a:rPr lang="pt-BR" dirty="0"/>
              <a:t>Cadeias válidas podem ser visualizadas por árvores de derivação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permite construir um tradutor simples usando uma busca em profundidade na árvore de derivação:</a:t>
            </a:r>
          </a:p>
          <a:p>
            <a:pPr lvl="1"/>
            <a:r>
              <a:rPr lang="pt-BR" dirty="0"/>
              <a:t>Anotada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</a:p>
          <a:p>
            <a:pPr lvl="1"/>
            <a:r>
              <a:rPr lang="pt-BR" dirty="0"/>
              <a:t>Modificada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</a:t>
            </a:r>
          </a:p>
          <a:p>
            <a:r>
              <a:rPr lang="pt-BR" dirty="0"/>
              <a:t>Essa técnica de tradução ilustra de forma simples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</a:t>
            </a:r>
            <a:r>
              <a:rPr lang="pt-BR" dirty="0"/>
              <a:t>podem ser utilizadas para </a:t>
            </a:r>
            <a:r>
              <a:rPr lang="pt-BR"/>
              <a:t>fazer traduções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é uma técnica de compilação</a:t>
            </a:r>
          </a:p>
          <a:p>
            <a:pPr lvl="2"/>
            <a:r>
              <a:rPr lang="pt-BR" dirty="0"/>
              <a:t>Guiada pela gramática da linguagem</a:t>
            </a:r>
          </a:p>
          <a:p>
            <a:pPr lvl="2"/>
            <a:r>
              <a:rPr lang="pt-BR" dirty="0"/>
              <a:t>Ilustra de forma simples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  <a:p>
            <a:r>
              <a:rPr lang="pt-BR" dirty="0"/>
              <a:t>Utilizaremos essa técnica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introduzir os conceitos básicos</a:t>
            </a:r>
          </a:p>
          <a:p>
            <a:pPr lvl="1"/>
            <a:r>
              <a:rPr lang="pt-BR" dirty="0"/>
              <a:t>Análise léxica</a:t>
            </a:r>
          </a:p>
          <a:p>
            <a:pPr lvl="1"/>
            <a:r>
              <a:rPr lang="pt-BR" dirty="0"/>
              <a:t>Análise sintática</a:t>
            </a:r>
          </a:p>
          <a:p>
            <a:pPr lvl="1"/>
            <a:r>
              <a:rPr lang="pt-BR" dirty="0"/>
              <a:t>Análise semântica</a:t>
            </a:r>
          </a:p>
          <a:p>
            <a:pPr lvl="1"/>
            <a:r>
              <a:rPr lang="pt-BR" dirty="0"/>
              <a:t>Geração de código intermediário </a:t>
            </a:r>
          </a:p>
        </p:txBody>
      </p:sp>
    </p:spTree>
    <p:extLst>
      <p:ext uri="{BB962C8B-B14F-4D97-AF65-F5344CB8AC3E}">
        <p14:creationId xmlns:p14="http://schemas.microsoft.com/office/powerpoint/2010/main" val="2085779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96DC6-C24D-4198-92FD-4745DB7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F57894-B9B9-49A3-9355-FCF98EA88042}"/>
              </a:ext>
            </a:extLst>
          </p:cNvPr>
          <p:cNvSpPr/>
          <p:nvPr/>
        </p:nvSpPr>
        <p:spPr>
          <a:xfrm>
            <a:off x="5690987" y="4821300"/>
            <a:ext cx="31630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9 – 5 + 2</a:t>
            </a:r>
            <a:r>
              <a:rPr lang="pt-BR" sz="2000" dirty="0"/>
              <a:t>   (infixada)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>
                <a:latin typeface="Consolas" panose="020B0609020204030204" pitchFamily="49" charset="0"/>
              </a:rPr>
              <a:t>9 5 – 2 +</a:t>
            </a:r>
            <a:r>
              <a:rPr lang="pt-BR" sz="2000" dirty="0"/>
              <a:t>   (pós-fixada)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EC5CE-CE1F-4962-A6E3-1EFD0A24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construção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simples dirigido por sintaxe </a:t>
            </a:r>
            <a:r>
              <a:rPr lang="pt-BR" dirty="0"/>
              <a:t>ajudará a compreender melhor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de um compilador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/>
          </a:p>
          <a:p>
            <a:pPr lvl="1"/>
            <a:r>
              <a:rPr lang="pt-BR" dirty="0"/>
              <a:t>Ele deve traduzir expressões aritméticas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infixadas</a:t>
            </a:r>
            <a:r>
              <a:rPr lang="pt-BR" dirty="0"/>
              <a:t> para a forma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pós-fixada</a:t>
            </a:r>
          </a:p>
          <a:p>
            <a:pPr lvl="2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Notação infixada</a:t>
            </a:r>
            <a:r>
              <a:rPr lang="pt-BR" dirty="0"/>
              <a:t>: operadores aparecem entre os operandos</a:t>
            </a:r>
          </a:p>
          <a:p>
            <a:pPr lvl="2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Notação pós-fixada</a:t>
            </a:r>
            <a:r>
              <a:rPr lang="pt-BR" dirty="0"/>
              <a:t>: operadores aparecem após operandos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01CD7C28-E628-4A1F-AC8D-EF92DE9BFB45}"/>
              </a:ext>
            </a:extLst>
          </p:cNvPr>
          <p:cNvSpPr/>
          <p:nvPr/>
        </p:nvSpPr>
        <p:spPr>
          <a:xfrm>
            <a:off x="6310436" y="5375008"/>
            <a:ext cx="288032" cy="21602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1DB2BA6-D946-483A-BB03-7D28F468A55D}"/>
              </a:ext>
            </a:extLst>
          </p:cNvPr>
          <p:cNvGrpSpPr/>
          <p:nvPr/>
        </p:nvGrpSpPr>
        <p:grpSpPr>
          <a:xfrm>
            <a:off x="2422004" y="4793380"/>
            <a:ext cx="2517737" cy="1338727"/>
            <a:chOff x="7344516" y="4869160"/>
            <a:chExt cx="2795372" cy="1705404"/>
          </a:xfrm>
        </p:grpSpPr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12BEA544-495C-4D8C-BED8-3B0511FFB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16" y="4869160"/>
              <a:ext cx="2782344" cy="13792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D0B6456-6FC2-4ECB-8CD2-3AF47FC6AE85}"/>
                </a:ext>
              </a:extLst>
            </p:cNvPr>
            <p:cNvSpPr/>
            <p:nvPr/>
          </p:nvSpPr>
          <p:spPr>
            <a:xfrm>
              <a:off x="9318829" y="6266787"/>
              <a:ext cx="821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err="1">
                  <a:solidFill>
                    <a:schemeClr val="tx1">
                      <a:lumMod val="75000"/>
                    </a:schemeClr>
                  </a:solidFill>
                </a:rPr>
                <a:t>hp</a:t>
              </a:r>
              <a:r>
                <a:rPr lang="pt-BR" sz="1400" b="1" dirty="0">
                  <a:solidFill>
                    <a:schemeClr val="tx1">
                      <a:lumMod val="75000"/>
                    </a:schemeClr>
                  </a:solidFill>
                </a:rPr>
                <a:t> 48G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3A5A2D-4376-406B-A07C-D589C37E9A05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7F21BD14-44F6-441C-804F-8216B2058D7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ECAF47D-DBAD-4CCC-AD32-34EAEAD3E3E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2929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96DC6-C24D-4198-92FD-4745DB7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EC5CE-CE1F-4962-A6E3-1EFD0A24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serão compostas por</a:t>
            </a:r>
            <a:r>
              <a:rPr lang="pt-BR" dirty="0"/>
              <a:t> dígitos, somas e subtrações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Os dígitos serão caracteres individuais (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1   , 5    , 42  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analisador léxico não será necessário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EBAE7BD-679D-4365-AA75-41FBA3379095}"/>
              </a:ext>
            </a:extLst>
          </p:cNvPr>
          <p:cNvGrpSpPr/>
          <p:nvPr/>
        </p:nvGrpSpPr>
        <p:grpSpPr>
          <a:xfrm>
            <a:off x="1989956" y="3573016"/>
            <a:ext cx="7488832" cy="2539675"/>
            <a:chOff x="1773932" y="3068960"/>
            <a:chExt cx="8424936" cy="3043731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18E46D1-BB7C-4030-8E72-35A92F52DDEE}"/>
                </a:ext>
              </a:extLst>
            </p:cNvPr>
            <p:cNvSpPr/>
            <p:nvPr/>
          </p:nvSpPr>
          <p:spPr>
            <a:xfrm>
              <a:off x="1773932" y="3068960"/>
              <a:ext cx="8424936" cy="304373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alpha val="0"/>
                  </a:schemeClr>
                </a:gs>
                <a:gs pos="100000">
                  <a:schemeClr val="tx2">
                    <a:lumMod val="50000"/>
                    <a:alpha val="0"/>
                  </a:schemeClr>
                </a:gs>
                <a:gs pos="49000">
                  <a:schemeClr val="tx2">
                    <a:lumMod val="50000"/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5BC6DCB-207E-4128-8DD1-19EC44AA0D86}"/>
                </a:ext>
              </a:extLst>
            </p:cNvPr>
            <p:cNvGrpSpPr/>
            <p:nvPr/>
          </p:nvGrpSpPr>
          <p:grpSpPr>
            <a:xfrm>
              <a:off x="1773932" y="3216122"/>
              <a:ext cx="8424936" cy="2652276"/>
              <a:chOff x="1189203" y="3052361"/>
              <a:chExt cx="8424936" cy="2652276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984F3459-BC88-4986-AB82-E5C03C6F5892}"/>
                  </a:ext>
                </a:extLst>
              </p:cNvPr>
              <p:cNvSpPr/>
              <p:nvPr/>
            </p:nvSpPr>
            <p:spPr>
              <a:xfrm>
                <a:off x="2041034" y="3935637"/>
                <a:ext cx="1596169" cy="67779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Analisador </a:t>
                </a:r>
                <a:br>
                  <a:rPr lang="pt-BR" sz="1200" dirty="0"/>
                </a:br>
                <a:r>
                  <a:rPr lang="pt-BR" sz="1200" dirty="0"/>
                  <a:t>Léxico</a:t>
                </a:r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94D46F36-6D55-4070-AEC6-32EC42D6F4D1}"/>
                  </a:ext>
                </a:extLst>
              </p:cNvPr>
              <p:cNvSpPr/>
              <p:nvPr/>
            </p:nvSpPr>
            <p:spPr>
              <a:xfrm>
                <a:off x="4146678" y="3935637"/>
                <a:ext cx="1537514" cy="68991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Analisador</a:t>
                </a:r>
              </a:p>
              <a:p>
                <a:pPr algn="ctr"/>
                <a:r>
                  <a:rPr lang="pt-BR" sz="1200" dirty="0"/>
                  <a:t>Sintático</a:t>
                </a: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32B20EDF-761F-4780-92B8-B062740ECED9}"/>
                  </a:ext>
                </a:extLst>
              </p:cNvPr>
              <p:cNvSpPr/>
              <p:nvPr/>
            </p:nvSpPr>
            <p:spPr>
              <a:xfrm>
                <a:off x="6206833" y="3934783"/>
                <a:ext cx="2456097" cy="68991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Gerador de </a:t>
                </a:r>
                <a:br>
                  <a:rPr lang="pt-BR" sz="1200" dirty="0"/>
                </a:br>
                <a:r>
                  <a:rPr lang="pt-BR" sz="1200" dirty="0"/>
                  <a:t>Código Intermediário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DA1C430-E31C-4A1F-825D-9C031732CEDB}"/>
                  </a:ext>
                </a:extLst>
              </p:cNvPr>
              <p:cNvSpPr txBox="1"/>
              <p:nvPr/>
            </p:nvSpPr>
            <p:spPr>
              <a:xfrm>
                <a:off x="1189203" y="3053023"/>
                <a:ext cx="1123865" cy="33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caracteres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1B45077-0054-4D2E-BA4F-4AAD32068BE0}"/>
                  </a:ext>
                </a:extLst>
              </p:cNvPr>
              <p:cNvSpPr txBox="1"/>
              <p:nvPr/>
            </p:nvSpPr>
            <p:spPr>
              <a:xfrm>
                <a:off x="3490839" y="5157192"/>
                <a:ext cx="752370" cy="33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tokens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674F34D-097E-491F-9C09-87E710B2EA6A}"/>
                  </a:ext>
                </a:extLst>
              </p:cNvPr>
              <p:cNvSpPr txBox="1"/>
              <p:nvPr/>
            </p:nvSpPr>
            <p:spPr>
              <a:xfrm>
                <a:off x="5065976" y="3052361"/>
                <a:ext cx="1661272" cy="33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árvore de sintaxe</a:t>
                </a:r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8AAFC46C-DEF2-4B45-971E-926505A21F03}"/>
                  </a:ext>
                </a:extLst>
              </p:cNvPr>
              <p:cNvGrpSpPr/>
              <p:nvPr/>
            </p:nvGrpSpPr>
            <p:grpSpPr>
              <a:xfrm>
                <a:off x="1536978" y="3395709"/>
                <a:ext cx="504056" cy="946931"/>
                <a:chOff x="1536978" y="3611733"/>
                <a:chExt cx="504056" cy="946931"/>
              </a:xfrm>
            </p:grpSpPr>
            <p:cxnSp>
              <p:nvCxnSpPr>
                <p:cNvPr id="35" name="Conector de seta reta 51">
                  <a:extLst>
                    <a:ext uri="{FF2B5EF4-FFF2-40B4-BE49-F238E27FC236}">
                      <a16:creationId xmlns:a16="http://schemas.microsoft.com/office/drawing/2014/main" id="{8E23C36F-1643-4047-AA6C-1DFC7D231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6978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51">
                  <a:extLst>
                    <a:ext uri="{FF2B5EF4-FFF2-40B4-BE49-F238E27FC236}">
                      <a16:creationId xmlns:a16="http://schemas.microsoft.com/office/drawing/2014/main" id="{B2C6D42E-B5D7-40FB-B1F3-3C2135D46D88}"/>
                    </a:ext>
                  </a:extLst>
                </p:cNvPr>
                <p:cNvCxnSpPr>
                  <a:cxnSpLocks/>
                  <a:endCxn id="37" idx="0"/>
                </p:cNvCxnSpPr>
                <p:nvPr/>
              </p:nvCxnSpPr>
              <p:spPr>
                <a:xfrm>
                  <a:off x="1750477" y="3611733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A218BCF7-B10C-4BDA-AAFD-81936C16CC13}"/>
                    </a:ext>
                  </a:extLst>
                </p:cNvPr>
                <p:cNvSpPr/>
                <p:nvPr/>
              </p:nvSpPr>
              <p:spPr>
                <a:xfrm>
                  <a:off x="1682894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A0BF24BD-31BF-47FF-840F-AAFE726B8B8D}"/>
                  </a:ext>
                </a:extLst>
              </p:cNvPr>
              <p:cNvGrpSpPr/>
              <p:nvPr/>
            </p:nvGrpSpPr>
            <p:grpSpPr>
              <a:xfrm>
                <a:off x="3648971" y="4204713"/>
                <a:ext cx="504056" cy="946931"/>
                <a:chOff x="3648971" y="4420737"/>
                <a:chExt cx="504056" cy="946931"/>
              </a:xfrm>
            </p:grpSpPr>
            <p:cxnSp>
              <p:nvCxnSpPr>
                <p:cNvPr id="32" name="Conector de seta reta 51">
                  <a:extLst>
                    <a:ext uri="{FF2B5EF4-FFF2-40B4-BE49-F238E27FC236}">
                      <a16:creationId xmlns:a16="http://schemas.microsoft.com/office/drawing/2014/main" id="{1A5871FB-4C69-4D29-ADCF-FE84AF320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971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de seta reta 51">
                  <a:extLst>
                    <a:ext uri="{FF2B5EF4-FFF2-40B4-BE49-F238E27FC236}">
                      <a16:creationId xmlns:a16="http://schemas.microsoft.com/office/drawing/2014/main" id="{B89BB71F-A414-4C4B-AF65-8161E8D2C385}"/>
                    </a:ext>
                  </a:extLst>
                </p:cNvPr>
                <p:cNvCxnSpPr>
                  <a:cxnSpLocks/>
                  <a:stCxn id="34" idx="4"/>
                </p:cNvCxnSpPr>
                <p:nvPr/>
              </p:nvCxnSpPr>
              <p:spPr>
                <a:xfrm>
                  <a:off x="3858149" y="4558664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Elipse 33">
                  <a:extLst>
                    <a:ext uri="{FF2B5EF4-FFF2-40B4-BE49-F238E27FC236}">
                      <a16:creationId xmlns:a16="http://schemas.microsoft.com/office/drawing/2014/main" id="{9C67EE94-67A1-46D7-AF58-57E2B5F8B6AD}"/>
                    </a:ext>
                  </a:extLst>
                </p:cNvPr>
                <p:cNvSpPr/>
                <p:nvPr/>
              </p:nvSpPr>
              <p:spPr>
                <a:xfrm>
                  <a:off x="3790566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80C505B9-336A-470E-B7EB-08FEDDF89C3B}"/>
                  </a:ext>
                </a:extLst>
              </p:cNvPr>
              <p:cNvGrpSpPr/>
              <p:nvPr/>
            </p:nvGrpSpPr>
            <p:grpSpPr>
              <a:xfrm>
                <a:off x="5698407" y="3395959"/>
                <a:ext cx="504056" cy="946931"/>
                <a:chOff x="5914339" y="3611733"/>
                <a:chExt cx="504056" cy="946931"/>
              </a:xfrm>
            </p:grpSpPr>
            <p:cxnSp>
              <p:nvCxnSpPr>
                <p:cNvPr id="29" name="Conector de seta reta 51">
                  <a:extLst>
                    <a:ext uri="{FF2B5EF4-FFF2-40B4-BE49-F238E27FC236}">
                      <a16:creationId xmlns:a16="http://schemas.microsoft.com/office/drawing/2014/main" id="{06DD925E-4269-4481-BF55-E87960F4D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4339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51">
                  <a:extLst>
                    <a:ext uri="{FF2B5EF4-FFF2-40B4-BE49-F238E27FC236}">
                      <a16:creationId xmlns:a16="http://schemas.microsoft.com/office/drawing/2014/main" id="{F2594996-D309-41F1-8A95-AE208DE6F78E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>
                  <a:off x="6127653" y="3611733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2904489D-8134-400B-A44C-074D5AE7BAC6}"/>
                    </a:ext>
                  </a:extLst>
                </p:cNvPr>
                <p:cNvSpPr/>
                <p:nvPr/>
              </p:nvSpPr>
              <p:spPr>
                <a:xfrm>
                  <a:off x="6060070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7822869-BD5F-4C23-89CB-71452EAB15DA}"/>
                  </a:ext>
                </a:extLst>
              </p:cNvPr>
              <p:cNvGrpSpPr/>
              <p:nvPr/>
            </p:nvGrpSpPr>
            <p:grpSpPr>
              <a:xfrm>
                <a:off x="8662930" y="4204713"/>
                <a:ext cx="504056" cy="946931"/>
                <a:chOff x="3648971" y="4420737"/>
                <a:chExt cx="504056" cy="946931"/>
              </a:xfrm>
            </p:grpSpPr>
            <p:cxnSp>
              <p:nvCxnSpPr>
                <p:cNvPr id="23" name="Conector de seta reta 51">
                  <a:extLst>
                    <a:ext uri="{FF2B5EF4-FFF2-40B4-BE49-F238E27FC236}">
                      <a16:creationId xmlns:a16="http://schemas.microsoft.com/office/drawing/2014/main" id="{E5A0F197-4B77-4CC4-A19F-955701114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971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de seta reta 51">
                  <a:extLst>
                    <a:ext uri="{FF2B5EF4-FFF2-40B4-BE49-F238E27FC236}">
                      <a16:creationId xmlns:a16="http://schemas.microsoft.com/office/drawing/2014/main" id="{62B7E282-3007-4CEA-BF5A-1DC008BB97C7}"/>
                    </a:ext>
                  </a:extLst>
                </p:cNvPr>
                <p:cNvCxnSpPr>
                  <a:cxnSpLocks/>
                  <a:stCxn id="25" idx="4"/>
                </p:cNvCxnSpPr>
                <p:nvPr/>
              </p:nvCxnSpPr>
              <p:spPr>
                <a:xfrm>
                  <a:off x="3858149" y="4558664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57AE6297-E735-4BD7-B66D-42DF7C9EE910}"/>
                    </a:ext>
                  </a:extLst>
                </p:cNvPr>
                <p:cNvSpPr/>
                <p:nvPr/>
              </p:nvSpPr>
              <p:spPr>
                <a:xfrm>
                  <a:off x="3790566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ED1C1D3-63AA-42AB-B533-6AE0E8544989}"/>
                  </a:ext>
                </a:extLst>
              </p:cNvPr>
              <p:cNvSpPr txBox="1"/>
              <p:nvPr/>
            </p:nvSpPr>
            <p:spPr>
              <a:xfrm>
                <a:off x="8129757" y="5151344"/>
                <a:ext cx="1484382" cy="55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código de três endereços</a:t>
                </a:r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22523140-C6AA-47CD-97EC-3EC753F4FCAB}"/>
                  </a:ext>
                </a:extLst>
              </p:cNvPr>
              <p:cNvSpPr/>
              <p:nvPr/>
            </p:nvSpPr>
            <p:spPr>
              <a:xfrm>
                <a:off x="5077635" y="5055237"/>
                <a:ext cx="1596170" cy="57229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Tabela de Símbolos</a:t>
                </a:r>
              </a:p>
            </p:txBody>
          </p:sp>
          <p:sp>
            <p:nvSpPr>
              <p:cNvPr id="39" name="Seta: de Cima para Baixo 38">
                <a:extLst>
                  <a:ext uri="{FF2B5EF4-FFF2-40B4-BE49-F238E27FC236}">
                    <a16:creationId xmlns:a16="http://schemas.microsoft.com/office/drawing/2014/main" id="{60A244D1-22FA-4A97-B2DD-181652D11B9F}"/>
                  </a:ext>
                </a:extLst>
              </p:cNvPr>
              <p:cNvSpPr/>
              <p:nvPr/>
            </p:nvSpPr>
            <p:spPr>
              <a:xfrm>
                <a:off x="5212201" y="4638790"/>
                <a:ext cx="225472" cy="408216"/>
              </a:xfrm>
              <a:prstGeom prst="up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2524DAF8-E957-458A-8380-43C33A5A8747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32" y="3068960"/>
              <a:ext cx="842493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6DA0FB47-BC02-4FCD-84F5-98858E60EE54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32" y="6112691"/>
              <a:ext cx="842493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áfico 5" descr="Marca de seleção">
            <a:extLst>
              <a:ext uri="{FF2B5EF4-FFF2-40B4-BE49-F238E27FC236}">
                <a16:creationId xmlns:a16="http://schemas.microsoft.com/office/drawing/2014/main" id="{3D8522E6-AD03-41BF-99A4-062CAAED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907" y="2485496"/>
            <a:ext cx="170043" cy="170043"/>
          </a:xfrm>
          <a:prstGeom prst="rect">
            <a:avLst/>
          </a:prstGeom>
        </p:spPr>
      </p:pic>
      <p:pic>
        <p:nvPicPr>
          <p:cNvPr id="8" name="Gráfico 7" descr="Fechar">
            <a:extLst>
              <a:ext uri="{FF2B5EF4-FFF2-40B4-BE49-F238E27FC236}">
                <a16:creationId xmlns:a16="http://schemas.microsoft.com/office/drawing/2014/main" id="{C01003F8-05CA-4540-BFDA-E66E83A3B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0976" y="2488709"/>
            <a:ext cx="170044" cy="170044"/>
          </a:xfrm>
          <a:prstGeom prst="rect">
            <a:avLst/>
          </a:prstGeom>
        </p:spPr>
      </p:pic>
      <p:pic>
        <p:nvPicPr>
          <p:cNvPr id="41" name="Gráfico 40" descr="Marca de seleção">
            <a:extLst>
              <a:ext uri="{FF2B5EF4-FFF2-40B4-BE49-F238E27FC236}">
                <a16:creationId xmlns:a16="http://schemas.microsoft.com/office/drawing/2014/main" id="{A614C20C-B135-4F30-AE44-AD4179FC3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8420" y="2481193"/>
            <a:ext cx="170043" cy="1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613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DADA-AE26-40E8-9A94-F7F88AB1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00E87-D080-408C-BD00-FD12419E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descreve </a:t>
            </a:r>
            <a:r>
              <a:rPr lang="pt-BR" dirty="0"/>
              <a:t>a estrutura 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construções</a:t>
            </a:r>
            <a:r>
              <a:rPr lang="pt-BR" dirty="0"/>
              <a:t> das linguagens de programação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construção: 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latin typeface="Consolas" panose="020B0609020204030204" pitchFamily="49" charset="0"/>
              </a:rPr>
              <a:t>expressão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latin typeface="Consolas" panose="020B0609020204030204" pitchFamily="49" charset="0"/>
              </a:rPr>
              <a:t> instrução 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sz="1800" dirty="0">
                <a:latin typeface="Consolas" panose="020B0609020204030204" pitchFamily="49" charset="0"/>
              </a:rPr>
              <a:t> instrução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Pode ser representada em uma gramática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</a:t>
            </a:r>
            <a:r>
              <a:rPr lang="pt-BR" dirty="0"/>
              <a:t>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518778-1924-4B86-9FE6-0A44212F87E2}"/>
              </a:ext>
            </a:extLst>
          </p:cNvPr>
          <p:cNvGrpSpPr/>
          <p:nvPr/>
        </p:nvGrpSpPr>
        <p:grpSpPr>
          <a:xfrm>
            <a:off x="1701924" y="4910083"/>
            <a:ext cx="7981597" cy="1255221"/>
            <a:chOff x="1929239" y="4788395"/>
            <a:chExt cx="7981597" cy="125522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17BD84D-DFA5-4325-9D83-71D55454789B}"/>
                </a:ext>
              </a:extLst>
            </p:cNvPr>
            <p:cNvSpPr txBox="1"/>
            <p:nvPr/>
          </p:nvSpPr>
          <p:spPr>
            <a:xfrm>
              <a:off x="3172745" y="5202778"/>
              <a:ext cx="431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A9D4652-1B20-49DC-9F5E-E9F120123BCF}"/>
                </a:ext>
              </a:extLst>
            </p:cNvPr>
            <p:cNvSpPr txBox="1"/>
            <p:nvPr/>
          </p:nvSpPr>
          <p:spPr>
            <a:xfrm>
              <a:off x="8217744" y="4789453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 terminais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CAED6AF-E5E8-49A0-A4BB-2BF97192D6C6}"/>
                </a:ext>
              </a:extLst>
            </p:cNvPr>
            <p:cNvSpPr txBox="1"/>
            <p:nvPr/>
          </p:nvSpPr>
          <p:spPr>
            <a:xfrm>
              <a:off x="8652190" y="5669023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97301DB5-6595-4B7A-B3FA-87E6E3AC568E}"/>
                </a:ext>
              </a:extLst>
            </p:cNvPr>
            <p:cNvGrpSpPr/>
            <p:nvPr/>
          </p:nvGrpSpPr>
          <p:grpSpPr>
            <a:xfrm>
              <a:off x="4356003" y="5733256"/>
              <a:ext cx="5476318" cy="308474"/>
              <a:chOff x="3029198" y="5717978"/>
              <a:chExt cx="5476318" cy="308474"/>
            </a:xfrm>
          </p:grpSpPr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E0E26EAC-D342-4924-8845-467C445A6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198" y="6023077"/>
                <a:ext cx="547631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D2F0CEB8-3B7E-45A8-A210-FEE31E0DBD40}"/>
                  </a:ext>
                </a:extLst>
              </p:cNvPr>
              <p:cNvCxnSpPr/>
              <p:nvPr/>
            </p:nvCxnSpPr>
            <p:spPr>
              <a:xfrm>
                <a:off x="3029198" y="5727006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330E92B0-75D5-492B-A5AB-C372044D386C}"/>
                  </a:ext>
                </a:extLst>
              </p:cNvPr>
              <p:cNvCxnSpPr/>
              <p:nvPr/>
            </p:nvCxnSpPr>
            <p:spPr>
              <a:xfrm>
                <a:off x="3336676" y="5717978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4536E262-2261-4270-BAC2-8C95DE347914}"/>
                  </a:ext>
                </a:extLst>
              </p:cNvPr>
              <p:cNvCxnSpPr/>
              <p:nvPr/>
            </p:nvCxnSpPr>
            <p:spPr>
              <a:xfrm>
                <a:off x="3953734" y="5730381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257BCB58-09B8-4DF7-B846-D711600CDDC8}"/>
                  </a:ext>
                </a:extLst>
              </p:cNvPr>
              <p:cNvCxnSpPr/>
              <p:nvPr/>
            </p:nvCxnSpPr>
            <p:spPr>
              <a:xfrm>
                <a:off x="5017560" y="5727006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DF8FC2D-8289-4FC9-A990-D0A08E7ADED8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24" y="4788396"/>
              <a:ext cx="633019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6D38A17D-8B9B-4636-AF7C-DBFC221E2568}"/>
                </a:ext>
              </a:extLst>
            </p:cNvPr>
            <p:cNvCxnSpPr/>
            <p:nvPr/>
          </p:nvCxnSpPr>
          <p:spPr>
            <a:xfrm>
              <a:off x="4972945" y="4789113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E60C6AB1-DEEA-459F-98CF-C585E2DA37F1}"/>
                </a:ext>
              </a:extLst>
            </p:cNvPr>
            <p:cNvCxnSpPr/>
            <p:nvPr/>
          </p:nvCxnSpPr>
          <p:spPr>
            <a:xfrm>
              <a:off x="5693217" y="4788396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E71FCB5-F1C7-45A4-9E4A-05D3D52FB89F}"/>
                </a:ext>
              </a:extLst>
            </p:cNvPr>
            <p:cNvCxnSpPr/>
            <p:nvPr/>
          </p:nvCxnSpPr>
          <p:spPr>
            <a:xfrm>
              <a:off x="6949563" y="4788396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FE047E9-A570-4568-86AF-DB53EC9FD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0789" y="6038355"/>
              <a:ext cx="1994148" cy="526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DC56E6A-6846-4384-81C3-A70B2EC3EFEF}"/>
                </a:ext>
              </a:extLst>
            </p:cNvPr>
            <p:cNvCxnSpPr/>
            <p:nvPr/>
          </p:nvCxnSpPr>
          <p:spPr>
            <a:xfrm>
              <a:off x="3974937" y="5742284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DA26F68-0B96-4E17-BC90-2ED0D23F2D79}"/>
                </a:ext>
              </a:extLst>
            </p:cNvPr>
            <p:cNvSpPr txBox="1"/>
            <p:nvPr/>
          </p:nvSpPr>
          <p:spPr>
            <a:xfrm>
              <a:off x="1929239" y="566001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produção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38FA26D-883E-42F4-9C3D-72333D641731}"/>
                </a:ext>
              </a:extLst>
            </p:cNvPr>
            <p:cNvCxnSpPr/>
            <p:nvPr/>
          </p:nvCxnSpPr>
          <p:spPr>
            <a:xfrm>
              <a:off x="3502124" y="4788395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4702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4BA0-71C7-4CA7-97E1-7545347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32492-E66F-4730-A41F-E8ABA0DF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livre de contexto</a:t>
            </a:r>
            <a:r>
              <a:rPr lang="pt-BR" dirty="0"/>
              <a:t> possui quatro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conjunto de símbolos terminais (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conjunto de símbolos não-terminais (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variáveis sintáticas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conjunto 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produções</a:t>
            </a:r>
          </a:p>
          <a:p>
            <a:pPr lvl="2"/>
            <a:r>
              <a:rPr lang="pt-BR" dirty="0"/>
              <a:t>Uma cabeça: símbolo não-terminal</a:t>
            </a:r>
          </a:p>
          <a:p>
            <a:pPr lvl="2"/>
            <a:r>
              <a:rPr lang="pt-BR" dirty="0"/>
              <a:t>Uma seta (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)</a:t>
            </a:r>
            <a:endParaRPr lang="pt-BR" dirty="0"/>
          </a:p>
          <a:p>
            <a:pPr lvl="2"/>
            <a:r>
              <a:rPr lang="pt-BR" dirty="0"/>
              <a:t>Um corpo: uma sequência de terminais e/ou não-terminais </a:t>
            </a:r>
          </a:p>
          <a:p>
            <a:pPr lvl="1"/>
            <a:r>
              <a:rPr lang="pt-BR" dirty="0"/>
              <a:t>Um não-terminal representando 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símbolo inicial da gramática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11083A-248E-46A5-A3E3-A4791713F127}"/>
              </a:ext>
            </a:extLst>
          </p:cNvPr>
          <p:cNvSpPr txBox="1"/>
          <p:nvPr/>
        </p:nvSpPr>
        <p:spPr>
          <a:xfrm>
            <a:off x="1845940" y="549660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endParaRPr lang="pt-BR" i="1" dirty="0">
              <a:latin typeface="Consolas" panose="020B0609020204030204" pitchFamily="49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DC99CBE-2045-4B02-A3EE-B87FCF00FFC9}"/>
              </a:ext>
            </a:extLst>
          </p:cNvPr>
          <p:cNvCxnSpPr>
            <a:cxnSpLocks/>
          </p:cNvCxnSpPr>
          <p:nvPr/>
        </p:nvCxnSpPr>
        <p:spPr>
          <a:xfrm flipV="1">
            <a:off x="1858491" y="5921785"/>
            <a:ext cx="707529" cy="1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586EB6-1CA4-47A1-B30A-EB31B5605FD5}"/>
              </a:ext>
            </a:extLst>
          </p:cNvPr>
          <p:cNvSpPr txBox="1"/>
          <p:nvPr/>
        </p:nvSpPr>
        <p:spPr>
          <a:xfrm>
            <a:off x="1761650" y="59160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cabeça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4BDE1F8-A4E3-464F-A933-E5D42847D7F6}"/>
              </a:ext>
            </a:extLst>
          </p:cNvPr>
          <p:cNvCxnSpPr>
            <a:cxnSpLocks/>
          </p:cNvCxnSpPr>
          <p:nvPr/>
        </p:nvCxnSpPr>
        <p:spPr>
          <a:xfrm flipV="1">
            <a:off x="3180185" y="5905669"/>
            <a:ext cx="3010239" cy="1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C4A60B-78DE-4C08-A253-12DD58A44469}"/>
              </a:ext>
            </a:extLst>
          </p:cNvPr>
          <p:cNvSpPr txBox="1"/>
          <p:nvPr/>
        </p:nvSpPr>
        <p:spPr>
          <a:xfrm>
            <a:off x="3180184" y="5916037"/>
            <a:ext cx="301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40280086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91DC3-70B0-4E45-ADBB-9B41809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7578F-67BA-433D-8631-D15C04C9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a seguir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 a sintaxe </a:t>
            </a:r>
            <a:r>
              <a:rPr lang="pt-BR" dirty="0"/>
              <a:t>da nossa linguagem (formada por expressões aritméticas em notação infixada)</a:t>
            </a:r>
          </a:p>
          <a:p>
            <a:pPr lvl="1"/>
            <a:r>
              <a:rPr lang="pt-BR" dirty="0"/>
              <a:t>As expressões são compostas por dígitos, somas e subtrações</a:t>
            </a:r>
          </a:p>
          <a:p>
            <a:pPr lvl="2"/>
            <a:r>
              <a:rPr lang="pt-BR" dirty="0"/>
              <a:t>Os símbolos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 - 0 1 2 3 4 5 6 7 8 9 </a:t>
            </a:r>
            <a:r>
              <a:rPr lang="pt-BR" dirty="0"/>
              <a:t>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terminais</a:t>
            </a:r>
          </a:p>
          <a:p>
            <a:pPr lvl="2"/>
            <a:r>
              <a:rPr lang="pt-BR" dirty="0"/>
              <a:t>Os símbolos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e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/>
              <a:t>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inicial </a:t>
            </a:r>
            <a:r>
              <a:rPr lang="pt-BR" dirty="0"/>
              <a:t>é sempre a cabeça da primeira produção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41C64D-3820-42BF-A942-4099388FC5F0}"/>
              </a:ext>
            </a:extLst>
          </p:cNvPr>
          <p:cNvSpPr txBox="1"/>
          <p:nvPr/>
        </p:nvSpPr>
        <p:spPr>
          <a:xfrm>
            <a:off x="2133972" y="4797152"/>
            <a:ext cx="6088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74149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3988</TotalTime>
  <Words>3247</Words>
  <Application>Microsoft Office PowerPoint</Application>
  <PresentationFormat>Personalizar</PresentationFormat>
  <Paragraphs>599</Paragraphs>
  <Slides>32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Century Gothic</vt:lpstr>
      <vt:lpstr>Consolas</vt:lpstr>
      <vt:lpstr>Ondas do mar 16:9</vt:lpstr>
      <vt:lpstr>Tradução Dirigida por Sintaxe</vt:lpstr>
      <vt:lpstr>Introdução</vt:lpstr>
      <vt:lpstr>Introdução</vt:lpstr>
      <vt:lpstr>Introdução</vt:lpstr>
      <vt:lpstr>Tradutor</vt:lpstr>
      <vt:lpstr>Tradutor</vt:lpstr>
      <vt:lpstr>Definição da Sintaxe</vt:lpstr>
      <vt:lpstr>Definição da Sintaxe</vt:lpstr>
      <vt:lpstr>Definição da Sintaxe</vt:lpstr>
      <vt:lpstr>Definição da Sintaxe</vt:lpstr>
      <vt:lpstr>Derivações</vt:lpstr>
      <vt:lpstr>Árvores de Derivação</vt:lpstr>
      <vt:lpstr>Árvore de Derivação</vt:lpstr>
      <vt:lpstr>Ambiguidade</vt:lpstr>
      <vt:lpstr>Associatividade de Operadores</vt:lpstr>
      <vt:lpstr>Precedência de Operadores</vt:lpstr>
      <vt:lpstr>Exercício</vt:lpstr>
      <vt:lpstr>Exercício</vt:lpstr>
      <vt:lpstr>Exercício</vt:lpstr>
      <vt:lpstr>Exercício</vt:lpstr>
      <vt:lpstr>Exercício</vt:lpstr>
      <vt:lpstr>Tradução Dirigida por Sintaxe</vt:lpstr>
      <vt:lpstr>Definição Dirigida por Sintaxe</vt:lpstr>
      <vt:lpstr>Definição Dirigida por Sintaxe</vt:lpstr>
      <vt:lpstr>Definição Dirigida por Sintaxe</vt:lpstr>
      <vt:lpstr>Definição Dirigida por Sintaxe</vt:lpstr>
      <vt:lpstr>Esquema Dirigido por Sintaxe</vt:lpstr>
      <vt:lpstr>Esquema Dirigido por Sintaxe</vt:lpstr>
      <vt:lpstr>Métodos de Tradução</vt:lpstr>
      <vt:lpstr>Exercício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2021-03-04T06:43:57Z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