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65" r:id="rId5"/>
    <p:sldId id="315" r:id="rId6"/>
    <p:sldId id="308" r:id="rId7"/>
    <p:sldId id="309" r:id="rId8"/>
    <p:sldId id="310" r:id="rId9"/>
    <p:sldId id="311" r:id="rId10"/>
    <p:sldId id="312" r:id="rId11"/>
    <p:sldId id="313" r:id="rId12"/>
    <p:sldId id="314" r:id="rId13"/>
    <p:sldId id="286" r:id="rId14"/>
  </p:sldIdLst>
  <p:sldSz cx="12188825" cy="6858000"/>
  <p:notesSz cx="6858000" cy="9144000"/>
  <p:custDataLst>
    <p:tags r:id="rId17"/>
  </p:custDataLst>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9"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343"/>
    <a:srgbClr val="FF7575"/>
    <a:srgbClr val="22372E"/>
    <a:srgbClr val="898B72"/>
    <a:srgbClr val="0A100E"/>
    <a:srgbClr val="2036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Ênfas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91657" autoAdjust="0"/>
  </p:normalViewPr>
  <p:slideViewPr>
    <p:cSldViewPr showGuides="1">
      <p:cViewPr varScale="1">
        <p:scale>
          <a:sx n="151" d="100"/>
          <a:sy n="151" d="100"/>
        </p:scale>
        <p:origin x="448" y="84"/>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82" d="100"/>
          <a:sy n="82" d="100"/>
        </p:scale>
        <p:origin x="90" y="24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dson Santiago" userId="ebb108da2f256286" providerId="LiveId" clId="{554B7EC7-343C-45A6-A69A-18EC864929AA}"/>
    <pc:docChg chg="undo modSld">
      <pc:chgData name="Judson Santiago" userId="ebb108da2f256286" providerId="LiveId" clId="{554B7EC7-343C-45A6-A69A-18EC864929AA}" dt="2019-10-07T17:20:02.453" v="268" actId="403"/>
      <pc:docMkLst>
        <pc:docMk/>
      </pc:docMkLst>
      <pc:sldChg chg="modSp">
        <pc:chgData name="Judson Santiago" userId="ebb108da2f256286" providerId="LiveId" clId="{554B7EC7-343C-45A6-A69A-18EC864929AA}" dt="2019-10-07T17:20:02.453" v="268" actId="403"/>
        <pc:sldMkLst>
          <pc:docMk/>
          <pc:sldMk cId="2808920126" sldId="265"/>
        </pc:sldMkLst>
        <pc:spChg chg="mod">
          <ac:chgData name="Judson Santiago" userId="ebb108da2f256286" providerId="LiveId" clId="{554B7EC7-343C-45A6-A69A-18EC864929AA}" dt="2019-10-07T17:20:02.453" v="268" actId="403"/>
          <ac:spMkLst>
            <pc:docMk/>
            <pc:sldMk cId="2808920126" sldId="265"/>
            <ac:spMk id="3" creationId="{00000000-0000-0000-0000-000000000000}"/>
          </ac:spMkLst>
        </pc:spChg>
        <pc:spChg chg="mod">
          <ac:chgData name="Judson Santiago" userId="ebb108da2f256286" providerId="LiveId" clId="{554B7EC7-343C-45A6-A69A-18EC864929AA}" dt="2019-10-07T16:42:06.243" v="33" actId="20577"/>
          <ac:spMkLst>
            <pc:docMk/>
            <pc:sldMk cId="2808920126" sldId="265"/>
            <ac:spMk id="4" creationId="{00000000-0000-0000-0000-000000000000}"/>
          </ac:spMkLst>
        </pc:spChg>
      </pc:sldChg>
      <pc:sldChg chg="modNotesTx">
        <pc:chgData name="Judson Santiago" userId="ebb108da2f256286" providerId="LiveId" clId="{554B7EC7-343C-45A6-A69A-18EC864929AA}" dt="2019-10-07T16:50:27.251" v="197" actId="20577"/>
        <pc:sldMkLst>
          <pc:docMk/>
          <pc:sldMk cId="2109239216" sldId="312"/>
        </pc:sldMkLst>
      </pc:sldChg>
    </pc:docChg>
  </pc:docChgLst>
  <pc:docChgLst>
    <pc:chgData name="Judson Santiago" userId="ebb108da2f256286" providerId="LiveId" clId="{46F71572-3DA2-4D00-AA8D-69427A907524}"/>
    <pc:docChg chg="custSel modSld modMainMaster">
      <pc:chgData name="Judson Santiago" userId="ebb108da2f256286" providerId="LiveId" clId="{46F71572-3DA2-4D00-AA8D-69427A907524}" dt="2020-12-02T04:11:23.005" v="909" actId="20577"/>
      <pc:docMkLst>
        <pc:docMk/>
      </pc:docMkLst>
      <pc:sldChg chg="modNotesTx">
        <pc:chgData name="Judson Santiago" userId="ebb108da2f256286" providerId="LiveId" clId="{46F71572-3DA2-4D00-AA8D-69427A907524}" dt="2020-12-02T04:08:33.237" v="466" actId="20577"/>
        <pc:sldMkLst>
          <pc:docMk/>
          <pc:sldMk cId="2808920126" sldId="265"/>
        </pc:sldMkLst>
      </pc:sldChg>
      <pc:sldChg chg="modNotesTx">
        <pc:chgData name="Judson Santiago" userId="ebb108da2f256286" providerId="LiveId" clId="{46F71572-3DA2-4D00-AA8D-69427A907524}" dt="2020-12-02T04:11:23.005" v="909" actId="20577"/>
        <pc:sldMkLst>
          <pc:docMk/>
          <pc:sldMk cId="1951711801" sldId="286"/>
        </pc:sldMkLst>
      </pc:sldChg>
      <pc:sldChg chg="modSp mod">
        <pc:chgData name="Judson Santiago" userId="ebb108da2f256286" providerId="LiveId" clId="{46F71572-3DA2-4D00-AA8D-69427A907524}" dt="2020-12-01T04:04:32.426" v="44" actId="1076"/>
        <pc:sldMkLst>
          <pc:docMk/>
          <pc:sldMk cId="3545222437" sldId="308"/>
        </pc:sldMkLst>
        <pc:spChg chg="mod">
          <ac:chgData name="Judson Santiago" userId="ebb108da2f256286" providerId="LiveId" clId="{46F71572-3DA2-4D00-AA8D-69427A907524}" dt="2020-12-01T04:04:13.250" v="42" actId="20577"/>
          <ac:spMkLst>
            <pc:docMk/>
            <pc:sldMk cId="3545222437" sldId="308"/>
            <ac:spMk id="3" creationId="{0B308E9A-341A-48A3-BF1A-BE3892F6BD73}"/>
          </ac:spMkLst>
        </pc:spChg>
        <pc:spChg chg="mod">
          <ac:chgData name="Judson Santiago" userId="ebb108da2f256286" providerId="LiveId" clId="{46F71572-3DA2-4D00-AA8D-69427A907524}" dt="2020-12-01T04:04:32.426" v="44" actId="1076"/>
          <ac:spMkLst>
            <pc:docMk/>
            <pc:sldMk cId="3545222437" sldId="308"/>
            <ac:spMk id="6" creationId="{1C7130DF-EAB9-46BC-A1C5-9D46866F11B9}"/>
          </ac:spMkLst>
        </pc:spChg>
      </pc:sldChg>
      <pc:sldChg chg="modSp mod">
        <pc:chgData name="Judson Santiago" userId="ebb108da2f256286" providerId="LiveId" clId="{46F71572-3DA2-4D00-AA8D-69427A907524}" dt="2020-12-01T04:05:45.017" v="51" actId="1076"/>
        <pc:sldMkLst>
          <pc:docMk/>
          <pc:sldMk cId="1145972585" sldId="309"/>
        </pc:sldMkLst>
        <pc:spChg chg="mod">
          <ac:chgData name="Judson Santiago" userId="ebb108da2f256286" providerId="LiveId" clId="{46F71572-3DA2-4D00-AA8D-69427A907524}" dt="2020-12-01T04:05:38.113" v="50" actId="20577"/>
          <ac:spMkLst>
            <pc:docMk/>
            <pc:sldMk cId="1145972585" sldId="309"/>
            <ac:spMk id="3" creationId="{32313948-78E3-4C6A-B6B4-72C4F513C6B1}"/>
          </ac:spMkLst>
        </pc:spChg>
        <pc:spChg chg="mod">
          <ac:chgData name="Judson Santiago" userId="ebb108da2f256286" providerId="LiveId" clId="{46F71572-3DA2-4D00-AA8D-69427A907524}" dt="2020-12-01T04:05:45.017" v="51" actId="1076"/>
          <ac:spMkLst>
            <pc:docMk/>
            <pc:sldMk cId="1145972585" sldId="309"/>
            <ac:spMk id="7" creationId="{1D511FA2-BF7D-4A7C-B84C-92C02957C704}"/>
          </ac:spMkLst>
        </pc:spChg>
      </pc:sldChg>
      <pc:sldChg chg="modSp mod">
        <pc:chgData name="Judson Santiago" userId="ebb108da2f256286" providerId="LiveId" clId="{46F71572-3DA2-4D00-AA8D-69427A907524}" dt="2020-12-01T04:06:08.922" v="52" actId="20577"/>
        <pc:sldMkLst>
          <pc:docMk/>
          <pc:sldMk cId="507351443" sldId="310"/>
        </pc:sldMkLst>
        <pc:spChg chg="mod">
          <ac:chgData name="Judson Santiago" userId="ebb108da2f256286" providerId="LiveId" clId="{46F71572-3DA2-4D00-AA8D-69427A907524}" dt="2020-12-01T04:06:08.922" v="52" actId="20577"/>
          <ac:spMkLst>
            <pc:docMk/>
            <pc:sldMk cId="507351443" sldId="310"/>
            <ac:spMk id="3" creationId="{90C45C7C-00C2-4852-8D32-18F1589AC3D8}"/>
          </ac:spMkLst>
        </pc:spChg>
      </pc:sldChg>
      <pc:sldChg chg="modSp mod">
        <pc:chgData name="Judson Santiago" userId="ebb108da2f256286" providerId="LiveId" clId="{46F71572-3DA2-4D00-AA8D-69427A907524}" dt="2020-12-01T04:07:01.597" v="53" actId="1076"/>
        <pc:sldMkLst>
          <pc:docMk/>
          <pc:sldMk cId="3084318346" sldId="311"/>
        </pc:sldMkLst>
        <pc:spChg chg="mod">
          <ac:chgData name="Judson Santiago" userId="ebb108da2f256286" providerId="LiveId" clId="{46F71572-3DA2-4D00-AA8D-69427A907524}" dt="2020-12-01T04:07:01.597" v="53" actId="1076"/>
          <ac:spMkLst>
            <pc:docMk/>
            <pc:sldMk cId="3084318346" sldId="311"/>
            <ac:spMk id="82" creationId="{15F71AF0-599D-40EA-906C-4D33FF109AC8}"/>
          </ac:spMkLst>
        </pc:spChg>
      </pc:sldChg>
      <pc:sldChg chg="addSp delSp modSp mod">
        <pc:chgData name="Judson Santiago" userId="ebb108da2f256286" providerId="LiveId" clId="{46F71572-3DA2-4D00-AA8D-69427A907524}" dt="2020-12-01T03:35:50.879" v="28" actId="207"/>
        <pc:sldMkLst>
          <pc:docMk/>
          <pc:sldMk cId="2109239216" sldId="312"/>
        </pc:sldMkLst>
        <pc:spChg chg="del">
          <ac:chgData name="Judson Santiago" userId="ebb108da2f256286" providerId="LiveId" clId="{46F71572-3DA2-4D00-AA8D-69427A907524}" dt="2020-12-01T03:34:41.707" v="20" actId="478"/>
          <ac:spMkLst>
            <pc:docMk/>
            <pc:sldMk cId="2109239216" sldId="312"/>
            <ac:spMk id="3" creationId="{705CBFFA-1B87-4979-BAFC-B479825A0E6B}"/>
          </ac:spMkLst>
        </pc:spChg>
        <pc:spChg chg="mod">
          <ac:chgData name="Judson Santiago" userId="ebb108da2f256286" providerId="LiveId" clId="{46F71572-3DA2-4D00-AA8D-69427A907524}" dt="2020-12-01T03:35:50.879" v="28" actId="207"/>
          <ac:spMkLst>
            <pc:docMk/>
            <pc:sldMk cId="2109239216" sldId="312"/>
            <ac:spMk id="4" creationId="{85D1EBC2-FD10-4C7E-A9A7-4F6DA13F3A5C}"/>
          </ac:spMkLst>
        </pc:spChg>
        <pc:spChg chg="add del mod">
          <ac:chgData name="Judson Santiago" userId="ebb108da2f256286" providerId="LiveId" clId="{46F71572-3DA2-4D00-AA8D-69427A907524}" dt="2020-12-01T03:34:44.859" v="21" actId="478"/>
          <ac:spMkLst>
            <pc:docMk/>
            <pc:sldMk cId="2109239216" sldId="312"/>
            <ac:spMk id="10" creationId="{FA62E74C-C615-485F-B9C8-F6C74B538A1D}"/>
          </ac:spMkLst>
        </pc:spChg>
      </pc:sldChg>
      <pc:sldChg chg="modSp mod">
        <pc:chgData name="Judson Santiago" userId="ebb108da2f256286" providerId="LiveId" clId="{46F71572-3DA2-4D00-AA8D-69427A907524}" dt="2020-12-01T04:08:10.409" v="55" actId="6549"/>
        <pc:sldMkLst>
          <pc:docMk/>
          <pc:sldMk cId="1429629681" sldId="313"/>
        </pc:sldMkLst>
        <pc:spChg chg="mod">
          <ac:chgData name="Judson Santiago" userId="ebb108da2f256286" providerId="LiveId" clId="{46F71572-3DA2-4D00-AA8D-69427A907524}" dt="2020-12-01T04:08:10.409" v="55" actId="6549"/>
          <ac:spMkLst>
            <pc:docMk/>
            <pc:sldMk cId="1429629681" sldId="313"/>
            <ac:spMk id="3" creationId="{2B8762F1-4300-449F-9C37-A7E3F10174E6}"/>
          </ac:spMkLst>
        </pc:spChg>
      </pc:sldChg>
      <pc:sldChg chg="modSp mod">
        <pc:chgData name="Judson Santiago" userId="ebb108da2f256286" providerId="LiveId" clId="{46F71572-3DA2-4D00-AA8D-69427A907524}" dt="2020-12-01T04:09:29.552" v="90" actId="20577"/>
        <pc:sldMkLst>
          <pc:docMk/>
          <pc:sldMk cId="529521320" sldId="314"/>
        </pc:sldMkLst>
        <pc:spChg chg="mod">
          <ac:chgData name="Judson Santiago" userId="ebb108da2f256286" providerId="LiveId" clId="{46F71572-3DA2-4D00-AA8D-69427A907524}" dt="2020-12-01T04:09:29.552" v="90" actId="20577"/>
          <ac:spMkLst>
            <pc:docMk/>
            <pc:sldMk cId="529521320" sldId="314"/>
            <ac:spMk id="3" creationId="{2B8762F1-4300-449F-9C37-A7E3F10174E6}"/>
          </ac:spMkLst>
        </pc:spChg>
      </pc:sldChg>
      <pc:sldChg chg="modSp mod">
        <pc:chgData name="Judson Santiago" userId="ebb108da2f256286" providerId="LiveId" clId="{46F71572-3DA2-4D00-AA8D-69427A907524}" dt="2020-12-01T04:03:30.896" v="35" actId="27636"/>
        <pc:sldMkLst>
          <pc:docMk/>
          <pc:sldMk cId="1813277121" sldId="315"/>
        </pc:sldMkLst>
        <pc:spChg chg="mod">
          <ac:chgData name="Judson Santiago" userId="ebb108da2f256286" providerId="LiveId" clId="{46F71572-3DA2-4D00-AA8D-69427A907524}" dt="2020-12-01T04:03:30.896" v="35" actId="27636"/>
          <ac:spMkLst>
            <pc:docMk/>
            <pc:sldMk cId="1813277121" sldId="315"/>
            <ac:spMk id="3" creationId="{35428BA3-121D-4657-AC5F-69B4980F96F0}"/>
          </ac:spMkLst>
        </pc:spChg>
      </pc:sldChg>
      <pc:sldMasterChg chg="addSp delSp modSp mod">
        <pc:chgData name="Judson Santiago" userId="ebb108da2f256286" providerId="LiveId" clId="{46F71572-3DA2-4D00-AA8D-69427A907524}" dt="2020-12-01T04:09:57.456" v="91" actId="478"/>
        <pc:sldMasterMkLst>
          <pc:docMk/>
          <pc:sldMasterMk cId="1403059996" sldId="2147483648"/>
        </pc:sldMasterMkLst>
        <pc:picChg chg="add del mod modCrop">
          <ac:chgData name="Judson Santiago" userId="ebb108da2f256286" providerId="LiveId" clId="{46F71572-3DA2-4D00-AA8D-69427A907524}" dt="2020-12-01T04:09:57.456" v="91" actId="478"/>
          <ac:picMkLst>
            <pc:docMk/>
            <pc:sldMasterMk cId="1403059996" sldId="2147483648"/>
            <ac:picMk id="7" creationId="{4E502AEF-AFD4-4674-B05B-7C550282D64C}"/>
          </ac:picMkLst>
        </pc:picChg>
      </pc:sldMasterChg>
    </pc:docChg>
  </pc:docChgLst>
  <pc:docChgLst>
    <pc:chgData name="Judson Santiago" userId="ebb108da2f256286" providerId="LiveId" clId="{4AA4807A-DD8E-4D9E-8349-4AD75692F9A4}"/>
    <pc:docChg chg="modSld">
      <pc:chgData name="Judson Santiago" userId="ebb108da2f256286" providerId="LiveId" clId="{4AA4807A-DD8E-4D9E-8349-4AD75692F9A4}" dt="2021-03-10T17:50:10.826" v="7" actId="20577"/>
      <pc:docMkLst>
        <pc:docMk/>
      </pc:docMkLst>
      <pc:sldChg chg="modSp mod modNotesTx">
        <pc:chgData name="Judson Santiago" userId="ebb108da2f256286" providerId="LiveId" clId="{4AA4807A-DD8E-4D9E-8349-4AD75692F9A4}" dt="2021-03-10T17:50:10.826" v="7" actId="20577"/>
        <pc:sldMkLst>
          <pc:docMk/>
          <pc:sldMk cId="2109239216" sldId="312"/>
        </pc:sldMkLst>
        <pc:spChg chg="mod">
          <ac:chgData name="Judson Santiago" userId="ebb108da2f256286" providerId="LiveId" clId="{4AA4807A-DD8E-4D9E-8349-4AD75692F9A4}" dt="2021-03-10T17:49:58.509" v="4" actId="20577"/>
          <ac:spMkLst>
            <pc:docMk/>
            <pc:sldMk cId="2109239216" sldId="312"/>
            <ac:spMk id="4" creationId="{85D1EBC2-FD10-4C7E-A9A7-4F6DA13F3A5C}"/>
          </ac:spMkLst>
        </pc:spChg>
      </pc:sldChg>
    </pc:docChg>
  </pc:docChgLst>
  <pc:docChgLst>
    <pc:chgData name="Judson Santiago" userId="ebb108da2f256286" providerId="LiveId" clId="{C911A0BF-43F7-4CA2-80E7-A1233E0AFCB6}"/>
    <pc:docChg chg="undo custSel modSld">
      <pc:chgData name="Judson Santiago" userId="ebb108da2f256286" providerId="LiveId" clId="{C911A0BF-43F7-4CA2-80E7-A1233E0AFCB6}" dt="2019-05-15T00:55:28.032" v="1158" actId="6549"/>
      <pc:docMkLst>
        <pc:docMk/>
      </pc:docMkLst>
      <pc:sldChg chg="delSp modSp">
        <pc:chgData name="Judson Santiago" userId="ebb108da2f256286" providerId="LiveId" clId="{C911A0BF-43F7-4CA2-80E7-A1233E0AFCB6}" dt="2019-05-15T00:55:28.032" v="1158" actId="6549"/>
        <pc:sldMkLst>
          <pc:docMk/>
          <pc:sldMk cId="1951711801" sldId="286"/>
        </pc:sldMkLst>
        <pc:spChg chg="mod">
          <ac:chgData name="Judson Santiago" userId="ebb108da2f256286" providerId="LiveId" clId="{C911A0BF-43F7-4CA2-80E7-A1233E0AFCB6}" dt="2019-05-15T00:25:48.864" v="414" actId="20577"/>
          <ac:spMkLst>
            <pc:docMk/>
            <pc:sldMk cId="1951711801" sldId="286"/>
            <ac:spMk id="2" creationId="{B20E4E87-7B3A-44F9-A8B4-602FAE8C8BA5}"/>
          </ac:spMkLst>
        </pc:spChg>
        <pc:spChg chg="mod">
          <ac:chgData name="Judson Santiago" userId="ebb108da2f256286" providerId="LiveId" clId="{C911A0BF-43F7-4CA2-80E7-A1233E0AFCB6}" dt="2019-05-15T00:55:28.032" v="1158" actId="6549"/>
          <ac:spMkLst>
            <pc:docMk/>
            <pc:sldMk cId="1951711801" sldId="286"/>
            <ac:spMk id="3" creationId="{35428BA3-121D-4657-AC5F-69B4980F96F0}"/>
          </ac:spMkLst>
        </pc:spChg>
        <pc:spChg chg="del">
          <ac:chgData name="Judson Santiago" userId="ebb108da2f256286" providerId="LiveId" clId="{C911A0BF-43F7-4CA2-80E7-A1233E0AFCB6}" dt="2019-05-15T00:26:12.227" v="419" actId="478"/>
          <ac:spMkLst>
            <pc:docMk/>
            <pc:sldMk cId="1951711801" sldId="286"/>
            <ac:spMk id="4" creationId="{F434E1D0-2174-4264-9D92-B8B9C3898397}"/>
          </ac:spMkLst>
        </pc:spChg>
        <pc:grpChg chg="del">
          <ac:chgData name="Judson Santiago" userId="ebb108da2f256286" providerId="LiveId" clId="{C911A0BF-43F7-4CA2-80E7-A1233E0AFCB6}" dt="2019-05-15T00:24:26.120" v="342"/>
          <ac:grpSpMkLst>
            <pc:docMk/>
            <pc:sldMk cId="1951711801" sldId="286"/>
            <ac:grpSpMk id="5" creationId="{8C295CCD-9A65-4B4F-B374-DD01B132315C}"/>
          </ac:grpSpMkLst>
        </pc:grpChg>
      </pc:sldChg>
      <pc:sldChg chg="modSp">
        <pc:chgData name="Judson Santiago" userId="ebb108da2f256286" providerId="LiveId" clId="{C911A0BF-43F7-4CA2-80E7-A1233E0AFCB6}" dt="2019-05-14T23:35:18.028" v="3" actId="207"/>
        <pc:sldMkLst>
          <pc:docMk/>
          <pc:sldMk cId="1145972585" sldId="309"/>
        </pc:sldMkLst>
        <pc:spChg chg="mod">
          <ac:chgData name="Judson Santiago" userId="ebb108da2f256286" providerId="LiveId" clId="{C911A0BF-43F7-4CA2-80E7-A1233E0AFCB6}" dt="2019-05-14T23:34:54.950" v="1" actId="20577"/>
          <ac:spMkLst>
            <pc:docMk/>
            <pc:sldMk cId="1145972585" sldId="309"/>
            <ac:spMk id="3" creationId="{32313948-78E3-4C6A-B6B4-72C4F513C6B1}"/>
          </ac:spMkLst>
        </pc:spChg>
        <pc:graphicFrameChg chg="modGraphic">
          <ac:chgData name="Judson Santiago" userId="ebb108da2f256286" providerId="LiveId" clId="{C911A0BF-43F7-4CA2-80E7-A1233E0AFCB6}" dt="2019-05-14T23:35:14.706" v="2" actId="207"/>
          <ac:graphicFrameMkLst>
            <pc:docMk/>
            <pc:sldMk cId="1145972585" sldId="309"/>
            <ac:graphicFrameMk id="4" creationId="{24D2109A-4C3A-4CE8-88FE-8BF1E2CA5890}"/>
          </ac:graphicFrameMkLst>
        </pc:graphicFrameChg>
        <pc:graphicFrameChg chg="modGraphic">
          <ac:chgData name="Judson Santiago" userId="ebb108da2f256286" providerId="LiveId" clId="{C911A0BF-43F7-4CA2-80E7-A1233E0AFCB6}" dt="2019-05-14T23:35:18.028" v="3" actId="207"/>
          <ac:graphicFrameMkLst>
            <pc:docMk/>
            <pc:sldMk cId="1145972585" sldId="309"/>
            <ac:graphicFrameMk id="6" creationId="{17053D69-D7B6-4B97-9800-F7902519ABB5}"/>
          </ac:graphicFrameMkLst>
        </pc:graphicFrameChg>
      </pc:sldChg>
      <pc:sldChg chg="modSp">
        <pc:chgData name="Judson Santiago" userId="ebb108da2f256286" providerId="LiveId" clId="{C911A0BF-43F7-4CA2-80E7-A1233E0AFCB6}" dt="2019-05-14T23:37:13.653" v="4" actId="207"/>
        <pc:sldMkLst>
          <pc:docMk/>
          <pc:sldMk cId="507351443" sldId="310"/>
        </pc:sldMkLst>
        <pc:graphicFrameChg chg="modGraphic">
          <ac:chgData name="Judson Santiago" userId="ebb108da2f256286" providerId="LiveId" clId="{C911A0BF-43F7-4CA2-80E7-A1233E0AFCB6}" dt="2019-05-14T23:37:13.653" v="4" actId="207"/>
          <ac:graphicFrameMkLst>
            <pc:docMk/>
            <pc:sldMk cId="507351443" sldId="310"/>
            <ac:graphicFrameMk id="6" creationId="{CB7E845F-61B2-4C21-A2EF-D43328D8E30C}"/>
          </ac:graphicFrameMkLst>
        </pc:graphicFrameChg>
      </pc:sldChg>
      <pc:sldChg chg="addSp delSp modSp modNotesTx">
        <pc:chgData name="Judson Santiago" userId="ebb108da2f256286" providerId="LiveId" clId="{C911A0BF-43F7-4CA2-80E7-A1233E0AFCB6}" dt="2019-05-14T23:46:03.690" v="119" actId="478"/>
        <pc:sldMkLst>
          <pc:docMk/>
          <pc:sldMk cId="3084318346" sldId="311"/>
        </pc:sldMkLst>
        <pc:spChg chg="mod">
          <ac:chgData name="Judson Santiago" userId="ebb108da2f256286" providerId="LiveId" clId="{C911A0BF-43F7-4CA2-80E7-A1233E0AFCB6}" dt="2019-05-14T23:42:36.086" v="112" actId="207"/>
          <ac:spMkLst>
            <pc:docMk/>
            <pc:sldMk cId="3084318346" sldId="311"/>
            <ac:spMk id="42" creationId="{0846D4C8-D367-473A-AD75-ED0B4062D6FF}"/>
          </ac:spMkLst>
        </pc:spChg>
        <pc:spChg chg="mod">
          <ac:chgData name="Judson Santiago" userId="ebb108da2f256286" providerId="LiveId" clId="{C911A0BF-43F7-4CA2-80E7-A1233E0AFCB6}" dt="2019-05-14T23:42:08.725" v="111" actId="207"/>
          <ac:spMkLst>
            <pc:docMk/>
            <pc:sldMk cId="3084318346" sldId="311"/>
            <ac:spMk id="44" creationId="{5CB6A385-AE45-436F-95FF-6681E4FB52E2}"/>
          </ac:spMkLst>
        </pc:spChg>
        <pc:spChg chg="add del mod">
          <ac:chgData name="Judson Santiago" userId="ebb108da2f256286" providerId="LiveId" clId="{C911A0BF-43F7-4CA2-80E7-A1233E0AFCB6}" dt="2019-05-14T23:46:03.690" v="119" actId="478"/>
          <ac:spMkLst>
            <pc:docMk/>
            <pc:sldMk cId="3084318346" sldId="311"/>
            <ac:spMk id="82" creationId="{15F71AF0-599D-40EA-906C-4D33FF109AC8}"/>
          </ac:spMkLst>
        </pc:spChg>
        <pc:grpChg chg="add del mod">
          <ac:chgData name="Judson Santiago" userId="ebb108da2f256286" providerId="LiveId" clId="{C911A0BF-43F7-4CA2-80E7-A1233E0AFCB6}" dt="2019-05-14T23:46:03.175" v="118"/>
          <ac:grpSpMkLst>
            <pc:docMk/>
            <pc:sldMk cId="3084318346" sldId="311"/>
            <ac:grpSpMk id="41" creationId="{EBA9E382-289C-4D3B-8AB4-393328A9C9A0}"/>
          </ac:grpSpMkLst>
        </pc:grpChg>
        <pc:grpChg chg="mod">
          <ac:chgData name="Judson Santiago" userId="ebb108da2f256286" providerId="LiveId" clId="{C911A0BF-43F7-4CA2-80E7-A1233E0AFCB6}" dt="2019-05-14T23:38:30.070" v="8" actId="1076"/>
          <ac:grpSpMkLst>
            <pc:docMk/>
            <pc:sldMk cId="3084318346" sldId="311"/>
            <ac:grpSpMk id="81" creationId="{84AF90A0-C8C6-4300-8280-E6F58D2BEEF2}"/>
          </ac:grpSpMkLst>
        </pc:grpChg>
      </pc:sldChg>
      <pc:sldChg chg="addSp delSp modSp">
        <pc:chgData name="Judson Santiago" userId="ebb108da2f256286" providerId="LiveId" clId="{C911A0BF-43F7-4CA2-80E7-A1233E0AFCB6}" dt="2019-05-15T00:05:37.689" v="341" actId="12789"/>
        <pc:sldMkLst>
          <pc:docMk/>
          <pc:sldMk cId="2109239216" sldId="312"/>
        </pc:sldMkLst>
        <pc:spChg chg="mod">
          <ac:chgData name="Judson Santiago" userId="ebb108da2f256286" providerId="LiveId" clId="{C911A0BF-43F7-4CA2-80E7-A1233E0AFCB6}" dt="2019-05-15T00:05:37.689" v="341" actId="12789"/>
          <ac:spMkLst>
            <pc:docMk/>
            <pc:sldMk cId="2109239216" sldId="312"/>
            <ac:spMk id="4" creationId="{85D1EBC2-FD10-4C7E-A9A7-4F6DA13F3A5C}"/>
          </ac:spMkLst>
        </pc:spChg>
        <pc:spChg chg="mod topLvl">
          <ac:chgData name="Judson Santiago" userId="ebb108da2f256286" providerId="LiveId" clId="{C911A0BF-43F7-4CA2-80E7-A1233E0AFCB6}" dt="2019-05-14T23:49:41.239" v="179" actId="164"/>
          <ac:spMkLst>
            <pc:docMk/>
            <pc:sldMk cId="2109239216" sldId="312"/>
            <ac:spMk id="5" creationId="{E93A79AD-0401-4560-96D8-99CE13DEDAAD}"/>
          </ac:spMkLst>
        </pc:spChg>
        <pc:spChg chg="mod topLvl">
          <ac:chgData name="Judson Santiago" userId="ebb108da2f256286" providerId="LiveId" clId="{C911A0BF-43F7-4CA2-80E7-A1233E0AFCB6}" dt="2019-05-14T23:56:20.341" v="233" actId="12788"/>
          <ac:spMkLst>
            <pc:docMk/>
            <pc:sldMk cId="2109239216" sldId="312"/>
            <ac:spMk id="6" creationId="{41DBCDD9-640C-4F74-9A6F-0B2678B4289C}"/>
          </ac:spMkLst>
        </pc:spChg>
        <pc:spChg chg="del mod">
          <ac:chgData name="Judson Santiago" userId="ebb108da2f256286" providerId="LiveId" clId="{C911A0BF-43F7-4CA2-80E7-A1233E0AFCB6}" dt="2019-05-14T23:48:05.799" v="165" actId="478"/>
          <ac:spMkLst>
            <pc:docMk/>
            <pc:sldMk cId="2109239216" sldId="312"/>
            <ac:spMk id="7" creationId="{3735C7D0-4EBC-4C93-B28C-04EEC9B1DE36}"/>
          </ac:spMkLst>
        </pc:spChg>
        <pc:spChg chg="mod topLvl">
          <ac:chgData name="Judson Santiago" userId="ebb108da2f256286" providerId="LiveId" clId="{C911A0BF-43F7-4CA2-80E7-A1233E0AFCB6}" dt="2019-05-14T23:56:20.341" v="233" actId="12788"/>
          <ac:spMkLst>
            <pc:docMk/>
            <pc:sldMk cId="2109239216" sldId="312"/>
            <ac:spMk id="9" creationId="{E86691F8-B24B-4BD7-B111-9ED51CB25CFE}"/>
          </ac:spMkLst>
        </pc:spChg>
        <pc:grpChg chg="add mod">
          <ac:chgData name="Judson Santiago" userId="ebb108da2f256286" providerId="LiveId" clId="{C911A0BF-43F7-4CA2-80E7-A1233E0AFCB6}" dt="2019-05-15T00:05:37.689" v="341" actId="12789"/>
          <ac:grpSpMkLst>
            <pc:docMk/>
            <pc:sldMk cId="2109239216" sldId="312"/>
            <ac:grpSpMk id="8" creationId="{073BEF2F-1C2A-4250-BE64-253081E2A03D}"/>
          </ac:grpSpMkLst>
        </pc:grpChg>
        <pc:grpChg chg="del mod">
          <ac:chgData name="Judson Santiago" userId="ebb108da2f256286" providerId="LiveId" clId="{C911A0BF-43F7-4CA2-80E7-A1233E0AFCB6}" dt="2019-05-14T23:48:19.298" v="167" actId="165"/>
          <ac:grpSpMkLst>
            <pc:docMk/>
            <pc:sldMk cId="2109239216" sldId="312"/>
            <ac:grpSpMk id="10" creationId="{C47FC5DA-29C8-4F9A-B400-08D69C73D343}"/>
          </ac:grpSpMkLst>
        </pc:grpChg>
        <pc:grpChg chg="add mod">
          <ac:chgData name="Judson Santiago" userId="ebb108da2f256286" providerId="LiveId" clId="{C911A0BF-43F7-4CA2-80E7-A1233E0AFCB6}" dt="2019-05-15T00:05:37.689" v="341" actId="12789"/>
          <ac:grpSpMkLst>
            <pc:docMk/>
            <pc:sldMk cId="2109239216" sldId="312"/>
            <ac:grpSpMk id="11" creationId="{AE9F603E-3C57-487C-9360-5F3BDDF15F5B}"/>
          </ac:grpSpMkLst>
        </pc:grpChg>
      </pc:sldChg>
      <pc:sldChg chg="modSp">
        <pc:chgData name="Judson Santiago" userId="ebb108da2f256286" providerId="LiveId" clId="{C911A0BF-43F7-4CA2-80E7-A1233E0AFCB6}" dt="2019-05-14T23:59:18.960" v="249" actId="404"/>
        <pc:sldMkLst>
          <pc:docMk/>
          <pc:sldMk cId="1429629681" sldId="313"/>
        </pc:sldMkLst>
        <pc:spChg chg="mod">
          <ac:chgData name="Judson Santiago" userId="ebb108da2f256286" providerId="LiveId" clId="{C911A0BF-43F7-4CA2-80E7-A1233E0AFCB6}" dt="2019-05-14T23:59:18.960" v="249" actId="404"/>
          <ac:spMkLst>
            <pc:docMk/>
            <pc:sldMk cId="1429629681" sldId="313"/>
            <ac:spMk id="3" creationId="{2B8762F1-4300-449F-9C37-A7E3F10174E6}"/>
          </ac:spMkLst>
        </pc:spChg>
      </pc:sldChg>
      <pc:sldChg chg="addSp modNotesTx">
        <pc:chgData name="Judson Santiago" userId="ebb108da2f256286" providerId="LiveId" clId="{C911A0BF-43F7-4CA2-80E7-A1233E0AFCB6}" dt="2019-05-15T00:42:24.553" v="584" actId="20577"/>
        <pc:sldMkLst>
          <pc:docMk/>
          <pc:sldMk cId="529521320" sldId="314"/>
        </pc:sldMkLst>
        <pc:grpChg chg="add">
          <ac:chgData name="Judson Santiago" userId="ebb108da2f256286" providerId="LiveId" clId="{C911A0BF-43F7-4CA2-80E7-A1233E0AFCB6}" dt="2019-05-15T00:24:29.159" v="343"/>
          <ac:grpSpMkLst>
            <pc:docMk/>
            <pc:sldMk cId="529521320" sldId="314"/>
            <ac:grpSpMk id="7" creationId="{A9DA498A-17F7-4CCD-B125-0C7B7BBC8344}"/>
          </ac:grpSpMkLst>
        </pc:gr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dirty="0"/>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BFEDBB9-17B2-4B3E-927F-6A2C95FBF9DC}" type="datetime1">
              <a:rPr lang="pt-BR" smtClean="0"/>
              <a:t>10/03/2021</a:t>
            </a:fld>
            <a:endParaRPr lang="pt-BR"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dirty="0"/>
          </a:p>
        </p:txBody>
      </p:sp>
      <p:sp>
        <p:nvSpPr>
          <p:cNvPr id="5" name="Espaço reservado para número do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0DD202-58A1-4ABD-B068-DFFCA0C44EAC}" type="slidenum">
              <a:rPr lang="pt-BR" smtClean="0"/>
              <a:t>‹nº›</a:t>
            </a:fld>
            <a:endParaRPr lang="pt-BR" dirty="0"/>
          </a:p>
        </p:txBody>
      </p:sp>
    </p:spTree>
    <p:extLst>
      <p:ext uri="{BB962C8B-B14F-4D97-AF65-F5344CB8AC3E}">
        <p14:creationId xmlns:p14="http://schemas.microsoft.com/office/powerpoint/2010/main" val="4064219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pt-BR" noProof="0" dirty="0"/>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7CFDB409-DC9D-40CF-939D-973CAB3BAB25}" type="datetime1">
              <a:rPr lang="pt-BR" noProof="0" smtClean="0"/>
              <a:t>10/03/2021</a:t>
            </a:fld>
            <a:endParaRPr lang="pt-BR" noProof="0" dirty="0"/>
          </a:p>
        </p:txBody>
      </p:sp>
      <p:sp>
        <p:nvSpPr>
          <p:cNvPr id="4" name="Espaço reservado para imagem do slide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pt-BR" noProof="0" dirty="0"/>
          </a:p>
        </p:txBody>
      </p:sp>
      <p:sp>
        <p:nvSpPr>
          <p:cNvPr id="5" name="Espaço reservado para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pt-BR" noProof="0" dirty="0"/>
              <a:t>Clique para editar o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pt-BR" noProof="0" dirty="0"/>
          </a:p>
        </p:txBody>
      </p:sp>
      <p:sp>
        <p:nvSpPr>
          <p:cNvPr id="7" name="Espaço reservado para número do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F93199CD-3E1B-4AE6-990F-76F925F5EA9F}" type="slidenum">
              <a:rPr lang="pt-BR" noProof="0" smtClean="0"/>
              <a:t>‹nº›</a:t>
            </a:fld>
            <a:endParaRPr lang="pt-BR" noProof="0"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Nesta aula vamos ver como juntar tudo o que vimos nas últimas aulas para construir um tradutor. Ou seja, vamos implementar um esquema de tradução dirigido por sintaxe através de um analisador sintático preditivo para obter um tradutor de expressões aritméticas em formato infixado para expressões em formato pós-fixado.</a:t>
            </a:r>
          </a:p>
        </p:txBody>
      </p:sp>
      <p:sp>
        <p:nvSpPr>
          <p:cNvPr id="4" name="Espaço Reservado para Número de Slide 3"/>
          <p:cNvSpPr>
            <a:spLocks noGrp="1"/>
          </p:cNvSpPr>
          <p:nvPr>
            <p:ph type="sldNum" sz="quarter" idx="10"/>
          </p:nvPr>
        </p:nvSpPr>
        <p:spPr/>
        <p:txBody>
          <a:bodyPr/>
          <a:lstStyle/>
          <a:p>
            <a:pPr rtl="0"/>
            <a:fld id="{F93199CD-3E1B-4AE6-990F-76F925F5EA9F}" type="slidenum">
              <a:rPr lang="pt-BR" smtClean="0"/>
              <a:t>1</a:t>
            </a:fld>
            <a:endParaRPr lang="pt-BR" dirty="0"/>
          </a:p>
        </p:txBody>
      </p:sp>
    </p:spTree>
    <p:extLst>
      <p:ext uri="{BB962C8B-B14F-4D97-AF65-F5344CB8AC3E}">
        <p14:creationId xmlns:p14="http://schemas.microsoft.com/office/powerpoint/2010/main" val="1006770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Percorrendo a árvore em profundidade, da esquerda para a direita, temos a tradução: 95-2+</a:t>
            </a:r>
          </a:p>
        </p:txBody>
      </p:sp>
      <p:sp>
        <p:nvSpPr>
          <p:cNvPr id="4" name="Espaço Reservado para Número de Slide 3"/>
          <p:cNvSpPr>
            <a:spLocks noGrp="1"/>
          </p:cNvSpPr>
          <p:nvPr>
            <p:ph type="sldNum" sz="quarter" idx="5"/>
          </p:nvPr>
        </p:nvSpPr>
        <p:spPr/>
        <p:txBody>
          <a:bodyPr/>
          <a:lstStyle/>
          <a:p>
            <a:pPr rtl="0"/>
            <a:fld id="{F93199CD-3E1B-4AE6-990F-76F925F5EA9F}" type="slidenum">
              <a:rPr lang="pt-BR" noProof="0" smtClean="0"/>
              <a:t>6</a:t>
            </a:fld>
            <a:endParaRPr lang="pt-BR" noProof="0" dirty="0"/>
          </a:p>
        </p:txBody>
      </p:sp>
    </p:spTree>
    <p:extLst>
      <p:ext uri="{BB962C8B-B14F-4D97-AF65-F5344CB8AC3E}">
        <p14:creationId xmlns:p14="http://schemas.microsoft.com/office/powerpoint/2010/main" val="58061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símbolo </a:t>
            </a:r>
            <a:r>
              <a:rPr lang="pt-BR" i="1" dirty="0" err="1"/>
              <a:t>lookahead</a:t>
            </a:r>
            <a:r>
              <a:rPr lang="pt-BR" dirty="0"/>
              <a:t> precisa ser salvo em t porque match( ) muda o </a:t>
            </a:r>
            <a:r>
              <a:rPr lang="pt-BR" i="1" dirty="0" err="1"/>
              <a:t>lookahead</a:t>
            </a:r>
            <a:r>
              <a:rPr lang="pt-BR" dirty="0"/>
              <a:t>. Neste caso em particular, como sabemos que o match vai sempre casar, o print poderia ser feito antes do match.</a:t>
            </a:r>
          </a:p>
        </p:txBody>
      </p:sp>
      <p:sp>
        <p:nvSpPr>
          <p:cNvPr id="4" name="Espaço Reservado para Número de Slide 3"/>
          <p:cNvSpPr>
            <a:spLocks noGrp="1"/>
          </p:cNvSpPr>
          <p:nvPr>
            <p:ph type="sldNum" sz="quarter" idx="10"/>
          </p:nvPr>
        </p:nvSpPr>
        <p:spPr/>
        <p:txBody>
          <a:bodyPr/>
          <a:lstStyle/>
          <a:p>
            <a:pPr rtl="0"/>
            <a:fld id="{F93199CD-3E1B-4AE6-990F-76F925F5EA9F}" type="slidenum">
              <a:rPr lang="pt-BR" noProof="0" smtClean="0"/>
              <a:t>7</a:t>
            </a:fld>
            <a:endParaRPr lang="pt-BR" noProof="0" dirty="0"/>
          </a:p>
        </p:txBody>
      </p:sp>
    </p:spTree>
    <p:extLst>
      <p:ext uri="{BB962C8B-B14F-4D97-AF65-F5344CB8AC3E}">
        <p14:creationId xmlns:p14="http://schemas.microsoft.com/office/powerpoint/2010/main" val="3103236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É possível remover o break e continue. Tarefa: como?</a:t>
            </a:r>
          </a:p>
        </p:txBody>
      </p:sp>
      <p:sp>
        <p:nvSpPr>
          <p:cNvPr id="4" name="Espaço Reservado para Número de Slide 3"/>
          <p:cNvSpPr>
            <a:spLocks noGrp="1"/>
          </p:cNvSpPr>
          <p:nvPr>
            <p:ph type="sldNum" sz="quarter" idx="10"/>
          </p:nvPr>
        </p:nvSpPr>
        <p:spPr/>
        <p:txBody>
          <a:bodyPr/>
          <a:lstStyle/>
          <a:p>
            <a:pPr rtl="0"/>
            <a:fld id="{F93199CD-3E1B-4AE6-990F-76F925F5EA9F}" type="slidenum">
              <a:rPr lang="pt-BR" noProof="0" smtClean="0"/>
              <a:t>8</a:t>
            </a:fld>
            <a:endParaRPr lang="pt-BR" noProof="0" dirty="0"/>
          </a:p>
        </p:txBody>
      </p:sp>
    </p:spTree>
    <p:extLst>
      <p:ext uri="{BB962C8B-B14F-4D97-AF65-F5344CB8AC3E}">
        <p14:creationId xmlns:p14="http://schemas.microsoft.com/office/powerpoint/2010/main" val="3620130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solidFill>
                  <a:schemeClr val="bg1"/>
                </a:solidFill>
              </a:rPr>
              <a:t>» </a:t>
            </a:r>
            <a:r>
              <a:rPr lang="pt-BR" dirty="0"/>
              <a:t>Mostrar a implementação do tradutor no material de apoio</a:t>
            </a:r>
          </a:p>
          <a:p>
            <a:endParaRPr lang="pt-BR" dirty="0"/>
          </a:p>
        </p:txBody>
      </p:sp>
      <p:sp>
        <p:nvSpPr>
          <p:cNvPr id="4" name="Espaço Reservado para Número de Slide 3"/>
          <p:cNvSpPr>
            <a:spLocks noGrp="1"/>
          </p:cNvSpPr>
          <p:nvPr>
            <p:ph type="sldNum" sz="quarter" idx="5"/>
          </p:nvPr>
        </p:nvSpPr>
        <p:spPr/>
        <p:txBody>
          <a:bodyPr/>
          <a:lstStyle/>
          <a:p>
            <a:pPr rtl="0"/>
            <a:fld id="{F93199CD-3E1B-4AE6-990F-76F925F5EA9F}" type="slidenum">
              <a:rPr lang="pt-BR" noProof="0" smtClean="0"/>
              <a:t>9</a:t>
            </a:fld>
            <a:endParaRPr lang="pt-BR" noProof="0" dirty="0"/>
          </a:p>
        </p:txBody>
      </p:sp>
    </p:spTree>
    <p:extLst>
      <p:ext uri="{BB962C8B-B14F-4D97-AF65-F5344CB8AC3E}">
        <p14:creationId xmlns:p14="http://schemas.microsoft.com/office/powerpoint/2010/main" val="4149283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No estado atual, nosso tradutor não é capaz de processar espaços, comentários, saltos de linha ou ter números formados por mais de um dígito. Na próxima aula vamos remediar todas essas restrições criando um analisador léxico para o nosso tradutor.</a:t>
            </a:r>
          </a:p>
        </p:txBody>
      </p:sp>
      <p:sp>
        <p:nvSpPr>
          <p:cNvPr id="4" name="Espaço Reservado para Número de Slide 3"/>
          <p:cNvSpPr>
            <a:spLocks noGrp="1"/>
          </p:cNvSpPr>
          <p:nvPr>
            <p:ph type="sldNum" sz="quarter" idx="5"/>
          </p:nvPr>
        </p:nvSpPr>
        <p:spPr/>
        <p:txBody>
          <a:bodyPr/>
          <a:lstStyle/>
          <a:p>
            <a:pPr rtl="0"/>
            <a:fld id="{F93199CD-3E1B-4AE6-990F-76F925F5EA9F}" type="slidenum">
              <a:rPr lang="pt-BR" noProof="0" smtClean="0"/>
              <a:t>10</a:t>
            </a:fld>
            <a:endParaRPr lang="pt-BR" noProof="0" dirty="0"/>
          </a:p>
        </p:txBody>
      </p:sp>
    </p:spTree>
    <p:extLst>
      <p:ext uri="{BB962C8B-B14F-4D97-AF65-F5344CB8AC3E}">
        <p14:creationId xmlns:p14="http://schemas.microsoft.com/office/powerpoint/2010/main" val="21905167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Pr>
        <a:gradFill flip="none" rotWithShape="1">
          <a:gsLst>
            <a:gs pos="10000">
              <a:srgbClr val="06171C"/>
            </a:gs>
            <a:gs pos="100000">
              <a:srgbClr val="898B72"/>
            </a:gs>
            <a:gs pos="65000">
              <a:srgbClr val="20362D"/>
            </a:gs>
          </a:gsLst>
          <a:lin ang="8100000" scaled="1"/>
          <a:tileRect/>
        </a:gradFill>
        <a:effectLst/>
      </p:bgPr>
    </p:bg>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3DFCDE94-EDAE-4C36-A1AF-86931690E9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5853730" cy="6862616"/>
          </a:xfrm>
          <a:prstGeom prst="rect">
            <a:avLst/>
          </a:prstGeom>
        </p:spPr>
      </p:pic>
      <p:sp>
        <p:nvSpPr>
          <p:cNvPr id="2" name="Título 1"/>
          <p:cNvSpPr>
            <a:spLocks noGrp="1"/>
          </p:cNvSpPr>
          <p:nvPr>
            <p:ph type="ctrTitle"/>
          </p:nvPr>
        </p:nvSpPr>
        <p:spPr>
          <a:xfrm>
            <a:off x="6742483" y="1600200"/>
            <a:ext cx="4838331" cy="3733800"/>
          </a:xfrm>
        </p:spPr>
        <p:txBody>
          <a:bodyPr rtlCol="0" anchor="b">
            <a:normAutofit/>
          </a:bodyPr>
          <a:lstStyle>
            <a:lvl1pPr>
              <a:lnSpc>
                <a:spcPct val="100000"/>
              </a:lnSpc>
              <a:defRPr sz="5400">
                <a:solidFill>
                  <a:schemeClr val="tx1"/>
                </a:solidFill>
              </a:defRPr>
            </a:lvl1pPr>
          </a:lstStyle>
          <a:p>
            <a:pPr rtl="0"/>
            <a:r>
              <a:rPr lang="pt-BR" noProof="0" dirty="0"/>
              <a:t>Clique para editar o título mestre</a:t>
            </a:r>
          </a:p>
        </p:txBody>
      </p:sp>
      <p:sp>
        <p:nvSpPr>
          <p:cNvPr id="3" name="Subtítulo 2"/>
          <p:cNvSpPr>
            <a:spLocks noGrp="1"/>
          </p:cNvSpPr>
          <p:nvPr>
            <p:ph type="subTitle" idx="1"/>
          </p:nvPr>
        </p:nvSpPr>
        <p:spPr>
          <a:xfrm>
            <a:off x="6742481" y="5562599"/>
            <a:ext cx="4838332" cy="835025"/>
          </a:xfrm>
        </p:spPr>
        <p:txBody>
          <a:bodyPr rtlCol="0">
            <a:normAutofit/>
          </a:bodyPr>
          <a:lstStyle>
            <a:lvl1pPr marL="0" indent="0" algn="l">
              <a:spcBef>
                <a:spcPts val="0"/>
              </a:spcBef>
              <a:buNone/>
              <a:defRPr sz="2000" b="1" cap="none"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t-BR" noProof="0" dirty="0"/>
              <a:t>Clique para editar o estilo do subtítulo Mestre</a:t>
            </a:r>
          </a:p>
        </p:txBody>
      </p:sp>
      <p:sp>
        <p:nvSpPr>
          <p:cNvPr id="8" name="Retângulo 7"/>
          <p:cNvSpPr/>
          <p:nvPr/>
        </p:nvSpPr>
        <p:spPr>
          <a:xfrm>
            <a:off x="5819264" y="4616"/>
            <a:ext cx="457200" cy="6858000"/>
          </a:xfrm>
          <a:prstGeom prst="rect">
            <a:avLst/>
          </a:prstGeom>
          <a:solidFill>
            <a:srgbClr val="0A10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4" name="CaixaDeTexto 3">
            <a:extLst>
              <a:ext uri="{FF2B5EF4-FFF2-40B4-BE49-F238E27FC236}">
                <a16:creationId xmlns:a16="http://schemas.microsoft.com/office/drawing/2014/main" id="{7E2B1C32-C63D-4BDC-B033-12A5B40F93BE}"/>
              </a:ext>
            </a:extLst>
          </p:cNvPr>
          <p:cNvSpPr txBox="1"/>
          <p:nvPr userDrawn="1"/>
        </p:nvSpPr>
        <p:spPr>
          <a:xfrm rot="16200000">
            <a:off x="4534637" y="5072205"/>
            <a:ext cx="3018124" cy="307777"/>
          </a:xfrm>
          <a:prstGeom prst="rect">
            <a:avLst/>
          </a:prstGeom>
          <a:noFill/>
        </p:spPr>
        <p:txBody>
          <a:bodyPr wrap="square" rtlCol="0">
            <a:spAutoFit/>
          </a:bodyPr>
          <a:lstStyle/>
          <a:p>
            <a:r>
              <a:rPr lang="pt-BR" sz="1400" dirty="0"/>
              <a:t>Judson Santos Santiago</a:t>
            </a:r>
          </a:p>
        </p:txBody>
      </p:sp>
    </p:spTree>
    <p:extLst>
      <p:ext uri="{BB962C8B-B14F-4D97-AF65-F5344CB8AC3E}">
        <p14:creationId xmlns:p14="http://schemas.microsoft.com/office/powerpoint/2010/main" val="94999051"/>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585819" y="609600"/>
            <a:ext cx="1981201" cy="5638800"/>
          </a:xfrm>
        </p:spPr>
        <p:txBody>
          <a:bodyPr vert="eaVert" rtlCol="0"/>
          <a:lstStyle/>
          <a:p>
            <a:pPr rtl="0"/>
            <a:r>
              <a:rPr lang="pt-BR" noProof="0"/>
              <a:t>Clique para editar o título mestre</a:t>
            </a:r>
            <a:endParaRPr lang="pt-BR" noProof="0" dirty="0"/>
          </a:p>
        </p:txBody>
      </p:sp>
      <p:sp>
        <p:nvSpPr>
          <p:cNvPr id="3" name="Espaço reservado para texto vertical 2"/>
          <p:cNvSpPr>
            <a:spLocks noGrp="1"/>
          </p:cNvSpPr>
          <p:nvPr>
            <p:ph type="body" orient="vert" idx="1"/>
          </p:nvPr>
        </p:nvSpPr>
        <p:spPr>
          <a:xfrm>
            <a:off x="909837" y="609600"/>
            <a:ext cx="8447382" cy="5638800"/>
          </a:xfrm>
        </p:spPr>
        <p:txBody>
          <a:bodyPr vert="eaVert" rtlCol="0">
            <a:normAutofit/>
          </a:bodyPr>
          <a:lstStyle>
            <a:lvl1pPr>
              <a:defRPr sz="2400"/>
            </a:lvl1pPr>
            <a:lvl2pPr>
              <a:defRPr sz="2000"/>
            </a:lvl2pPr>
            <a:lvl3pPr>
              <a:defRPr sz="1800"/>
            </a:lvl3pPr>
            <a:lvl4pPr>
              <a:defRPr sz="1600"/>
            </a:lvl4pPr>
            <a:lvl5pPr>
              <a:defRPr sz="1600"/>
            </a:lvl5pPr>
          </a:lstStyle>
          <a:p>
            <a:pPr lvl="0" rtl="0"/>
            <a:r>
              <a:rPr lang="pt-BR" noProof="0" dirty="0"/>
              <a:t>Editar estilos de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5" name="Espaço reservado para rodapé 4"/>
          <p:cNvSpPr>
            <a:spLocks noGrp="1"/>
          </p:cNvSpPr>
          <p:nvPr>
            <p:ph type="ftr" sz="quarter" idx="11"/>
          </p:nvPr>
        </p:nvSpPr>
        <p:spPr/>
        <p:txBody>
          <a:bodyPr rtlCol="0"/>
          <a:lstStyle/>
          <a:p>
            <a:pPr rtl="0"/>
            <a:r>
              <a:rPr lang="pt-BR" noProof="0" dirty="0"/>
              <a:t>Adicionar um rodapé</a:t>
            </a:r>
          </a:p>
        </p:txBody>
      </p:sp>
      <p:sp>
        <p:nvSpPr>
          <p:cNvPr id="4" name="Espaço reservado para data 3"/>
          <p:cNvSpPr>
            <a:spLocks noGrp="1"/>
          </p:cNvSpPr>
          <p:nvPr>
            <p:ph type="dt" sz="half" idx="10"/>
          </p:nvPr>
        </p:nvSpPr>
        <p:spPr/>
        <p:txBody>
          <a:bodyPr rtlCol="0"/>
          <a:lstStyle/>
          <a:p>
            <a:pPr rtl="0"/>
            <a:fld id="{7386073F-07CC-4F54-983C-A08F76E2B22C}" type="datetime1">
              <a:rPr lang="pt-BR" noProof="0" smtClean="0"/>
              <a:t>10/03/2021</a:t>
            </a:fld>
            <a:endParaRPr lang="pt-BR" noProof="0" dirty="0"/>
          </a:p>
        </p:txBody>
      </p:sp>
      <p:sp>
        <p:nvSpPr>
          <p:cNvPr id="6" name="Espaço reservado para número do slide 5"/>
          <p:cNvSpPr>
            <a:spLocks noGrp="1"/>
          </p:cNvSpPr>
          <p:nvPr>
            <p:ph type="sldNum" sz="quarter" idx="12"/>
          </p:nvPr>
        </p:nvSpPr>
        <p:spPr/>
        <p:txBody>
          <a:bodyPr rtlCol="0"/>
          <a:lstStyle/>
          <a:p>
            <a:pPr rtl="0"/>
            <a:fld id="{2A013F82-EE5E-44EE-A61D-E31C6657F26F}" type="slidenum">
              <a:rPr lang="pt-BR" noProof="0" smtClean="0"/>
              <a:t>‹nº›</a:t>
            </a:fld>
            <a:endParaRPr lang="pt-BR" noProof="0" dirty="0"/>
          </a:p>
        </p:txBody>
      </p:sp>
    </p:spTree>
    <p:extLst>
      <p:ext uri="{BB962C8B-B14F-4D97-AF65-F5344CB8AC3E}">
        <p14:creationId xmlns:p14="http://schemas.microsoft.com/office/powerpoint/2010/main" val="4079035419"/>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noProof="0" dirty="0"/>
              <a:t>Clique para editar o título mestre</a:t>
            </a:r>
          </a:p>
        </p:txBody>
      </p:sp>
      <p:sp>
        <p:nvSpPr>
          <p:cNvPr id="3" name="Espaço reservado para conteúdo 2"/>
          <p:cNvSpPr>
            <a:spLocks noGrp="1"/>
          </p:cNvSpPr>
          <p:nvPr>
            <p:ph idx="1"/>
          </p:nvPr>
        </p:nvSpPr>
        <p:spPr/>
        <p:txBody>
          <a:bodyPr rtlCol="0">
            <a:normAutofit/>
          </a:bodyPr>
          <a:lstStyle>
            <a:lvl1pPr>
              <a:lnSpc>
                <a:spcPct val="120000"/>
              </a:lnSpc>
              <a:defRPr sz="2400"/>
            </a:lvl1pPr>
            <a:lvl2pPr>
              <a:lnSpc>
                <a:spcPct val="120000"/>
              </a:lnSpc>
              <a:defRPr sz="2000"/>
            </a:lvl2pPr>
            <a:lvl3pPr>
              <a:lnSpc>
                <a:spcPct val="120000"/>
              </a:lnSpc>
              <a:defRPr sz="1800"/>
            </a:lvl3pPr>
            <a:lvl4pPr>
              <a:lnSpc>
                <a:spcPct val="120000"/>
              </a:lnSpc>
              <a:defRPr sz="1600"/>
            </a:lvl4pPr>
            <a:lvl5pPr>
              <a:lnSpc>
                <a:spcPct val="120000"/>
              </a:lnSpc>
              <a:defRPr sz="1600"/>
            </a:lvl5pPr>
            <a:lvl6pPr>
              <a:defRPr/>
            </a:lvl6pPr>
          </a:lstStyle>
          <a:p>
            <a:pPr lvl="0" rtl="0"/>
            <a:r>
              <a:rPr lang="pt-BR" noProof="0" dirty="0"/>
              <a:t>Editar estilos de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4" name="Espaço reservado para rodapé 4"/>
          <p:cNvSpPr>
            <a:spLocks noGrp="1"/>
          </p:cNvSpPr>
          <p:nvPr>
            <p:ph type="ftr" sz="quarter" idx="11"/>
          </p:nvPr>
        </p:nvSpPr>
        <p:spPr>
          <a:xfrm>
            <a:off x="909836" y="6400800"/>
            <a:ext cx="7024609" cy="276228"/>
          </a:xfrm>
        </p:spPr>
        <p:txBody>
          <a:bodyPr rtlCol="0"/>
          <a:lstStyle/>
          <a:p>
            <a:pPr rtl="0"/>
            <a:r>
              <a:rPr lang="pt-BR" noProof="0" dirty="0"/>
              <a:t>Adicionar um rodapé</a:t>
            </a:r>
          </a:p>
        </p:txBody>
      </p:sp>
      <p:sp>
        <p:nvSpPr>
          <p:cNvPr id="5" name="Espaço reservado para data 3"/>
          <p:cNvSpPr>
            <a:spLocks noGrp="1"/>
          </p:cNvSpPr>
          <p:nvPr>
            <p:ph type="dt" sz="half" idx="10"/>
          </p:nvPr>
        </p:nvSpPr>
        <p:spPr>
          <a:xfrm>
            <a:off x="8228011" y="6400800"/>
            <a:ext cx="1548659" cy="276228"/>
          </a:xfrm>
        </p:spPr>
        <p:txBody>
          <a:bodyPr rtlCol="0"/>
          <a:lstStyle/>
          <a:p>
            <a:pPr rtl="0"/>
            <a:fld id="{A09B9D17-E8D2-48F1-BB8E-8435624068C9}" type="datetime1">
              <a:rPr lang="pt-BR" noProof="0" smtClean="0"/>
              <a:t>10/03/2021</a:t>
            </a:fld>
            <a:endParaRPr lang="pt-BR" noProof="0" dirty="0"/>
          </a:p>
        </p:txBody>
      </p:sp>
      <p:sp>
        <p:nvSpPr>
          <p:cNvPr id="6" name="Espaço reservado para número do slide 5"/>
          <p:cNvSpPr>
            <a:spLocks noGrp="1"/>
          </p:cNvSpPr>
          <p:nvPr>
            <p:ph type="sldNum" sz="quarter" idx="12"/>
          </p:nvPr>
        </p:nvSpPr>
        <p:spPr>
          <a:xfrm>
            <a:off x="10056811" y="6400800"/>
            <a:ext cx="1066802" cy="276228"/>
          </a:xfrm>
        </p:spPr>
        <p:txBody>
          <a:bodyPr rtlCol="0"/>
          <a:lstStyle/>
          <a:p>
            <a:pPr rtl="0"/>
            <a:fld id="{2A013F82-EE5E-44EE-A61D-E31C6657F26F}" type="slidenum">
              <a:rPr lang="pt-BR" noProof="0" smtClean="0"/>
              <a:t>‹nº›</a:t>
            </a:fld>
            <a:endParaRPr lang="pt-BR" noProof="0" dirty="0"/>
          </a:p>
        </p:txBody>
      </p:sp>
    </p:spTree>
    <p:extLst>
      <p:ext uri="{BB962C8B-B14F-4D97-AF65-F5344CB8AC3E}">
        <p14:creationId xmlns:p14="http://schemas.microsoft.com/office/powerpoint/2010/main" val="2738254095"/>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gradFill>
          <a:gsLst>
            <a:gs pos="10000">
              <a:srgbClr val="06171C"/>
            </a:gs>
            <a:gs pos="100000">
              <a:srgbClr val="898B72"/>
            </a:gs>
            <a:gs pos="65000">
              <a:srgbClr val="22372E"/>
            </a:gs>
          </a:gsLst>
          <a:lin ang="27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2436812" y="1616074"/>
            <a:ext cx="7315198" cy="2727325"/>
          </a:xfrm>
        </p:spPr>
        <p:txBody>
          <a:bodyPr rtlCol="0" anchor="b">
            <a:normAutofit/>
          </a:bodyPr>
          <a:lstStyle>
            <a:lvl1pPr algn="l">
              <a:lnSpc>
                <a:spcPct val="80000"/>
              </a:lnSpc>
              <a:defRPr sz="4800" b="0" cap="none" baseline="0"/>
            </a:lvl1pPr>
          </a:lstStyle>
          <a:p>
            <a:pPr rtl="0"/>
            <a:r>
              <a:rPr lang="pt-BR" noProof="0"/>
              <a:t>Clique para editar o título mestre</a:t>
            </a:r>
            <a:endParaRPr lang="pt-BR" noProof="0" dirty="0"/>
          </a:p>
        </p:txBody>
      </p:sp>
      <p:sp>
        <p:nvSpPr>
          <p:cNvPr id="3" name="Espaço reservado para texto 2"/>
          <p:cNvSpPr>
            <a:spLocks noGrp="1"/>
          </p:cNvSpPr>
          <p:nvPr>
            <p:ph type="body" idx="1"/>
          </p:nvPr>
        </p:nvSpPr>
        <p:spPr>
          <a:xfrm>
            <a:off x="2436814" y="4495800"/>
            <a:ext cx="7315198" cy="1673225"/>
          </a:xfrm>
        </p:spPr>
        <p:txBody>
          <a:bodyPr rtlCol="0" anchor="t">
            <a:normAutofit/>
          </a:bodyPr>
          <a:lstStyle>
            <a:lvl1pPr marL="0" indent="0">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noProof="0"/>
              <a:t>Editar estilos de texto Mestre</a:t>
            </a:r>
          </a:p>
        </p:txBody>
      </p:sp>
      <p:sp>
        <p:nvSpPr>
          <p:cNvPr id="5" name="Espaço reservado para rodapé 4"/>
          <p:cNvSpPr>
            <a:spLocks noGrp="1"/>
          </p:cNvSpPr>
          <p:nvPr>
            <p:ph type="ftr" sz="quarter" idx="11"/>
          </p:nvPr>
        </p:nvSpPr>
        <p:spPr/>
        <p:txBody>
          <a:bodyPr rtlCol="0"/>
          <a:lstStyle/>
          <a:p>
            <a:pPr rtl="0"/>
            <a:r>
              <a:rPr lang="pt-BR" noProof="0" dirty="0"/>
              <a:t>Adicionar um rodapé</a:t>
            </a:r>
          </a:p>
        </p:txBody>
      </p:sp>
      <p:sp>
        <p:nvSpPr>
          <p:cNvPr id="4" name="Espaço reservado para data 3"/>
          <p:cNvSpPr>
            <a:spLocks noGrp="1"/>
          </p:cNvSpPr>
          <p:nvPr>
            <p:ph type="dt" sz="half" idx="10"/>
          </p:nvPr>
        </p:nvSpPr>
        <p:spPr/>
        <p:txBody>
          <a:bodyPr rtlCol="0"/>
          <a:lstStyle/>
          <a:p>
            <a:pPr rtl="0"/>
            <a:fld id="{3CC651F5-80DD-4CFE-BBBA-2C23591EF509}" type="datetime1">
              <a:rPr lang="pt-BR" noProof="0" smtClean="0"/>
              <a:t>10/03/2021</a:t>
            </a:fld>
            <a:endParaRPr lang="pt-BR" noProof="0" dirty="0"/>
          </a:p>
        </p:txBody>
      </p:sp>
      <p:sp>
        <p:nvSpPr>
          <p:cNvPr id="6" name="Espaço reservado para número do slide 5"/>
          <p:cNvSpPr>
            <a:spLocks noGrp="1"/>
          </p:cNvSpPr>
          <p:nvPr>
            <p:ph type="sldNum" sz="quarter" idx="12"/>
          </p:nvPr>
        </p:nvSpPr>
        <p:spPr/>
        <p:txBody>
          <a:bodyPr rtlCol="0"/>
          <a:lstStyle/>
          <a:p>
            <a:pPr rtl="0"/>
            <a:fld id="{2A013F82-EE5E-44EE-A61D-E31C6657F26F}" type="slidenum">
              <a:rPr lang="pt-BR" noProof="0" smtClean="0"/>
              <a:t>‹nº›</a:t>
            </a:fld>
            <a:endParaRPr lang="pt-BR" noProof="0" dirty="0"/>
          </a:p>
        </p:txBody>
      </p:sp>
    </p:spTree>
    <p:extLst>
      <p:ext uri="{BB962C8B-B14F-4D97-AF65-F5344CB8AC3E}">
        <p14:creationId xmlns:p14="http://schemas.microsoft.com/office/powerpoint/2010/main" val="1761813311"/>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noProof="0"/>
              <a:t>Clique para editar o título mestre</a:t>
            </a:r>
            <a:endParaRPr lang="pt-BR" noProof="0" dirty="0"/>
          </a:p>
        </p:txBody>
      </p:sp>
      <p:sp>
        <p:nvSpPr>
          <p:cNvPr id="3" name="Espaço reservado para conteúdo 2"/>
          <p:cNvSpPr>
            <a:spLocks noGrp="1"/>
          </p:cNvSpPr>
          <p:nvPr>
            <p:ph sz="half" idx="1"/>
          </p:nvPr>
        </p:nvSpPr>
        <p:spPr>
          <a:xfrm>
            <a:off x="909837" y="1828800"/>
            <a:ext cx="5489376" cy="4419600"/>
          </a:xfrm>
        </p:spPr>
        <p:txBody>
          <a:bodyPr rtlCol="0">
            <a:normAutofit/>
          </a:bodyPr>
          <a:lstStyle>
            <a:lvl1pPr>
              <a:lnSpc>
                <a:spcPct val="120000"/>
              </a:lnSpc>
              <a:defRPr sz="2400"/>
            </a:lvl1pPr>
            <a:lvl2pPr>
              <a:lnSpc>
                <a:spcPct val="120000"/>
              </a:lnSpc>
              <a:defRPr sz="2000"/>
            </a:lvl2pPr>
            <a:lvl3pPr>
              <a:lnSpc>
                <a:spcPct val="120000"/>
              </a:lnSpc>
              <a:defRPr sz="1800"/>
            </a:lvl3pPr>
            <a:lvl4pPr>
              <a:lnSpc>
                <a:spcPct val="120000"/>
              </a:lnSpc>
              <a:defRPr sz="1600"/>
            </a:lvl4pPr>
            <a:lvl5pPr>
              <a:lnSpc>
                <a:spcPct val="120000"/>
              </a:lnSpc>
              <a:defRPr sz="1600"/>
            </a:lvl5pPr>
            <a:lvl6pPr marL="2057400">
              <a:defRPr sz="1600"/>
            </a:lvl6pPr>
            <a:lvl7pPr marL="2057400">
              <a:defRPr sz="1600"/>
            </a:lvl7pPr>
            <a:lvl8pPr marL="2057400">
              <a:defRPr sz="1600"/>
            </a:lvl8pPr>
            <a:lvl9pPr marL="2057400">
              <a:defRPr sz="1600"/>
            </a:lvl9pPr>
          </a:lstStyle>
          <a:p>
            <a:pPr lvl="0" rtl="0"/>
            <a:r>
              <a:rPr lang="pt-BR" noProof="0" dirty="0"/>
              <a:t>Editar estilos de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4" name="Espaço reservado para conteúdo 3"/>
          <p:cNvSpPr>
            <a:spLocks noGrp="1"/>
          </p:cNvSpPr>
          <p:nvPr>
            <p:ph sz="half" idx="2"/>
          </p:nvPr>
        </p:nvSpPr>
        <p:spPr>
          <a:xfrm>
            <a:off x="6704014" y="1828800"/>
            <a:ext cx="4863005" cy="4419600"/>
          </a:xfrm>
        </p:spPr>
        <p:txBody>
          <a:bodyPr rtlCol="0">
            <a:normAutofit/>
          </a:bodyPr>
          <a:lstStyle>
            <a:lvl1pPr>
              <a:lnSpc>
                <a:spcPct val="120000"/>
              </a:lnSpc>
              <a:defRPr sz="2400"/>
            </a:lvl1pPr>
            <a:lvl2pPr>
              <a:lnSpc>
                <a:spcPct val="120000"/>
              </a:lnSpc>
              <a:defRPr sz="2000"/>
            </a:lvl2pPr>
            <a:lvl3pPr>
              <a:lnSpc>
                <a:spcPct val="120000"/>
              </a:lnSpc>
              <a:defRPr sz="1800"/>
            </a:lvl3pPr>
            <a:lvl4pPr>
              <a:lnSpc>
                <a:spcPct val="120000"/>
              </a:lnSpc>
              <a:defRPr sz="1600"/>
            </a:lvl4pPr>
            <a:lvl5pPr>
              <a:lnSpc>
                <a:spcPct val="120000"/>
              </a:lnSpc>
              <a:defRPr sz="1600"/>
            </a:lvl5pPr>
            <a:lvl6pPr marL="2057400">
              <a:defRPr sz="1600"/>
            </a:lvl6pPr>
            <a:lvl7pPr marL="2057400">
              <a:defRPr sz="1600"/>
            </a:lvl7pPr>
            <a:lvl8pPr marL="2057400">
              <a:defRPr sz="1600"/>
            </a:lvl8pPr>
            <a:lvl9pPr marL="2057400">
              <a:defRPr sz="1600"/>
            </a:lvl9pPr>
          </a:lstStyle>
          <a:p>
            <a:pPr lvl="0" rtl="0"/>
            <a:r>
              <a:rPr lang="pt-BR" noProof="0" dirty="0"/>
              <a:t>Editar estilos de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6" name="Espaço reservado para rodapé 5"/>
          <p:cNvSpPr>
            <a:spLocks noGrp="1"/>
          </p:cNvSpPr>
          <p:nvPr>
            <p:ph type="ftr" sz="quarter" idx="11"/>
          </p:nvPr>
        </p:nvSpPr>
        <p:spPr/>
        <p:txBody>
          <a:bodyPr rtlCol="0"/>
          <a:lstStyle/>
          <a:p>
            <a:pPr rtl="0"/>
            <a:r>
              <a:rPr lang="pt-BR" noProof="0" dirty="0"/>
              <a:t>Adicionar um rodapé</a:t>
            </a:r>
          </a:p>
        </p:txBody>
      </p:sp>
      <p:sp>
        <p:nvSpPr>
          <p:cNvPr id="5" name="Espaço reservado para data 4"/>
          <p:cNvSpPr>
            <a:spLocks noGrp="1"/>
          </p:cNvSpPr>
          <p:nvPr>
            <p:ph type="dt" sz="half" idx="10"/>
          </p:nvPr>
        </p:nvSpPr>
        <p:spPr/>
        <p:txBody>
          <a:bodyPr rtlCol="0"/>
          <a:lstStyle/>
          <a:p>
            <a:pPr rtl="0"/>
            <a:fld id="{E20F3F8A-A3F9-49EF-8A63-4F3E8648871C}" type="datetime1">
              <a:rPr lang="pt-BR" noProof="0" smtClean="0"/>
              <a:t>10/03/2021</a:t>
            </a:fld>
            <a:endParaRPr lang="pt-BR" noProof="0" dirty="0"/>
          </a:p>
        </p:txBody>
      </p:sp>
      <p:sp>
        <p:nvSpPr>
          <p:cNvPr id="7" name="Espaço reservado para número do slide 6"/>
          <p:cNvSpPr>
            <a:spLocks noGrp="1"/>
          </p:cNvSpPr>
          <p:nvPr>
            <p:ph type="sldNum" sz="quarter" idx="12"/>
          </p:nvPr>
        </p:nvSpPr>
        <p:spPr/>
        <p:txBody>
          <a:bodyPr rtlCol="0"/>
          <a:lstStyle/>
          <a:p>
            <a:pPr rtl="0"/>
            <a:fld id="{2A013F82-EE5E-44EE-A61D-E31C6657F26F}" type="slidenum">
              <a:rPr lang="pt-BR" noProof="0" smtClean="0"/>
              <a:t>‹nº›</a:t>
            </a:fld>
            <a:endParaRPr lang="pt-BR" noProof="0" dirty="0"/>
          </a:p>
        </p:txBody>
      </p:sp>
    </p:spTree>
    <p:extLst>
      <p:ext uri="{BB962C8B-B14F-4D97-AF65-F5344CB8AC3E}">
        <p14:creationId xmlns:p14="http://schemas.microsoft.com/office/powerpoint/2010/main" val="2825340762"/>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vl1pPr>
          </a:lstStyle>
          <a:p>
            <a:pPr rtl="0"/>
            <a:r>
              <a:rPr lang="pt-BR" noProof="0"/>
              <a:t>Clique para editar o título mestre</a:t>
            </a:r>
            <a:endParaRPr lang="pt-BR" noProof="0" dirty="0"/>
          </a:p>
        </p:txBody>
      </p:sp>
      <p:sp>
        <p:nvSpPr>
          <p:cNvPr id="3" name="Espaço reservado para texto 2"/>
          <p:cNvSpPr>
            <a:spLocks noGrp="1"/>
          </p:cNvSpPr>
          <p:nvPr>
            <p:ph type="body" idx="1"/>
          </p:nvPr>
        </p:nvSpPr>
        <p:spPr>
          <a:xfrm>
            <a:off x="909836" y="1828800"/>
            <a:ext cx="5484738" cy="838200"/>
          </a:xfrm>
        </p:spPr>
        <p:txBody>
          <a:bodyPr rtlCol="0"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Editar estilos de texto Mestre</a:t>
            </a:r>
          </a:p>
        </p:txBody>
      </p:sp>
      <p:sp>
        <p:nvSpPr>
          <p:cNvPr id="4" name="Espaço reservado para conteúdo 3"/>
          <p:cNvSpPr>
            <a:spLocks noGrp="1"/>
          </p:cNvSpPr>
          <p:nvPr>
            <p:ph sz="half" idx="2"/>
          </p:nvPr>
        </p:nvSpPr>
        <p:spPr>
          <a:xfrm>
            <a:off x="909836" y="2743200"/>
            <a:ext cx="5484738" cy="3505200"/>
          </a:xfrm>
        </p:spPr>
        <p:txBody>
          <a:bodyPr rtlCol="0">
            <a:normAutofit/>
          </a:bodyPr>
          <a:lstStyle>
            <a:lvl1pPr>
              <a:lnSpc>
                <a:spcPct val="120000"/>
              </a:lnSpc>
              <a:defRPr sz="2400"/>
            </a:lvl1pPr>
            <a:lvl2pPr>
              <a:lnSpc>
                <a:spcPct val="120000"/>
              </a:lnSpc>
              <a:defRPr sz="2000"/>
            </a:lvl2pPr>
            <a:lvl3pPr>
              <a:lnSpc>
                <a:spcPct val="120000"/>
              </a:lnSpc>
              <a:defRPr sz="1800"/>
            </a:lvl3pPr>
            <a:lvl4pPr>
              <a:lnSpc>
                <a:spcPct val="120000"/>
              </a:lnSpc>
              <a:defRPr sz="1600"/>
            </a:lvl4pPr>
            <a:lvl5pPr marL="2057400">
              <a:lnSpc>
                <a:spcPct val="120000"/>
              </a:lnSpc>
              <a:defRPr sz="1600"/>
            </a:lvl5pPr>
            <a:lvl6pPr marL="2057400">
              <a:defRPr sz="1400"/>
            </a:lvl6pPr>
            <a:lvl7pPr marL="2057400">
              <a:defRPr sz="1400"/>
            </a:lvl7pPr>
            <a:lvl8pPr marL="2057400">
              <a:defRPr sz="1400"/>
            </a:lvl8pPr>
            <a:lvl9pPr marL="2057400">
              <a:defRPr sz="1400"/>
            </a:lvl9pPr>
          </a:lstStyle>
          <a:p>
            <a:pPr lvl="0" rtl="0"/>
            <a:r>
              <a:rPr lang="pt-BR" noProof="0" dirty="0"/>
              <a:t>Editar estilos de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5" name="Espaço reservado para texto 4"/>
          <p:cNvSpPr>
            <a:spLocks noGrp="1"/>
          </p:cNvSpPr>
          <p:nvPr>
            <p:ph type="body" sz="quarter" idx="3"/>
          </p:nvPr>
        </p:nvSpPr>
        <p:spPr>
          <a:xfrm>
            <a:off x="6705472" y="1828800"/>
            <a:ext cx="4861548" cy="838200"/>
          </a:xfrm>
        </p:spPr>
        <p:txBody>
          <a:bodyPr rtlCol="0"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Editar estilos de texto Mestre</a:t>
            </a:r>
          </a:p>
        </p:txBody>
      </p:sp>
      <p:sp>
        <p:nvSpPr>
          <p:cNvPr id="6" name="Espaço reservado para conteúdo 5"/>
          <p:cNvSpPr>
            <a:spLocks noGrp="1"/>
          </p:cNvSpPr>
          <p:nvPr>
            <p:ph sz="quarter" idx="4"/>
          </p:nvPr>
        </p:nvSpPr>
        <p:spPr>
          <a:xfrm>
            <a:off x="6705472" y="2743200"/>
            <a:ext cx="4861548" cy="3505200"/>
          </a:xfrm>
        </p:spPr>
        <p:txBody>
          <a:bodyPr rtlCol="0">
            <a:normAutofit/>
          </a:bodyPr>
          <a:lstStyle>
            <a:lvl1pPr>
              <a:lnSpc>
                <a:spcPct val="120000"/>
              </a:lnSpc>
              <a:defRPr sz="2400"/>
            </a:lvl1pPr>
            <a:lvl2pPr>
              <a:lnSpc>
                <a:spcPct val="120000"/>
              </a:lnSpc>
              <a:defRPr sz="2000"/>
            </a:lvl2pPr>
            <a:lvl3pPr>
              <a:lnSpc>
                <a:spcPct val="120000"/>
              </a:lnSpc>
              <a:defRPr sz="1800"/>
            </a:lvl3pPr>
            <a:lvl4pPr>
              <a:lnSpc>
                <a:spcPct val="120000"/>
              </a:lnSpc>
              <a:defRPr sz="1600"/>
            </a:lvl4pPr>
            <a:lvl5pPr marL="2057400">
              <a:lnSpc>
                <a:spcPct val="120000"/>
              </a:lnSpc>
              <a:defRPr sz="1600"/>
            </a:lvl5pPr>
            <a:lvl6pPr marL="2057400">
              <a:defRPr sz="1400"/>
            </a:lvl6pPr>
            <a:lvl7pPr marL="2057400">
              <a:defRPr sz="1400"/>
            </a:lvl7pPr>
            <a:lvl8pPr marL="2057400">
              <a:defRPr sz="1400"/>
            </a:lvl8pPr>
            <a:lvl9pPr marL="2057400">
              <a:defRPr sz="1400"/>
            </a:lvl9pPr>
          </a:lstStyle>
          <a:p>
            <a:pPr lvl="0" rtl="0"/>
            <a:r>
              <a:rPr lang="pt-BR" noProof="0" dirty="0"/>
              <a:t>Editar estilos de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8" name="Espaço reservado para rodapé 7"/>
          <p:cNvSpPr>
            <a:spLocks noGrp="1"/>
          </p:cNvSpPr>
          <p:nvPr>
            <p:ph type="ftr" sz="quarter" idx="11"/>
          </p:nvPr>
        </p:nvSpPr>
        <p:spPr/>
        <p:txBody>
          <a:bodyPr rtlCol="0"/>
          <a:lstStyle/>
          <a:p>
            <a:pPr rtl="0"/>
            <a:r>
              <a:rPr lang="pt-BR" noProof="0" dirty="0"/>
              <a:t>Adicionar um rodapé</a:t>
            </a:r>
          </a:p>
        </p:txBody>
      </p:sp>
      <p:sp>
        <p:nvSpPr>
          <p:cNvPr id="7" name="Espaço reservado para data 6"/>
          <p:cNvSpPr>
            <a:spLocks noGrp="1"/>
          </p:cNvSpPr>
          <p:nvPr>
            <p:ph type="dt" sz="half" idx="10"/>
          </p:nvPr>
        </p:nvSpPr>
        <p:spPr/>
        <p:txBody>
          <a:bodyPr rtlCol="0"/>
          <a:lstStyle/>
          <a:p>
            <a:pPr rtl="0"/>
            <a:fld id="{DEB5B092-D646-433C-8E29-1081397BD56B}" type="datetime1">
              <a:rPr lang="pt-BR" noProof="0" smtClean="0"/>
              <a:t>10/03/2021</a:t>
            </a:fld>
            <a:endParaRPr lang="pt-BR" noProof="0" dirty="0"/>
          </a:p>
        </p:txBody>
      </p:sp>
      <p:sp>
        <p:nvSpPr>
          <p:cNvPr id="9" name="Espaço reservado para número do slide 8"/>
          <p:cNvSpPr>
            <a:spLocks noGrp="1"/>
          </p:cNvSpPr>
          <p:nvPr>
            <p:ph type="sldNum" sz="quarter" idx="12"/>
          </p:nvPr>
        </p:nvSpPr>
        <p:spPr/>
        <p:txBody>
          <a:bodyPr rtlCol="0"/>
          <a:lstStyle/>
          <a:p>
            <a:pPr rtl="0"/>
            <a:fld id="{2A013F82-EE5E-44EE-A61D-E31C6657F26F}" type="slidenum">
              <a:rPr lang="pt-BR" noProof="0" smtClean="0"/>
              <a:t>‹nº›</a:t>
            </a:fld>
            <a:endParaRPr lang="pt-BR" noProof="0" dirty="0"/>
          </a:p>
        </p:txBody>
      </p:sp>
    </p:spTree>
    <p:extLst>
      <p:ext uri="{BB962C8B-B14F-4D97-AF65-F5344CB8AC3E}">
        <p14:creationId xmlns:p14="http://schemas.microsoft.com/office/powerpoint/2010/main" val="4208419506"/>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noProof="0"/>
              <a:t>Clique para editar o título mestre</a:t>
            </a:r>
            <a:endParaRPr lang="pt-BR" noProof="0" dirty="0"/>
          </a:p>
        </p:txBody>
      </p:sp>
      <p:sp>
        <p:nvSpPr>
          <p:cNvPr id="4" name="Espaço reservado para rodapé 3"/>
          <p:cNvSpPr>
            <a:spLocks noGrp="1"/>
          </p:cNvSpPr>
          <p:nvPr>
            <p:ph type="ftr" sz="quarter" idx="11"/>
          </p:nvPr>
        </p:nvSpPr>
        <p:spPr/>
        <p:txBody>
          <a:bodyPr rtlCol="0"/>
          <a:lstStyle/>
          <a:p>
            <a:pPr rtl="0"/>
            <a:r>
              <a:rPr lang="pt-BR" noProof="0" dirty="0"/>
              <a:t>Adicionar um rodapé</a:t>
            </a:r>
          </a:p>
        </p:txBody>
      </p:sp>
      <p:sp>
        <p:nvSpPr>
          <p:cNvPr id="3" name="Espaço reservado para data 2"/>
          <p:cNvSpPr>
            <a:spLocks noGrp="1"/>
          </p:cNvSpPr>
          <p:nvPr>
            <p:ph type="dt" sz="half" idx="10"/>
          </p:nvPr>
        </p:nvSpPr>
        <p:spPr/>
        <p:txBody>
          <a:bodyPr rtlCol="0"/>
          <a:lstStyle/>
          <a:p>
            <a:pPr rtl="0"/>
            <a:fld id="{BB4CE6DC-A634-42A5-81DE-6C671B621413}" type="datetime1">
              <a:rPr lang="pt-BR" noProof="0" smtClean="0"/>
              <a:t>10/03/2021</a:t>
            </a:fld>
            <a:endParaRPr lang="pt-BR" noProof="0" dirty="0"/>
          </a:p>
        </p:txBody>
      </p:sp>
      <p:sp>
        <p:nvSpPr>
          <p:cNvPr id="5" name="Espaço reservado para número do slide 4"/>
          <p:cNvSpPr>
            <a:spLocks noGrp="1"/>
          </p:cNvSpPr>
          <p:nvPr>
            <p:ph type="sldNum" sz="quarter" idx="12"/>
          </p:nvPr>
        </p:nvSpPr>
        <p:spPr/>
        <p:txBody>
          <a:bodyPr rtlCol="0"/>
          <a:lstStyle/>
          <a:p>
            <a:pPr rtl="0"/>
            <a:fld id="{2A013F82-EE5E-44EE-A61D-E31C6657F26F}" type="slidenum">
              <a:rPr lang="pt-BR" noProof="0" smtClean="0"/>
              <a:t>‹nº›</a:t>
            </a:fld>
            <a:endParaRPr lang="pt-BR" noProof="0" dirty="0"/>
          </a:p>
        </p:txBody>
      </p:sp>
    </p:spTree>
    <p:extLst>
      <p:ext uri="{BB962C8B-B14F-4D97-AF65-F5344CB8AC3E}">
        <p14:creationId xmlns:p14="http://schemas.microsoft.com/office/powerpoint/2010/main" val="1626631400"/>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909836" y="588963"/>
            <a:ext cx="4727377" cy="2840037"/>
          </a:xfrm>
        </p:spPr>
        <p:txBody>
          <a:bodyPr rtlCol="0" anchor="b">
            <a:noAutofit/>
          </a:bodyPr>
          <a:lstStyle>
            <a:lvl1pPr algn="l">
              <a:lnSpc>
                <a:spcPct val="80000"/>
              </a:lnSpc>
              <a:defRPr sz="3600" b="0">
                <a:solidFill>
                  <a:schemeClr val="tx1"/>
                </a:solidFill>
              </a:defRPr>
            </a:lvl1pPr>
          </a:lstStyle>
          <a:p>
            <a:pPr rtl="0"/>
            <a:r>
              <a:rPr lang="pt-BR" noProof="0"/>
              <a:t>Clique para editar o título mestre</a:t>
            </a:r>
            <a:endParaRPr lang="pt-BR" noProof="0" dirty="0"/>
          </a:p>
        </p:txBody>
      </p:sp>
      <p:sp>
        <p:nvSpPr>
          <p:cNvPr id="3" name="Espaço reservado para conteúdo 2"/>
          <p:cNvSpPr>
            <a:spLocks noGrp="1"/>
          </p:cNvSpPr>
          <p:nvPr>
            <p:ph idx="1"/>
          </p:nvPr>
        </p:nvSpPr>
        <p:spPr>
          <a:xfrm>
            <a:off x="6094414" y="588963"/>
            <a:ext cx="5486400" cy="5580061"/>
          </a:xfrm>
        </p:spPr>
        <p:txBody>
          <a:bodyPr rtlCol="0">
            <a:normAutofit/>
          </a:bodyPr>
          <a:lstStyle>
            <a:lvl1pPr>
              <a:lnSpc>
                <a:spcPct val="120000"/>
              </a:lnSpc>
              <a:defRPr sz="2400"/>
            </a:lvl1pPr>
            <a:lvl2pPr>
              <a:lnSpc>
                <a:spcPct val="120000"/>
              </a:lnSpc>
              <a:defRPr sz="2000"/>
            </a:lvl2pPr>
            <a:lvl3pPr>
              <a:lnSpc>
                <a:spcPct val="120000"/>
              </a:lnSpc>
              <a:defRPr sz="1800"/>
            </a:lvl3pPr>
            <a:lvl4pPr>
              <a:lnSpc>
                <a:spcPct val="120000"/>
              </a:lnSpc>
              <a:defRPr sz="1600"/>
            </a:lvl4pPr>
            <a:lvl5pPr>
              <a:lnSpc>
                <a:spcPct val="120000"/>
              </a:lnSpc>
              <a:defRPr sz="1600"/>
            </a:lvl5pPr>
            <a:lvl6pPr>
              <a:defRPr sz="1600"/>
            </a:lvl6pPr>
            <a:lvl7pPr>
              <a:defRPr sz="1600"/>
            </a:lvl7pPr>
            <a:lvl8pPr>
              <a:defRPr sz="1600"/>
            </a:lvl8pPr>
            <a:lvl9pPr>
              <a:defRPr sz="1600"/>
            </a:lvl9pPr>
          </a:lstStyle>
          <a:p>
            <a:pPr lvl="0" rtl="0"/>
            <a:r>
              <a:rPr lang="pt-BR" noProof="0" dirty="0"/>
              <a:t>Editar estilos de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4" name="Espaço reservado para texto 3"/>
          <p:cNvSpPr>
            <a:spLocks noGrp="1"/>
          </p:cNvSpPr>
          <p:nvPr>
            <p:ph type="body" sz="half" idx="2"/>
          </p:nvPr>
        </p:nvSpPr>
        <p:spPr>
          <a:xfrm>
            <a:off x="909836" y="3581399"/>
            <a:ext cx="4727377" cy="2587625"/>
          </a:xfrm>
        </p:spPr>
        <p:txBody>
          <a:bodyPr rtlCol="0">
            <a:normAutofit/>
          </a:bodyPr>
          <a:lstStyle>
            <a:lvl1pPr marL="0" indent="0">
              <a:lnSpc>
                <a:spcPct val="11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Editar estilos de texto Mestre</a:t>
            </a:r>
          </a:p>
        </p:txBody>
      </p:sp>
      <p:sp>
        <p:nvSpPr>
          <p:cNvPr id="6" name="Espaço reservado para rodapé 5"/>
          <p:cNvSpPr>
            <a:spLocks noGrp="1"/>
          </p:cNvSpPr>
          <p:nvPr>
            <p:ph type="ftr" sz="quarter" idx="11"/>
          </p:nvPr>
        </p:nvSpPr>
        <p:spPr/>
        <p:txBody>
          <a:bodyPr rtlCol="0"/>
          <a:lstStyle/>
          <a:p>
            <a:pPr rtl="0"/>
            <a:r>
              <a:rPr lang="pt-BR" noProof="0" dirty="0"/>
              <a:t>Adicionar um rodapé</a:t>
            </a:r>
          </a:p>
        </p:txBody>
      </p:sp>
      <p:sp>
        <p:nvSpPr>
          <p:cNvPr id="5" name="Espaço reservado para data 4"/>
          <p:cNvSpPr>
            <a:spLocks noGrp="1"/>
          </p:cNvSpPr>
          <p:nvPr>
            <p:ph type="dt" sz="half" idx="10"/>
          </p:nvPr>
        </p:nvSpPr>
        <p:spPr/>
        <p:txBody>
          <a:bodyPr rtlCol="0"/>
          <a:lstStyle/>
          <a:p>
            <a:pPr rtl="0"/>
            <a:fld id="{D2212A4E-660E-4296-8499-89CF1C51321A}" type="datetime1">
              <a:rPr lang="pt-BR" noProof="0" smtClean="0"/>
              <a:t>10/03/2021</a:t>
            </a:fld>
            <a:endParaRPr lang="pt-BR" noProof="0" dirty="0"/>
          </a:p>
        </p:txBody>
      </p:sp>
      <p:sp>
        <p:nvSpPr>
          <p:cNvPr id="7" name="Espaço reservado para número do slide 6"/>
          <p:cNvSpPr>
            <a:spLocks noGrp="1"/>
          </p:cNvSpPr>
          <p:nvPr>
            <p:ph type="sldNum" sz="quarter" idx="12"/>
          </p:nvPr>
        </p:nvSpPr>
        <p:spPr/>
        <p:txBody>
          <a:bodyPr rtlCol="0"/>
          <a:lstStyle/>
          <a:p>
            <a:pPr rtl="0"/>
            <a:fld id="{2A013F82-EE5E-44EE-A61D-E31C6657F26F}" type="slidenum">
              <a:rPr lang="pt-BR" noProof="0" smtClean="0"/>
              <a:t>‹nº›</a:t>
            </a:fld>
            <a:endParaRPr lang="pt-BR" noProof="0" dirty="0"/>
          </a:p>
        </p:txBody>
      </p:sp>
    </p:spTree>
    <p:extLst>
      <p:ext uri="{BB962C8B-B14F-4D97-AF65-F5344CB8AC3E}">
        <p14:creationId xmlns:p14="http://schemas.microsoft.com/office/powerpoint/2010/main" val="2544981540"/>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909836" y="588963"/>
            <a:ext cx="4727377" cy="2840038"/>
          </a:xfrm>
        </p:spPr>
        <p:txBody>
          <a:bodyPr rtlCol="0" anchor="b">
            <a:normAutofit/>
          </a:bodyPr>
          <a:lstStyle>
            <a:lvl1pPr algn="l">
              <a:lnSpc>
                <a:spcPct val="80000"/>
              </a:lnSpc>
              <a:defRPr sz="3600" b="0" i="0" baseline="0">
                <a:solidFill>
                  <a:schemeClr val="tx1"/>
                </a:solidFill>
              </a:defRPr>
            </a:lvl1pPr>
          </a:lstStyle>
          <a:p>
            <a:pPr rtl="0"/>
            <a:r>
              <a:rPr lang="pt-BR" noProof="0"/>
              <a:t>Clique para editar o título mestre</a:t>
            </a:r>
            <a:endParaRPr lang="pt-BR" noProof="0" dirty="0"/>
          </a:p>
        </p:txBody>
      </p:sp>
      <p:sp>
        <p:nvSpPr>
          <p:cNvPr id="8" name="Retângulo 7"/>
          <p:cNvSpPr/>
          <p:nvPr/>
        </p:nvSpPr>
        <p:spPr>
          <a:xfrm>
            <a:off x="6094461" y="588963"/>
            <a:ext cx="5486352" cy="5580062"/>
          </a:xfrm>
          <a:prstGeom prst="rect">
            <a:avLst/>
          </a:prstGeom>
          <a:solidFill>
            <a:srgbClr val="22372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3" name="Espaço reservado para imagem 2" descr="Um espaço reservado vazio para adicionar uma imagem. Clique no espaço reservado e selecione a imagem que você deseja adicionar"/>
          <p:cNvSpPr>
            <a:spLocks noGrp="1"/>
          </p:cNvSpPr>
          <p:nvPr>
            <p:ph type="pic" idx="1"/>
          </p:nvPr>
        </p:nvSpPr>
        <p:spPr>
          <a:xfrm>
            <a:off x="6307494" y="805658"/>
            <a:ext cx="5060286" cy="5146672"/>
          </a:xfrm>
          <a:solidFill>
            <a:srgbClr val="0A100E"/>
          </a:solidFill>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BR" noProof="0"/>
              <a:t>Clique no ícone para adicionar uma imagem</a:t>
            </a:r>
            <a:endParaRPr lang="pt-BR" noProof="0" dirty="0"/>
          </a:p>
        </p:txBody>
      </p:sp>
      <p:sp>
        <p:nvSpPr>
          <p:cNvPr id="4" name="Espaço reservado para texto 3"/>
          <p:cNvSpPr>
            <a:spLocks noGrp="1"/>
          </p:cNvSpPr>
          <p:nvPr>
            <p:ph type="body" sz="half" idx="2"/>
          </p:nvPr>
        </p:nvSpPr>
        <p:spPr>
          <a:xfrm>
            <a:off x="909836" y="3581399"/>
            <a:ext cx="4727377" cy="2587625"/>
          </a:xfrm>
        </p:spPr>
        <p:txBody>
          <a:bodyPr rtlCol="0">
            <a:normAutofit/>
          </a:bodyPr>
          <a:lstStyle>
            <a:lvl1pPr marL="0" indent="0">
              <a:lnSpc>
                <a:spcPct val="11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Editar estilos de texto Mestre</a:t>
            </a:r>
          </a:p>
        </p:txBody>
      </p:sp>
      <p:sp>
        <p:nvSpPr>
          <p:cNvPr id="6" name="Espaço reservado para rodapé 5"/>
          <p:cNvSpPr>
            <a:spLocks noGrp="1"/>
          </p:cNvSpPr>
          <p:nvPr>
            <p:ph type="ftr" sz="quarter" idx="11"/>
          </p:nvPr>
        </p:nvSpPr>
        <p:spPr/>
        <p:txBody>
          <a:bodyPr rtlCol="0"/>
          <a:lstStyle/>
          <a:p>
            <a:pPr rtl="0"/>
            <a:r>
              <a:rPr lang="pt-BR" noProof="0" dirty="0"/>
              <a:t>Adicionar um rodapé</a:t>
            </a:r>
          </a:p>
        </p:txBody>
      </p:sp>
      <p:sp>
        <p:nvSpPr>
          <p:cNvPr id="5" name="Espaço reservado para data 4"/>
          <p:cNvSpPr>
            <a:spLocks noGrp="1"/>
          </p:cNvSpPr>
          <p:nvPr>
            <p:ph type="dt" sz="half" idx="10"/>
          </p:nvPr>
        </p:nvSpPr>
        <p:spPr/>
        <p:txBody>
          <a:bodyPr rtlCol="0"/>
          <a:lstStyle/>
          <a:p>
            <a:pPr rtl="0"/>
            <a:fld id="{B1912D32-F3CE-450A-AE4E-30B99005B8FD}" type="datetime1">
              <a:rPr lang="pt-BR" noProof="0" smtClean="0"/>
              <a:t>10/03/2021</a:t>
            </a:fld>
            <a:endParaRPr lang="pt-BR" noProof="0" dirty="0"/>
          </a:p>
        </p:txBody>
      </p:sp>
      <p:sp>
        <p:nvSpPr>
          <p:cNvPr id="7" name="Espaço reservado para número do slide 6"/>
          <p:cNvSpPr>
            <a:spLocks noGrp="1"/>
          </p:cNvSpPr>
          <p:nvPr>
            <p:ph type="sldNum" sz="quarter" idx="12"/>
          </p:nvPr>
        </p:nvSpPr>
        <p:spPr/>
        <p:txBody>
          <a:bodyPr rtlCol="0"/>
          <a:lstStyle/>
          <a:p>
            <a:pPr rtl="0"/>
            <a:fld id="{2A013F82-EE5E-44EE-A61D-E31C6657F26F}" type="slidenum">
              <a:rPr lang="pt-BR" noProof="0" smtClean="0"/>
              <a:pPr rtl="0"/>
              <a:t>‹nº›</a:t>
            </a:fld>
            <a:endParaRPr lang="pt-BR" noProof="0" dirty="0"/>
          </a:p>
        </p:txBody>
      </p:sp>
    </p:spTree>
    <p:extLst>
      <p:ext uri="{BB962C8B-B14F-4D97-AF65-F5344CB8AC3E}">
        <p14:creationId xmlns:p14="http://schemas.microsoft.com/office/powerpoint/2010/main" val="2249172152"/>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noProof="0"/>
              <a:t>Clique para editar o título mestre</a:t>
            </a:r>
            <a:endParaRPr lang="pt-BR" noProof="0" dirty="0"/>
          </a:p>
        </p:txBody>
      </p:sp>
      <p:sp>
        <p:nvSpPr>
          <p:cNvPr id="3" name="Espaço reservado para texto vertical 2"/>
          <p:cNvSpPr>
            <a:spLocks noGrp="1"/>
          </p:cNvSpPr>
          <p:nvPr>
            <p:ph type="body" orient="vert" idx="1"/>
          </p:nvPr>
        </p:nvSpPr>
        <p:spPr/>
        <p:txBody>
          <a:bodyPr vert="eaVert" rtlCol="0">
            <a:normAutofit/>
          </a:bodyPr>
          <a:lstStyle>
            <a:lvl1pPr>
              <a:defRPr sz="2400"/>
            </a:lvl1pPr>
            <a:lvl2pPr>
              <a:defRPr sz="2000"/>
            </a:lvl2pPr>
            <a:lvl3pPr>
              <a:defRPr sz="1800"/>
            </a:lvl3pPr>
            <a:lvl4pPr>
              <a:defRPr sz="1600"/>
            </a:lvl4pPr>
            <a:lvl5pPr>
              <a:defRPr sz="1600"/>
            </a:lvl5pPr>
          </a:lstStyle>
          <a:p>
            <a:pPr lvl="0" rtl="0"/>
            <a:r>
              <a:rPr lang="pt-BR" noProof="0" dirty="0"/>
              <a:t>Editar estilos de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5" name="Espaço reservado para rodapé 4"/>
          <p:cNvSpPr>
            <a:spLocks noGrp="1"/>
          </p:cNvSpPr>
          <p:nvPr>
            <p:ph type="ftr" sz="quarter" idx="11"/>
          </p:nvPr>
        </p:nvSpPr>
        <p:spPr/>
        <p:txBody>
          <a:bodyPr rtlCol="0"/>
          <a:lstStyle/>
          <a:p>
            <a:pPr rtl="0"/>
            <a:r>
              <a:rPr lang="pt-BR" noProof="0" dirty="0"/>
              <a:t>Adicionar um rodapé</a:t>
            </a:r>
          </a:p>
        </p:txBody>
      </p:sp>
      <p:sp>
        <p:nvSpPr>
          <p:cNvPr id="4" name="Espaço reservado para data 3"/>
          <p:cNvSpPr>
            <a:spLocks noGrp="1"/>
          </p:cNvSpPr>
          <p:nvPr>
            <p:ph type="dt" sz="half" idx="10"/>
          </p:nvPr>
        </p:nvSpPr>
        <p:spPr/>
        <p:txBody>
          <a:bodyPr rtlCol="0"/>
          <a:lstStyle/>
          <a:p>
            <a:pPr rtl="0"/>
            <a:fld id="{7B7F50BC-2F98-4AAD-BE27-6A84E4E8AC1C}" type="datetime1">
              <a:rPr lang="pt-BR" noProof="0" smtClean="0"/>
              <a:t>10/03/2021</a:t>
            </a:fld>
            <a:endParaRPr lang="pt-BR" noProof="0" dirty="0"/>
          </a:p>
        </p:txBody>
      </p:sp>
      <p:sp>
        <p:nvSpPr>
          <p:cNvPr id="6" name="Espaço reservado para número do slide 5"/>
          <p:cNvSpPr>
            <a:spLocks noGrp="1"/>
          </p:cNvSpPr>
          <p:nvPr>
            <p:ph type="sldNum" sz="quarter" idx="12"/>
          </p:nvPr>
        </p:nvSpPr>
        <p:spPr/>
        <p:txBody>
          <a:bodyPr rtlCol="0"/>
          <a:lstStyle/>
          <a:p>
            <a:pPr rtl="0"/>
            <a:fld id="{2A013F82-EE5E-44EE-A61D-E31C6657F26F}" type="slidenum">
              <a:rPr lang="pt-BR" noProof="0" smtClean="0"/>
              <a:t>‹nº›</a:t>
            </a:fld>
            <a:endParaRPr lang="pt-BR" noProof="0" dirty="0"/>
          </a:p>
        </p:txBody>
      </p:sp>
    </p:spTree>
    <p:extLst>
      <p:ext uri="{BB962C8B-B14F-4D97-AF65-F5344CB8AC3E}">
        <p14:creationId xmlns:p14="http://schemas.microsoft.com/office/powerpoint/2010/main" val="460095310"/>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rgbClr val="0A100E"/>
            </a:gs>
            <a:gs pos="100000">
              <a:srgbClr val="20362D"/>
            </a:gs>
          </a:gsLst>
          <a:lin ang="8100000" scaled="1"/>
          <a:tileRect/>
        </a:grad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909836" y="381000"/>
            <a:ext cx="10657184" cy="1219200"/>
          </a:xfrm>
          <a:prstGeom prst="rect">
            <a:avLst/>
          </a:prstGeom>
        </p:spPr>
        <p:txBody>
          <a:bodyPr vert="horz" lIns="91440" tIns="45720" rIns="91440" bIns="45720" rtlCol="0" anchor="ctr">
            <a:normAutofit/>
          </a:bodyPr>
          <a:lstStyle/>
          <a:p>
            <a:pPr rtl="0"/>
            <a:r>
              <a:rPr lang="pt-BR" noProof="0" dirty="0"/>
              <a:t>Clique para editar o título Mestre</a:t>
            </a:r>
          </a:p>
        </p:txBody>
      </p:sp>
      <p:sp>
        <p:nvSpPr>
          <p:cNvPr id="3" name="Espaço reservado para texto 2"/>
          <p:cNvSpPr>
            <a:spLocks noGrp="1"/>
          </p:cNvSpPr>
          <p:nvPr>
            <p:ph type="body" idx="1"/>
          </p:nvPr>
        </p:nvSpPr>
        <p:spPr>
          <a:xfrm>
            <a:off x="909836" y="1828800"/>
            <a:ext cx="10657184" cy="4419600"/>
          </a:xfrm>
          <a:prstGeom prst="rect">
            <a:avLst/>
          </a:prstGeom>
        </p:spPr>
        <p:txBody>
          <a:bodyPr vert="horz" lIns="91440" tIns="45720" rIns="91440" bIns="45720" rtlCol="0">
            <a:normAutofit/>
          </a:bodyPr>
          <a:lstStyle/>
          <a:p>
            <a:pPr lvl="0" rtl="0"/>
            <a:r>
              <a:rPr lang="pt-BR" noProof="0" dirty="0"/>
              <a:t>Clique para editar o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5" name="Espaço reservado para rodapé 4"/>
          <p:cNvSpPr>
            <a:spLocks noGrp="1"/>
          </p:cNvSpPr>
          <p:nvPr>
            <p:ph type="ftr" sz="quarter" idx="3"/>
          </p:nvPr>
        </p:nvSpPr>
        <p:spPr>
          <a:xfrm>
            <a:off x="909836" y="6400800"/>
            <a:ext cx="7481441" cy="276228"/>
          </a:xfrm>
          <a:prstGeom prst="rect">
            <a:avLst/>
          </a:prstGeom>
        </p:spPr>
        <p:txBody>
          <a:bodyPr vert="horz" lIns="91440" tIns="45720" rIns="91440" bIns="45720" rtlCol="0" anchor="ctr"/>
          <a:lstStyle>
            <a:lvl1pPr algn="l">
              <a:defRPr sz="1100">
                <a:solidFill>
                  <a:schemeClr val="tx1">
                    <a:tint val="75000"/>
                  </a:schemeClr>
                </a:solidFill>
              </a:defRPr>
            </a:lvl1pPr>
          </a:lstStyle>
          <a:p>
            <a:pPr rtl="0"/>
            <a:r>
              <a:rPr lang="pt-BR" noProof="0" dirty="0"/>
              <a:t>Adicionar um rodapé</a:t>
            </a:r>
          </a:p>
        </p:txBody>
      </p:sp>
      <p:sp>
        <p:nvSpPr>
          <p:cNvPr id="4" name="Espaço reservado para data 3"/>
          <p:cNvSpPr>
            <a:spLocks noGrp="1"/>
          </p:cNvSpPr>
          <p:nvPr>
            <p:ph type="dt" sz="half" idx="2"/>
          </p:nvPr>
        </p:nvSpPr>
        <p:spPr>
          <a:xfrm>
            <a:off x="8671418" y="6400800"/>
            <a:ext cx="1548659" cy="276228"/>
          </a:xfrm>
          <a:prstGeom prst="rect">
            <a:avLst/>
          </a:prstGeom>
        </p:spPr>
        <p:txBody>
          <a:bodyPr vert="horz" lIns="91440" tIns="45720" rIns="91440" bIns="45720" rtlCol="0" anchor="ctr"/>
          <a:lstStyle>
            <a:lvl1pPr algn="r">
              <a:defRPr sz="1100">
                <a:solidFill>
                  <a:schemeClr val="tx1">
                    <a:tint val="75000"/>
                  </a:schemeClr>
                </a:solidFill>
              </a:defRPr>
            </a:lvl1pPr>
          </a:lstStyle>
          <a:p>
            <a:pPr rtl="0"/>
            <a:fld id="{BFCDB3FC-E508-4872-9DA3-DD0C1E84DD1A}" type="datetime1">
              <a:rPr lang="pt-BR" noProof="0" smtClean="0"/>
              <a:t>10/03/2021</a:t>
            </a:fld>
            <a:endParaRPr lang="pt-BR" noProof="0" dirty="0"/>
          </a:p>
        </p:txBody>
      </p:sp>
      <p:sp>
        <p:nvSpPr>
          <p:cNvPr id="6" name="Espaço reservado para número do slide 5"/>
          <p:cNvSpPr>
            <a:spLocks noGrp="1"/>
          </p:cNvSpPr>
          <p:nvPr>
            <p:ph type="sldNum" sz="quarter" idx="4"/>
          </p:nvPr>
        </p:nvSpPr>
        <p:spPr>
          <a:xfrm>
            <a:off x="10500218" y="6400800"/>
            <a:ext cx="1066802" cy="276228"/>
          </a:xfrm>
          <a:prstGeom prst="rect">
            <a:avLst/>
          </a:prstGeom>
        </p:spPr>
        <p:txBody>
          <a:bodyPr vert="horz" lIns="91440" tIns="45720" rIns="91440" bIns="45720" rtlCol="0" anchor="ctr"/>
          <a:lstStyle>
            <a:lvl1pPr algn="r">
              <a:defRPr sz="1100">
                <a:solidFill>
                  <a:schemeClr val="tx1">
                    <a:tint val="75000"/>
                  </a:schemeClr>
                </a:solidFill>
              </a:defRPr>
            </a:lvl1pPr>
          </a:lstStyle>
          <a:p>
            <a:pPr rtl="0"/>
            <a:fld id="{2A013F82-EE5E-44EE-A61D-E31C6657F26F}" type="slidenum">
              <a:rPr lang="pt-BR" noProof="0" smtClean="0"/>
              <a:pPr rtl="0"/>
              <a:t>‹nº›</a:t>
            </a:fld>
            <a:endParaRPr lang="pt-BR" noProof="0" dirty="0"/>
          </a:p>
        </p:txBody>
      </p:sp>
      <p:sp>
        <p:nvSpPr>
          <p:cNvPr id="11" name="Retângulo 10">
            <a:extLst>
              <a:ext uri="{FF2B5EF4-FFF2-40B4-BE49-F238E27FC236}">
                <a16:creationId xmlns:a16="http://schemas.microsoft.com/office/drawing/2014/main" id="{6891E1E5-4FD9-46C4-B8FF-66F7AE658CE3}"/>
              </a:ext>
            </a:extLst>
          </p:cNvPr>
          <p:cNvSpPr/>
          <p:nvPr userDrawn="1"/>
        </p:nvSpPr>
        <p:spPr>
          <a:xfrm>
            <a:off x="-2283" y="-57"/>
            <a:ext cx="457201" cy="6858000"/>
          </a:xfrm>
          <a:prstGeom prst="rect">
            <a:avLst/>
          </a:prstGeom>
          <a:solidFill>
            <a:srgbClr val="0A10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transition spd="med">
    <p:pull/>
  </p:transition>
  <p:hf sldNum="0" hdr="0" ftr="0" dt="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3838" indent="-223838" algn="l" defTabSz="914400" rtl="0" eaLnBrk="1" latinLnBrk="0" hangingPunct="1">
        <a:lnSpc>
          <a:spcPct val="120000"/>
        </a:lnSpc>
        <a:spcBef>
          <a:spcPts val="1800"/>
        </a:spcBef>
        <a:buSzPct val="80000"/>
        <a:buFont typeface="Arial" pitchFamily="34" charset="0"/>
        <a:buChar char="•"/>
        <a:defRPr lang="pt-BR" sz="2400" kern="1200" noProof="0" dirty="0">
          <a:solidFill>
            <a:schemeClr val="tx1"/>
          </a:solidFill>
          <a:latin typeface="+mn-lt"/>
          <a:ea typeface="+mn-ea"/>
          <a:cs typeface="+mn-cs"/>
        </a:defRPr>
      </a:lvl1pPr>
      <a:lvl2pPr marL="685800" indent="-228600" algn="l" defTabSz="914400" rtl="0" eaLnBrk="1" latinLnBrk="0" hangingPunct="1">
        <a:lnSpc>
          <a:spcPct val="120000"/>
        </a:lnSpc>
        <a:spcBef>
          <a:spcPts val="600"/>
        </a:spcBef>
        <a:buSzPct val="80000"/>
        <a:buFont typeface="Arial" pitchFamily="34" charset="0"/>
        <a:buChar char="•"/>
        <a:defRPr lang="pt-BR" sz="2000" kern="1200" noProof="0" dirty="0">
          <a:solidFill>
            <a:schemeClr val="tx1"/>
          </a:solidFill>
          <a:latin typeface="+mn-lt"/>
          <a:ea typeface="+mn-ea"/>
          <a:cs typeface="+mn-cs"/>
        </a:defRPr>
      </a:lvl2pPr>
      <a:lvl3pPr marL="1143000" indent="-228600" algn="l" defTabSz="914400" rtl="0" eaLnBrk="1" latinLnBrk="0" hangingPunct="1">
        <a:lnSpc>
          <a:spcPct val="120000"/>
        </a:lnSpc>
        <a:spcBef>
          <a:spcPts val="600"/>
        </a:spcBef>
        <a:buSzPct val="80000"/>
        <a:buFont typeface="Arial" pitchFamily="34" charset="0"/>
        <a:buChar char="•"/>
        <a:defRPr lang="pt-BR" sz="1800" kern="1200" noProof="0" dirty="0">
          <a:solidFill>
            <a:schemeClr val="tx1"/>
          </a:solidFill>
          <a:latin typeface="+mn-lt"/>
          <a:ea typeface="+mn-ea"/>
          <a:cs typeface="+mn-cs"/>
        </a:defRPr>
      </a:lvl3pPr>
      <a:lvl4pPr marL="1600200" indent="-228600" algn="l" defTabSz="914400" rtl="0" eaLnBrk="1" latinLnBrk="0" hangingPunct="1">
        <a:lnSpc>
          <a:spcPct val="120000"/>
        </a:lnSpc>
        <a:spcBef>
          <a:spcPts val="600"/>
        </a:spcBef>
        <a:buSzPct val="80000"/>
        <a:buFont typeface="Arial" pitchFamily="34" charset="0"/>
        <a:buChar char="•"/>
        <a:defRPr lang="pt-BR" sz="1600" kern="1200" noProof="0" dirty="0">
          <a:solidFill>
            <a:schemeClr val="tx1"/>
          </a:solidFill>
          <a:latin typeface="+mn-lt"/>
          <a:ea typeface="+mn-ea"/>
          <a:cs typeface="+mn-cs"/>
        </a:defRPr>
      </a:lvl4pPr>
      <a:lvl5pPr marL="2057400" indent="-228600" algn="l" defTabSz="914400" rtl="0" eaLnBrk="1" latinLnBrk="0" hangingPunct="1">
        <a:lnSpc>
          <a:spcPct val="120000"/>
        </a:lnSpc>
        <a:spcBef>
          <a:spcPts val="600"/>
        </a:spcBef>
        <a:buSzPct val="80000"/>
        <a:buFont typeface="Arial" pitchFamily="34" charset="0"/>
        <a:buChar char="•"/>
        <a:defRPr lang="pt-BR" sz="1600" kern="1200" noProof="0" dirty="0">
          <a:solidFill>
            <a:schemeClr val="tx1"/>
          </a:solidFill>
          <a:latin typeface="+mn-lt"/>
          <a:ea typeface="+mn-ea"/>
          <a:cs typeface="+mn-cs"/>
        </a:defRPr>
      </a:lvl5pPr>
      <a:lvl6pPr marL="25146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rtlCol="0">
            <a:normAutofit/>
          </a:bodyPr>
          <a:lstStyle/>
          <a:p>
            <a:r>
              <a:rPr lang="pt-BR" dirty="0"/>
              <a:t>Construção </a:t>
            </a:r>
            <a:br>
              <a:rPr lang="pt-BR" dirty="0"/>
            </a:br>
            <a:r>
              <a:rPr lang="pt-BR" dirty="0"/>
              <a:t>do Tradutor</a:t>
            </a:r>
          </a:p>
        </p:txBody>
      </p:sp>
      <p:sp>
        <p:nvSpPr>
          <p:cNvPr id="4" name="Subtítulo 3"/>
          <p:cNvSpPr>
            <a:spLocks noGrp="1"/>
          </p:cNvSpPr>
          <p:nvPr>
            <p:ph type="subTitle" idx="1"/>
          </p:nvPr>
        </p:nvSpPr>
        <p:spPr/>
        <p:txBody>
          <a:bodyPr rtlCol="0">
            <a:normAutofit/>
          </a:bodyPr>
          <a:lstStyle/>
          <a:p>
            <a:pPr rtl="0"/>
            <a:r>
              <a:rPr lang="pt-BR" dirty="0"/>
              <a:t>Compiladores</a:t>
            </a:r>
          </a:p>
        </p:txBody>
      </p:sp>
    </p:spTree>
    <p:extLst>
      <p:ext uri="{BB962C8B-B14F-4D97-AF65-F5344CB8AC3E}">
        <p14:creationId xmlns:p14="http://schemas.microsoft.com/office/powerpoint/2010/main" val="2808920126"/>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0E4E87-7B3A-44F9-A8B4-602FAE8C8BA5}"/>
              </a:ext>
            </a:extLst>
          </p:cNvPr>
          <p:cNvSpPr>
            <a:spLocks noGrp="1"/>
          </p:cNvSpPr>
          <p:nvPr>
            <p:ph type="title"/>
          </p:nvPr>
        </p:nvSpPr>
        <p:spPr/>
        <p:txBody>
          <a:bodyPr/>
          <a:lstStyle/>
          <a:p>
            <a:r>
              <a:rPr lang="pt-BR" dirty="0"/>
              <a:t>Resumo</a:t>
            </a:r>
          </a:p>
        </p:txBody>
      </p:sp>
      <p:sp>
        <p:nvSpPr>
          <p:cNvPr id="3" name="Espaço Reservado para Conteúdo 2">
            <a:extLst>
              <a:ext uri="{FF2B5EF4-FFF2-40B4-BE49-F238E27FC236}">
                <a16:creationId xmlns:a16="http://schemas.microsoft.com/office/drawing/2014/main" id="{35428BA3-121D-4657-AC5F-69B4980F96F0}"/>
              </a:ext>
            </a:extLst>
          </p:cNvPr>
          <p:cNvSpPr>
            <a:spLocks noGrp="1"/>
          </p:cNvSpPr>
          <p:nvPr>
            <p:ph idx="1"/>
          </p:nvPr>
        </p:nvSpPr>
        <p:spPr/>
        <p:txBody>
          <a:bodyPr>
            <a:normAutofit/>
          </a:bodyPr>
          <a:lstStyle/>
          <a:p>
            <a:r>
              <a:rPr lang="pt-BR" dirty="0"/>
              <a:t>Um </a:t>
            </a:r>
            <a:r>
              <a:rPr lang="pt-BR" b="1" dirty="0">
                <a:solidFill>
                  <a:schemeClr val="accent1">
                    <a:lumMod val="75000"/>
                  </a:schemeClr>
                </a:solidFill>
              </a:rPr>
              <a:t>tradutor</a:t>
            </a:r>
            <a:r>
              <a:rPr lang="pt-BR" dirty="0"/>
              <a:t> dirigido por sintaxe pode ser obtido:</a:t>
            </a:r>
          </a:p>
          <a:p>
            <a:pPr marL="914400" lvl="1" indent="-457200">
              <a:buFont typeface="+mj-lt"/>
              <a:buAutoNum type="arabicPeriod"/>
            </a:pPr>
            <a:r>
              <a:rPr lang="pt-BR" dirty="0"/>
              <a:t>Escrevendo uma </a:t>
            </a:r>
            <a:r>
              <a:rPr lang="pt-BR" dirty="0">
                <a:solidFill>
                  <a:schemeClr val="accent1">
                    <a:lumMod val="75000"/>
                  </a:schemeClr>
                </a:solidFill>
              </a:rPr>
              <a:t>gramática</a:t>
            </a:r>
            <a:r>
              <a:rPr lang="pt-BR" dirty="0"/>
              <a:t> para a linguagem fonte</a:t>
            </a:r>
          </a:p>
          <a:p>
            <a:pPr marL="914400" lvl="1" indent="-457200">
              <a:buFont typeface="+mj-lt"/>
              <a:buAutoNum type="arabicPeriod"/>
            </a:pPr>
            <a:r>
              <a:rPr lang="pt-BR" dirty="0"/>
              <a:t>Criando um </a:t>
            </a:r>
            <a:r>
              <a:rPr lang="pt-BR" dirty="0">
                <a:solidFill>
                  <a:schemeClr val="accent1">
                    <a:lumMod val="75000"/>
                  </a:schemeClr>
                </a:solidFill>
              </a:rPr>
              <a:t>esquema de tradução</a:t>
            </a:r>
            <a:r>
              <a:rPr lang="pt-BR" dirty="0">
                <a:solidFill>
                  <a:schemeClr val="tx1">
                    <a:lumMod val="85000"/>
                  </a:schemeClr>
                </a:solidFill>
              </a:rPr>
              <a:t> </a:t>
            </a:r>
            <a:r>
              <a:rPr lang="pt-BR" dirty="0"/>
              <a:t>para a linguagem destino</a:t>
            </a:r>
          </a:p>
          <a:p>
            <a:pPr marL="914400" lvl="1" indent="-457200">
              <a:buFont typeface="+mj-lt"/>
              <a:buAutoNum type="arabicPeriod"/>
            </a:pPr>
            <a:r>
              <a:rPr lang="pt-BR" dirty="0"/>
              <a:t>Adaptando o esquema para um analisador preditivo:</a:t>
            </a:r>
          </a:p>
          <a:p>
            <a:pPr lvl="2"/>
            <a:r>
              <a:rPr lang="pt-BR" dirty="0"/>
              <a:t>Removendo recursão à esquerda</a:t>
            </a:r>
          </a:p>
          <a:p>
            <a:pPr lvl="2"/>
            <a:r>
              <a:rPr lang="pt-BR" dirty="0"/>
              <a:t>Garantindo que os conjuntos FIRST sejam disjuntos</a:t>
            </a:r>
          </a:p>
          <a:p>
            <a:pPr marL="914400" lvl="1" indent="-457200">
              <a:buFont typeface="+mj-lt"/>
              <a:buAutoNum type="arabicPeriod"/>
            </a:pPr>
            <a:r>
              <a:rPr lang="pt-BR" dirty="0"/>
              <a:t>Implementando o </a:t>
            </a:r>
            <a:r>
              <a:rPr lang="pt-BR" dirty="0">
                <a:solidFill>
                  <a:schemeClr val="accent1">
                    <a:lumMod val="75000"/>
                  </a:schemeClr>
                </a:solidFill>
              </a:rPr>
              <a:t>analisador preditivo</a:t>
            </a:r>
          </a:p>
          <a:p>
            <a:pPr lvl="2"/>
            <a:r>
              <a:rPr lang="pt-BR" dirty="0"/>
              <a:t>Uma função para cada não-terminal</a:t>
            </a:r>
          </a:p>
          <a:p>
            <a:pPr lvl="2"/>
            <a:r>
              <a:rPr lang="pt-BR" dirty="0"/>
              <a:t>Ações semânticas na mesma ordem do esquema de tradução</a:t>
            </a:r>
          </a:p>
          <a:p>
            <a:endParaRPr lang="pt-BR" dirty="0"/>
          </a:p>
        </p:txBody>
      </p:sp>
    </p:spTree>
    <p:extLst>
      <p:ext uri="{BB962C8B-B14F-4D97-AF65-F5344CB8AC3E}">
        <p14:creationId xmlns:p14="http://schemas.microsoft.com/office/powerpoint/2010/main" val="1951711801"/>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0E4E87-7B3A-44F9-A8B4-602FAE8C8BA5}"/>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35428BA3-121D-4657-AC5F-69B4980F96F0}"/>
              </a:ext>
            </a:extLst>
          </p:cNvPr>
          <p:cNvSpPr>
            <a:spLocks noGrp="1"/>
          </p:cNvSpPr>
          <p:nvPr>
            <p:ph idx="1"/>
          </p:nvPr>
        </p:nvSpPr>
        <p:spPr/>
        <p:txBody>
          <a:bodyPr>
            <a:normAutofit/>
          </a:bodyPr>
          <a:lstStyle/>
          <a:p>
            <a:r>
              <a:rPr lang="pt-BR" dirty="0"/>
              <a:t>Um </a:t>
            </a:r>
            <a:r>
              <a:rPr lang="pt-BR" dirty="0">
                <a:solidFill>
                  <a:schemeClr val="accent1">
                    <a:lumMod val="75000"/>
                  </a:schemeClr>
                </a:solidFill>
              </a:rPr>
              <a:t>tradutor</a:t>
            </a:r>
            <a:r>
              <a:rPr lang="pt-BR" dirty="0"/>
              <a:t> pode ser construído a partir de um </a:t>
            </a:r>
            <a:br>
              <a:rPr lang="pt-BR" dirty="0"/>
            </a:br>
            <a:r>
              <a:rPr lang="pt-BR" dirty="0">
                <a:solidFill>
                  <a:schemeClr val="accent1">
                    <a:lumMod val="75000"/>
                  </a:schemeClr>
                </a:solidFill>
              </a:rPr>
              <a:t>esquema de tradução dirigido por sintaxe </a:t>
            </a:r>
            <a:r>
              <a:rPr lang="pt-BR" dirty="0"/>
              <a:t>usando:</a:t>
            </a:r>
            <a:endParaRPr lang="pt-BR" dirty="0">
              <a:solidFill>
                <a:schemeClr val="accent1">
                  <a:lumMod val="75000"/>
                </a:schemeClr>
              </a:solidFill>
            </a:endParaRPr>
          </a:p>
          <a:p>
            <a:pPr lvl="1"/>
            <a:r>
              <a:rPr lang="pt-BR" dirty="0"/>
              <a:t>Análise sintática descendente</a:t>
            </a:r>
            <a:br>
              <a:rPr lang="pt-BR" dirty="0"/>
            </a:br>
            <a:r>
              <a:rPr lang="pt-BR" dirty="0">
                <a:solidFill>
                  <a:schemeClr val="bg1">
                    <a:lumMod val="50000"/>
                    <a:lumOff val="50000"/>
                  </a:schemeClr>
                </a:solidFill>
              </a:rPr>
              <a:t>percorre a árvore de derivação de cima para baixo</a:t>
            </a:r>
          </a:p>
          <a:p>
            <a:pPr lvl="1"/>
            <a:r>
              <a:rPr lang="pt-BR" dirty="0"/>
              <a:t>Evitando o processo de tentativa e erro </a:t>
            </a:r>
            <a:br>
              <a:rPr lang="pt-BR" dirty="0"/>
            </a:br>
            <a:r>
              <a:rPr lang="pt-BR" dirty="0">
                <a:solidFill>
                  <a:schemeClr val="bg1">
                    <a:lumMod val="50000"/>
                    <a:lumOff val="50000"/>
                  </a:schemeClr>
                </a:solidFill>
              </a:rPr>
              <a:t>através de um analisador sintático preditivo</a:t>
            </a:r>
          </a:p>
          <a:p>
            <a:pPr lvl="1"/>
            <a:r>
              <a:rPr lang="pt-BR" dirty="0"/>
              <a:t>Trabalhando com uma gramática apropriada</a:t>
            </a:r>
            <a:br>
              <a:rPr lang="pt-BR" dirty="0"/>
            </a:br>
            <a:r>
              <a:rPr lang="pt-BR" dirty="0">
                <a:solidFill>
                  <a:schemeClr val="bg1">
                    <a:lumMod val="50000"/>
                    <a:lumOff val="50000"/>
                  </a:schemeClr>
                </a:solidFill>
              </a:rPr>
              <a:t>sem recursão à esquerda e usando conjuntos FIRST disjuntos</a:t>
            </a:r>
          </a:p>
          <a:p>
            <a:r>
              <a:rPr lang="pt-BR" dirty="0"/>
              <a:t>Essa técnica é apropriada para um </a:t>
            </a:r>
            <a:r>
              <a:rPr lang="pt-BR" dirty="0">
                <a:solidFill>
                  <a:schemeClr val="accent1">
                    <a:lumMod val="75000"/>
                  </a:schemeClr>
                </a:solidFill>
              </a:rPr>
              <a:t>tradutor construído à mão</a:t>
            </a:r>
          </a:p>
          <a:p>
            <a:pPr marL="0" indent="0">
              <a:buNone/>
            </a:pPr>
            <a:endParaRPr lang="pt-BR" dirty="0"/>
          </a:p>
          <a:p>
            <a:endParaRPr lang="pt-BR" dirty="0"/>
          </a:p>
          <a:p>
            <a:endParaRPr lang="pt-BR" dirty="0"/>
          </a:p>
        </p:txBody>
      </p:sp>
    </p:spTree>
    <p:extLst>
      <p:ext uri="{BB962C8B-B14F-4D97-AF65-F5344CB8AC3E}">
        <p14:creationId xmlns:p14="http://schemas.microsoft.com/office/powerpoint/2010/main" val="1813277121"/>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F156A8-2E21-4DEF-8F33-FF395C3E42ED}"/>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0B308E9A-341A-48A3-BF1A-BE3892F6BD73}"/>
              </a:ext>
            </a:extLst>
          </p:cNvPr>
          <p:cNvSpPr>
            <a:spLocks noGrp="1"/>
          </p:cNvSpPr>
          <p:nvPr>
            <p:ph idx="1"/>
          </p:nvPr>
        </p:nvSpPr>
        <p:spPr/>
        <p:txBody>
          <a:bodyPr>
            <a:normAutofit/>
          </a:bodyPr>
          <a:lstStyle/>
          <a:p>
            <a:r>
              <a:rPr lang="pt-BR" dirty="0"/>
              <a:t>Um </a:t>
            </a:r>
            <a:r>
              <a:rPr lang="pt-BR" dirty="0">
                <a:solidFill>
                  <a:schemeClr val="accent1">
                    <a:lumMod val="75000"/>
                  </a:schemeClr>
                </a:solidFill>
              </a:rPr>
              <a:t>esquema de tradução dirigido por sintaxe</a:t>
            </a:r>
            <a:r>
              <a:rPr lang="pt-BR" dirty="0"/>
              <a:t> serve </a:t>
            </a:r>
            <a:br>
              <a:rPr lang="pt-BR" dirty="0"/>
            </a:br>
            <a:r>
              <a:rPr lang="pt-BR" dirty="0"/>
              <a:t>como a especificação de um tradutor</a:t>
            </a:r>
          </a:p>
          <a:p>
            <a:endParaRPr lang="pt-BR" dirty="0">
              <a:solidFill>
                <a:schemeClr val="accent1">
                  <a:lumMod val="75000"/>
                </a:schemeClr>
              </a:solidFill>
            </a:endParaRPr>
          </a:p>
          <a:p>
            <a:endParaRPr lang="pt-BR" dirty="0">
              <a:solidFill>
                <a:schemeClr val="accent1">
                  <a:lumMod val="75000"/>
                </a:schemeClr>
              </a:solidFill>
            </a:endParaRPr>
          </a:p>
          <a:p>
            <a:endParaRPr lang="pt-BR" dirty="0">
              <a:solidFill>
                <a:schemeClr val="accent1">
                  <a:lumMod val="75000"/>
                </a:schemeClr>
              </a:solidFill>
            </a:endParaRPr>
          </a:p>
          <a:p>
            <a:endParaRPr lang="pt-BR" dirty="0">
              <a:solidFill>
                <a:schemeClr val="accent1">
                  <a:lumMod val="75000"/>
                </a:schemeClr>
              </a:solidFill>
            </a:endParaRPr>
          </a:p>
          <a:p>
            <a:pPr lvl="1"/>
            <a:r>
              <a:rPr lang="pt-BR" dirty="0"/>
              <a:t>A </a:t>
            </a:r>
            <a:r>
              <a:rPr lang="pt-BR" dirty="0">
                <a:solidFill>
                  <a:schemeClr val="accent1">
                    <a:lumMod val="75000"/>
                  </a:schemeClr>
                </a:solidFill>
              </a:rPr>
              <a:t>gramática</a:t>
            </a:r>
            <a:r>
              <a:rPr lang="pt-BR" dirty="0"/>
              <a:t> do esquema de tradução </a:t>
            </a:r>
            <a:r>
              <a:rPr lang="pt-BR" dirty="0">
                <a:solidFill>
                  <a:schemeClr val="accent1">
                    <a:lumMod val="75000"/>
                  </a:schemeClr>
                </a:solidFill>
              </a:rPr>
              <a:t>precisa ser modificada </a:t>
            </a:r>
            <a:br>
              <a:rPr lang="pt-BR" dirty="0">
                <a:solidFill>
                  <a:schemeClr val="accent1">
                    <a:lumMod val="75000"/>
                  </a:schemeClr>
                </a:solidFill>
              </a:rPr>
            </a:br>
            <a:r>
              <a:rPr lang="pt-BR" dirty="0"/>
              <a:t>para ser processada por um analisador sintático preditivo</a:t>
            </a:r>
            <a:endParaRPr lang="pt-BR" dirty="0">
              <a:solidFill>
                <a:schemeClr val="accent1">
                  <a:lumMod val="75000"/>
                </a:schemeClr>
              </a:solidFill>
            </a:endParaRPr>
          </a:p>
        </p:txBody>
      </p:sp>
      <p:sp>
        <p:nvSpPr>
          <p:cNvPr id="4" name="Retângulo 3">
            <a:extLst>
              <a:ext uri="{FF2B5EF4-FFF2-40B4-BE49-F238E27FC236}">
                <a16:creationId xmlns:a16="http://schemas.microsoft.com/office/drawing/2014/main" id="{A1D7A549-9AA6-43F0-9025-A4A228E4072B}"/>
              </a:ext>
            </a:extLst>
          </p:cNvPr>
          <p:cNvSpPr/>
          <p:nvPr/>
        </p:nvSpPr>
        <p:spPr>
          <a:xfrm>
            <a:off x="1629916" y="2924944"/>
            <a:ext cx="4100803" cy="2062103"/>
          </a:xfrm>
          <a:prstGeom prst="rect">
            <a:avLst/>
          </a:prstGeom>
        </p:spPr>
        <p:txBody>
          <a:bodyPr wrap="none">
            <a:spAutoFit/>
          </a:bodyPr>
          <a:lstStyle/>
          <a:p>
            <a:r>
              <a:rPr lang="pt-BR" sz="1600" i="1" dirty="0" err="1">
                <a:latin typeface="Consolas" panose="020B0609020204030204" pitchFamily="49" charset="0"/>
              </a:rPr>
              <a:t>expr</a:t>
            </a:r>
            <a:r>
              <a:rPr lang="pt-BR" sz="1600" dirty="0">
                <a:latin typeface="Consolas" panose="020B0609020204030204" pitchFamily="49" charset="0"/>
              </a:rPr>
              <a:t> </a:t>
            </a:r>
            <a:r>
              <a:rPr lang="pt-BR" sz="1600" dirty="0">
                <a:latin typeface="Consolas" panose="020B0609020204030204" pitchFamily="49" charset="0"/>
                <a:sym typeface="Wingdings 3" panose="05040102010807070707" pitchFamily="18" charset="2"/>
              </a:rPr>
              <a:t>	</a:t>
            </a:r>
            <a:r>
              <a:rPr lang="pt-BR" sz="1600" i="1" dirty="0" err="1">
                <a:latin typeface="Consolas" panose="020B0609020204030204" pitchFamily="49" charset="0"/>
              </a:rPr>
              <a:t>expr</a:t>
            </a:r>
            <a:r>
              <a:rPr lang="pt-BR" sz="1600" i="1" dirty="0">
                <a:latin typeface="Consolas" panose="020B0609020204030204" pitchFamily="49" charset="0"/>
              </a:rPr>
              <a:t> </a:t>
            </a:r>
            <a:r>
              <a:rPr lang="pt-BR" sz="1600" dirty="0">
                <a:solidFill>
                  <a:srgbClr val="FF4343"/>
                </a:solidFill>
                <a:latin typeface="Consolas" panose="020B0609020204030204" pitchFamily="49" charset="0"/>
              </a:rPr>
              <a:t>+</a:t>
            </a:r>
            <a:r>
              <a:rPr lang="pt-BR" sz="1600" dirty="0">
                <a:latin typeface="Consolas" panose="020B0609020204030204" pitchFamily="49" charset="0"/>
              </a:rPr>
              <a:t> </a:t>
            </a:r>
            <a:r>
              <a:rPr lang="pt-BR" sz="1600" i="1" dirty="0" err="1">
                <a:latin typeface="Consolas" panose="020B0609020204030204" pitchFamily="49" charset="0"/>
              </a:rPr>
              <a:t>term</a:t>
            </a:r>
            <a:r>
              <a:rPr lang="pt-BR" sz="1600" i="1" dirty="0">
                <a:latin typeface="Consolas" panose="020B0609020204030204" pitchFamily="49" charset="0"/>
              </a:rPr>
              <a:t> </a:t>
            </a:r>
            <a:r>
              <a:rPr lang="pt-BR" sz="1600" dirty="0">
                <a:latin typeface="Consolas" panose="020B0609020204030204" pitchFamily="49" charset="0"/>
              </a:rPr>
              <a:t>{ print(</a:t>
            </a:r>
            <a:r>
              <a:rPr lang="pt-BR" sz="1600" dirty="0">
                <a:solidFill>
                  <a:srgbClr val="FF7575"/>
                </a:solidFill>
                <a:latin typeface="Consolas" panose="020B0609020204030204" pitchFamily="49" charset="0"/>
              </a:rPr>
              <a:t>'+'</a:t>
            </a:r>
            <a:r>
              <a:rPr lang="pt-BR" sz="1600" dirty="0">
                <a:latin typeface="Consolas" panose="020B0609020204030204" pitchFamily="49" charset="0"/>
              </a:rPr>
              <a:t>) }</a:t>
            </a:r>
          </a:p>
          <a:p>
            <a:r>
              <a:rPr lang="pt-BR" sz="1600" i="1" dirty="0">
                <a:latin typeface="Consolas" panose="020B0609020204030204" pitchFamily="49" charset="0"/>
              </a:rPr>
              <a:t>    </a:t>
            </a:r>
            <a:r>
              <a:rPr lang="pt-BR" sz="1600" dirty="0">
                <a:latin typeface="Consolas" panose="020B0609020204030204" pitchFamily="49" charset="0"/>
              </a:rPr>
              <a:t> </a:t>
            </a:r>
            <a:r>
              <a:rPr lang="pt-BR" sz="1600" dirty="0">
                <a:latin typeface="Consolas" panose="020B0609020204030204" pitchFamily="49" charset="0"/>
                <a:sym typeface="Wingdings 3" panose="05040102010807070707" pitchFamily="18" charset="2"/>
              </a:rPr>
              <a:t>|	</a:t>
            </a:r>
            <a:r>
              <a:rPr lang="pt-BR" sz="1600" i="1" dirty="0" err="1">
                <a:latin typeface="Consolas" panose="020B0609020204030204" pitchFamily="49" charset="0"/>
              </a:rPr>
              <a:t>expr</a:t>
            </a:r>
            <a:r>
              <a:rPr lang="pt-BR" sz="1600" i="1" dirty="0">
                <a:latin typeface="Consolas" panose="020B0609020204030204" pitchFamily="49" charset="0"/>
              </a:rPr>
              <a:t> </a:t>
            </a:r>
            <a:r>
              <a:rPr lang="pt-BR" sz="1600" dirty="0">
                <a:solidFill>
                  <a:srgbClr val="FF4343"/>
                </a:solidFill>
                <a:latin typeface="Consolas" panose="020B0609020204030204" pitchFamily="49" charset="0"/>
              </a:rPr>
              <a:t>-</a:t>
            </a:r>
            <a:r>
              <a:rPr lang="pt-BR" sz="1600" dirty="0">
                <a:latin typeface="Consolas" panose="020B0609020204030204" pitchFamily="49" charset="0"/>
              </a:rPr>
              <a:t> </a:t>
            </a:r>
            <a:r>
              <a:rPr lang="pt-BR" sz="1600" i="1" dirty="0" err="1">
                <a:latin typeface="Consolas" panose="020B0609020204030204" pitchFamily="49" charset="0"/>
              </a:rPr>
              <a:t>term</a:t>
            </a:r>
            <a:r>
              <a:rPr lang="pt-BR" sz="1600" i="1" dirty="0">
                <a:latin typeface="Consolas" panose="020B0609020204030204" pitchFamily="49" charset="0"/>
              </a:rPr>
              <a:t> </a:t>
            </a:r>
            <a:r>
              <a:rPr lang="pt-BR" sz="1600" dirty="0">
                <a:latin typeface="Consolas" panose="020B0609020204030204" pitchFamily="49" charset="0"/>
              </a:rPr>
              <a:t>{ print(</a:t>
            </a:r>
            <a:r>
              <a:rPr lang="pt-BR" sz="1600" dirty="0">
                <a:solidFill>
                  <a:srgbClr val="FF7575"/>
                </a:solidFill>
                <a:latin typeface="Consolas" panose="020B0609020204030204" pitchFamily="49" charset="0"/>
              </a:rPr>
              <a:t>'-'</a:t>
            </a:r>
            <a:r>
              <a:rPr lang="pt-BR" sz="1600" dirty="0">
                <a:latin typeface="Consolas" panose="020B0609020204030204" pitchFamily="49" charset="0"/>
              </a:rPr>
              <a:t>) }</a:t>
            </a:r>
          </a:p>
          <a:p>
            <a:r>
              <a:rPr lang="pt-BR" sz="1600" dirty="0">
                <a:latin typeface="Consolas" panose="020B0609020204030204" pitchFamily="49" charset="0"/>
              </a:rPr>
              <a:t>     |</a:t>
            </a:r>
            <a:r>
              <a:rPr lang="pt-BR" sz="1600" dirty="0">
                <a:latin typeface="Consolas" panose="020B0609020204030204" pitchFamily="49" charset="0"/>
                <a:sym typeface="Wingdings 3" panose="05040102010807070707" pitchFamily="18" charset="2"/>
              </a:rPr>
              <a:t>	</a:t>
            </a:r>
            <a:r>
              <a:rPr lang="pt-BR" sz="1600" i="1" dirty="0" err="1">
                <a:latin typeface="Consolas" panose="020B0609020204030204" pitchFamily="49" charset="0"/>
              </a:rPr>
              <a:t>term</a:t>
            </a:r>
            <a:r>
              <a:rPr lang="pt-BR" sz="1600" i="1" dirty="0">
                <a:latin typeface="Consolas" panose="020B0609020204030204" pitchFamily="49" charset="0"/>
              </a:rPr>
              <a:t> </a:t>
            </a:r>
          </a:p>
          <a:p>
            <a:endParaRPr lang="pt-BR" sz="1600" i="1" dirty="0">
              <a:latin typeface="Consolas" panose="020B0609020204030204" pitchFamily="49" charset="0"/>
            </a:endParaRPr>
          </a:p>
          <a:p>
            <a:r>
              <a:rPr lang="pt-BR" sz="1600" i="1" dirty="0" err="1">
                <a:latin typeface="Consolas" panose="020B0609020204030204" pitchFamily="49" charset="0"/>
              </a:rPr>
              <a:t>term</a:t>
            </a:r>
            <a:r>
              <a:rPr lang="pt-BR" sz="1600" dirty="0">
                <a:latin typeface="Consolas" panose="020B0609020204030204" pitchFamily="49" charset="0"/>
              </a:rPr>
              <a:t> </a:t>
            </a:r>
            <a:r>
              <a:rPr lang="pt-BR" sz="1600" dirty="0">
                <a:latin typeface="Consolas" panose="020B0609020204030204" pitchFamily="49" charset="0"/>
                <a:sym typeface="Wingdings 3" panose="05040102010807070707" pitchFamily="18" charset="2"/>
              </a:rPr>
              <a:t>	</a:t>
            </a:r>
            <a:r>
              <a:rPr lang="pt-BR" sz="1600" dirty="0">
                <a:solidFill>
                  <a:srgbClr val="FF4343"/>
                </a:solidFill>
                <a:latin typeface="Consolas" panose="020B0609020204030204" pitchFamily="49" charset="0"/>
              </a:rPr>
              <a:t>0</a:t>
            </a:r>
            <a:r>
              <a:rPr lang="pt-BR" sz="1600" i="1" dirty="0">
                <a:latin typeface="Consolas" panose="020B0609020204030204" pitchFamily="49" charset="0"/>
              </a:rPr>
              <a:t> </a:t>
            </a:r>
            <a:r>
              <a:rPr lang="pt-BR" sz="1600" dirty="0">
                <a:latin typeface="Consolas" panose="020B0609020204030204" pitchFamily="49" charset="0"/>
              </a:rPr>
              <a:t>{ </a:t>
            </a:r>
            <a:r>
              <a:rPr lang="pt-BR" sz="1600" dirty="0" err="1">
                <a:latin typeface="Consolas" panose="020B0609020204030204" pitchFamily="49" charset="0"/>
              </a:rPr>
              <a:t>print</a:t>
            </a:r>
            <a:r>
              <a:rPr lang="pt-BR" sz="1600" dirty="0">
                <a:latin typeface="Consolas" panose="020B0609020204030204" pitchFamily="49" charset="0"/>
              </a:rPr>
              <a:t>(</a:t>
            </a:r>
            <a:r>
              <a:rPr lang="pt-BR" sz="1600" dirty="0">
                <a:solidFill>
                  <a:srgbClr val="FF7575"/>
                </a:solidFill>
                <a:latin typeface="Consolas" panose="020B0609020204030204" pitchFamily="49" charset="0"/>
              </a:rPr>
              <a:t>'0'</a:t>
            </a:r>
            <a:r>
              <a:rPr lang="pt-BR" sz="1600" dirty="0">
                <a:latin typeface="Consolas" panose="020B0609020204030204" pitchFamily="49" charset="0"/>
              </a:rPr>
              <a:t>) }</a:t>
            </a:r>
          </a:p>
          <a:p>
            <a:r>
              <a:rPr lang="pt-BR" sz="1600" i="1" dirty="0">
                <a:latin typeface="Consolas" panose="020B0609020204030204" pitchFamily="49" charset="0"/>
              </a:rPr>
              <a:t>     </a:t>
            </a:r>
            <a:r>
              <a:rPr lang="pt-BR" sz="1600" dirty="0">
                <a:latin typeface="Consolas" panose="020B0609020204030204" pitchFamily="49" charset="0"/>
              </a:rPr>
              <a:t>|</a:t>
            </a:r>
            <a:r>
              <a:rPr lang="pt-BR" sz="1600" dirty="0">
                <a:latin typeface="Consolas" panose="020B0609020204030204" pitchFamily="49" charset="0"/>
                <a:sym typeface="Wingdings 3" panose="05040102010807070707" pitchFamily="18" charset="2"/>
              </a:rPr>
              <a:t>	</a:t>
            </a:r>
            <a:r>
              <a:rPr lang="pt-BR" sz="1600" dirty="0">
                <a:solidFill>
                  <a:srgbClr val="FF4343"/>
                </a:solidFill>
                <a:latin typeface="Consolas" panose="020B0609020204030204" pitchFamily="49" charset="0"/>
              </a:rPr>
              <a:t>1</a:t>
            </a:r>
            <a:r>
              <a:rPr lang="pt-BR" sz="1600" i="1" dirty="0">
                <a:latin typeface="Consolas" panose="020B0609020204030204" pitchFamily="49" charset="0"/>
              </a:rPr>
              <a:t> </a:t>
            </a:r>
            <a:r>
              <a:rPr lang="pt-BR" sz="1600" dirty="0">
                <a:latin typeface="Consolas" panose="020B0609020204030204" pitchFamily="49" charset="0"/>
              </a:rPr>
              <a:t>{ </a:t>
            </a:r>
            <a:r>
              <a:rPr lang="pt-BR" sz="1600" dirty="0" err="1">
                <a:latin typeface="Consolas" panose="020B0609020204030204" pitchFamily="49" charset="0"/>
              </a:rPr>
              <a:t>print</a:t>
            </a:r>
            <a:r>
              <a:rPr lang="pt-BR" sz="1600" dirty="0">
                <a:latin typeface="Consolas" panose="020B0609020204030204" pitchFamily="49" charset="0"/>
              </a:rPr>
              <a:t>(</a:t>
            </a:r>
            <a:r>
              <a:rPr lang="pt-BR" sz="1600" dirty="0">
                <a:solidFill>
                  <a:srgbClr val="FF7575"/>
                </a:solidFill>
                <a:latin typeface="Consolas" panose="020B0609020204030204" pitchFamily="49" charset="0"/>
              </a:rPr>
              <a:t>'1'</a:t>
            </a:r>
            <a:r>
              <a:rPr lang="pt-BR" sz="1600" dirty="0">
                <a:latin typeface="Consolas" panose="020B0609020204030204" pitchFamily="49" charset="0"/>
              </a:rPr>
              <a:t>) }</a:t>
            </a:r>
          </a:p>
          <a:p>
            <a:r>
              <a:rPr lang="pt-BR" sz="1600" dirty="0">
                <a:latin typeface="Consolas" panose="020B0609020204030204" pitchFamily="49" charset="0"/>
              </a:rPr>
              <a:t>     |  ...</a:t>
            </a:r>
          </a:p>
          <a:p>
            <a:r>
              <a:rPr lang="pt-BR" sz="1600" dirty="0">
                <a:latin typeface="Consolas" panose="020B0609020204030204" pitchFamily="49" charset="0"/>
              </a:rPr>
              <a:t>     |</a:t>
            </a:r>
            <a:r>
              <a:rPr lang="pt-BR" sz="1600" dirty="0">
                <a:latin typeface="Consolas" panose="020B0609020204030204" pitchFamily="49" charset="0"/>
                <a:sym typeface="Wingdings 3" panose="05040102010807070707" pitchFamily="18" charset="2"/>
              </a:rPr>
              <a:t>	</a:t>
            </a:r>
            <a:r>
              <a:rPr lang="pt-BR" sz="1600" dirty="0">
                <a:solidFill>
                  <a:srgbClr val="FF4343"/>
                </a:solidFill>
                <a:latin typeface="Consolas" panose="020B0609020204030204" pitchFamily="49" charset="0"/>
              </a:rPr>
              <a:t>9</a:t>
            </a:r>
            <a:r>
              <a:rPr lang="pt-BR" sz="1600" i="1" dirty="0">
                <a:latin typeface="Consolas" panose="020B0609020204030204" pitchFamily="49" charset="0"/>
              </a:rPr>
              <a:t> </a:t>
            </a:r>
            <a:r>
              <a:rPr lang="pt-BR" sz="1600" dirty="0">
                <a:latin typeface="Consolas" panose="020B0609020204030204" pitchFamily="49" charset="0"/>
              </a:rPr>
              <a:t>{ </a:t>
            </a:r>
            <a:r>
              <a:rPr lang="pt-BR" sz="1600" dirty="0" err="1">
                <a:latin typeface="Consolas" panose="020B0609020204030204" pitchFamily="49" charset="0"/>
              </a:rPr>
              <a:t>print</a:t>
            </a:r>
            <a:r>
              <a:rPr lang="pt-BR" sz="1600" dirty="0">
                <a:latin typeface="Consolas" panose="020B0609020204030204" pitchFamily="49" charset="0"/>
              </a:rPr>
              <a:t>(</a:t>
            </a:r>
            <a:r>
              <a:rPr lang="pt-BR" sz="1600" dirty="0">
                <a:solidFill>
                  <a:srgbClr val="FF7575"/>
                </a:solidFill>
                <a:latin typeface="Consolas" panose="020B0609020204030204" pitchFamily="49" charset="0"/>
              </a:rPr>
              <a:t>'9'</a:t>
            </a:r>
            <a:r>
              <a:rPr lang="pt-BR" sz="1600" dirty="0">
                <a:latin typeface="Consolas" panose="020B0609020204030204" pitchFamily="49" charset="0"/>
              </a:rPr>
              <a:t>) }</a:t>
            </a:r>
          </a:p>
        </p:txBody>
      </p:sp>
      <p:sp>
        <p:nvSpPr>
          <p:cNvPr id="6" name="CaixaDeTexto 5">
            <a:extLst>
              <a:ext uri="{FF2B5EF4-FFF2-40B4-BE49-F238E27FC236}">
                <a16:creationId xmlns:a16="http://schemas.microsoft.com/office/drawing/2014/main" id="{1C7130DF-EAB9-46BC-A1C5-9D46866F11B9}"/>
              </a:ext>
            </a:extLst>
          </p:cNvPr>
          <p:cNvSpPr txBox="1"/>
          <p:nvPr/>
        </p:nvSpPr>
        <p:spPr>
          <a:xfrm>
            <a:off x="6310436" y="3576935"/>
            <a:ext cx="3209118" cy="923330"/>
          </a:xfrm>
          <a:prstGeom prst="rect">
            <a:avLst/>
          </a:prstGeom>
          <a:noFill/>
        </p:spPr>
        <p:txBody>
          <a:bodyPr wrap="square" rtlCol="0">
            <a:spAutoFit/>
          </a:bodyPr>
          <a:lstStyle/>
          <a:p>
            <a:pPr algn="ctr"/>
            <a:r>
              <a:rPr lang="pt-BR" dirty="0"/>
              <a:t>Esquema de tradução para a cadeias formadas por </a:t>
            </a:r>
            <a:r>
              <a:rPr lang="pt-BR" dirty="0">
                <a:solidFill>
                  <a:schemeClr val="accent1">
                    <a:lumMod val="75000"/>
                  </a:schemeClr>
                </a:solidFill>
              </a:rPr>
              <a:t>expressões infixadas</a:t>
            </a:r>
          </a:p>
        </p:txBody>
      </p:sp>
    </p:spTree>
    <p:extLst>
      <p:ext uri="{BB962C8B-B14F-4D97-AF65-F5344CB8AC3E}">
        <p14:creationId xmlns:p14="http://schemas.microsoft.com/office/powerpoint/2010/main" val="3545222437"/>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E8A362-49D6-4D75-A41C-ACD46CA43611}"/>
              </a:ext>
            </a:extLst>
          </p:cNvPr>
          <p:cNvSpPr>
            <a:spLocks noGrp="1"/>
          </p:cNvSpPr>
          <p:nvPr>
            <p:ph type="title"/>
          </p:nvPr>
        </p:nvSpPr>
        <p:spPr/>
        <p:txBody>
          <a:bodyPr/>
          <a:lstStyle/>
          <a:p>
            <a:r>
              <a:rPr lang="pt-BR" dirty="0"/>
              <a:t>Recursão à Esquerda</a:t>
            </a:r>
          </a:p>
        </p:txBody>
      </p:sp>
      <p:sp>
        <p:nvSpPr>
          <p:cNvPr id="3" name="Espaço Reservado para Conteúdo 2">
            <a:extLst>
              <a:ext uri="{FF2B5EF4-FFF2-40B4-BE49-F238E27FC236}">
                <a16:creationId xmlns:a16="http://schemas.microsoft.com/office/drawing/2014/main" id="{32313948-78E3-4C6A-B6B4-72C4F513C6B1}"/>
              </a:ext>
            </a:extLst>
          </p:cNvPr>
          <p:cNvSpPr>
            <a:spLocks noGrp="1"/>
          </p:cNvSpPr>
          <p:nvPr>
            <p:ph idx="1"/>
          </p:nvPr>
        </p:nvSpPr>
        <p:spPr/>
        <p:txBody>
          <a:bodyPr/>
          <a:lstStyle/>
          <a:p>
            <a:r>
              <a:rPr lang="pt-BR" dirty="0"/>
              <a:t>A técnica de </a:t>
            </a:r>
            <a:r>
              <a:rPr lang="pt-BR" dirty="0">
                <a:solidFill>
                  <a:schemeClr val="accent1">
                    <a:lumMod val="75000"/>
                  </a:schemeClr>
                </a:solidFill>
              </a:rPr>
              <a:t>eliminação da recursão à esquerda </a:t>
            </a:r>
            <a:br>
              <a:rPr lang="pt-BR" dirty="0">
                <a:solidFill>
                  <a:schemeClr val="accent1">
                    <a:lumMod val="75000"/>
                  </a:schemeClr>
                </a:solidFill>
              </a:rPr>
            </a:br>
            <a:r>
              <a:rPr lang="pt-BR" dirty="0"/>
              <a:t>pode ser aplicada em produções contendo </a:t>
            </a:r>
            <a:br>
              <a:rPr lang="pt-BR" dirty="0"/>
            </a:br>
            <a:r>
              <a:rPr lang="pt-BR" dirty="0">
                <a:solidFill>
                  <a:schemeClr val="accent1">
                    <a:lumMod val="75000"/>
                  </a:schemeClr>
                </a:solidFill>
              </a:rPr>
              <a:t>ações semânticas</a:t>
            </a:r>
          </a:p>
        </p:txBody>
      </p:sp>
      <p:graphicFrame>
        <p:nvGraphicFramePr>
          <p:cNvPr id="4" name="Tabela 3">
            <a:extLst>
              <a:ext uri="{FF2B5EF4-FFF2-40B4-BE49-F238E27FC236}">
                <a16:creationId xmlns:a16="http://schemas.microsoft.com/office/drawing/2014/main" id="{24D2109A-4C3A-4CE8-88FE-8BF1E2CA5890}"/>
              </a:ext>
            </a:extLst>
          </p:cNvPr>
          <p:cNvGraphicFramePr>
            <a:graphicFrameLocks noGrp="1"/>
          </p:cNvGraphicFramePr>
          <p:nvPr>
            <p:extLst>
              <p:ext uri="{D42A27DB-BD31-4B8C-83A1-F6EECF244321}">
                <p14:modId xmlns:p14="http://schemas.microsoft.com/office/powerpoint/2010/main" val="1102438815"/>
              </p:ext>
            </p:extLst>
          </p:nvPr>
        </p:nvGraphicFramePr>
        <p:xfrm>
          <a:off x="6310436" y="3139511"/>
          <a:ext cx="1399896" cy="1080000"/>
        </p:xfrm>
        <a:graphic>
          <a:graphicData uri="http://schemas.openxmlformats.org/drawingml/2006/table">
            <a:tbl>
              <a:tblPr firstRow="1" bandRow="1">
                <a:tableStyleId>{2D5ABB26-0587-4C30-8999-92F81FD0307C}</a:tableStyleId>
              </a:tblPr>
              <a:tblGrid>
                <a:gridCol w="288031">
                  <a:extLst>
                    <a:ext uri="{9D8B030D-6E8A-4147-A177-3AD203B41FA5}">
                      <a16:colId xmlns:a16="http://schemas.microsoft.com/office/drawing/2014/main" val="3383264292"/>
                    </a:ext>
                  </a:extLst>
                </a:gridCol>
                <a:gridCol w="360040">
                  <a:extLst>
                    <a:ext uri="{9D8B030D-6E8A-4147-A177-3AD203B41FA5}">
                      <a16:colId xmlns:a16="http://schemas.microsoft.com/office/drawing/2014/main" val="3806947008"/>
                    </a:ext>
                  </a:extLst>
                </a:gridCol>
                <a:gridCol w="751825">
                  <a:extLst>
                    <a:ext uri="{9D8B030D-6E8A-4147-A177-3AD203B41FA5}">
                      <a16:colId xmlns:a16="http://schemas.microsoft.com/office/drawing/2014/main" val="2820725331"/>
                    </a:ext>
                  </a:extLst>
                </a:gridCol>
              </a:tblGrid>
              <a:tr h="360000">
                <a:tc>
                  <a:txBody>
                    <a:bodyPr/>
                    <a:lstStyle/>
                    <a:p>
                      <a:r>
                        <a:rPr lang="pt-BR" sz="1600" i="1" dirty="0">
                          <a:latin typeface="Consolas" panose="020B0609020204030204" pitchFamily="49" charset="0"/>
                        </a:rPr>
                        <a:t>A</a:t>
                      </a:r>
                      <a:endParaRPr lang="pt-BR" sz="1600" dirty="0"/>
                    </a:p>
                  </a:txBody>
                  <a:tcPr marT="0" marB="0" anchor="ctr">
                    <a:lnL>
                      <a:noFill/>
                    </a:lnL>
                    <a:lnR>
                      <a:noFill/>
                    </a:lnR>
                    <a:lnT>
                      <a:noFill/>
                    </a:lnT>
                    <a:lnB>
                      <a:noFill/>
                    </a:lnB>
                    <a:lnTlToBr w="12700" cmpd="sng">
                      <a:noFill/>
                      <a:prstDash val="solid"/>
                    </a:lnTlToBr>
                    <a:lnBlToTr w="12700" cmpd="sng">
                      <a:noFill/>
                      <a:prstDash val="solid"/>
                    </a:lnBlToTr>
                  </a:tcPr>
                </a:tc>
                <a:tc>
                  <a:txBody>
                    <a:bodyPr/>
                    <a:lstStyle/>
                    <a:p>
                      <a:r>
                        <a:rPr lang="pt-BR" sz="1600" dirty="0">
                          <a:solidFill>
                            <a:schemeClr val="tx1"/>
                          </a:solidFill>
                          <a:latin typeface="Consolas" panose="020B0609020204030204" pitchFamily="49" charset="0"/>
                          <a:sym typeface="Wingdings 3" panose="05040102010807070707" pitchFamily="18" charset="2"/>
                        </a:rPr>
                        <a:t></a:t>
                      </a:r>
                      <a:endParaRPr lang="pt-BR" sz="1600" dirty="0">
                        <a:solidFill>
                          <a:schemeClr val="tx1"/>
                        </a:solidFill>
                      </a:endParaRPr>
                    </a:p>
                  </a:txBody>
                  <a:tcPr marT="0" marB="0" anchor="ctr">
                    <a:lnL>
                      <a:noFill/>
                    </a:lnL>
                    <a:lnR>
                      <a:noFill/>
                    </a:lnR>
                    <a:lnT>
                      <a:noFill/>
                    </a:lnT>
                    <a:lnB>
                      <a:noFill/>
                    </a:lnB>
                    <a:lnTlToBr w="12700" cmpd="sng">
                      <a:noFill/>
                      <a:prstDash val="solid"/>
                    </a:lnTlToBr>
                    <a:lnBlToTr w="12700" cmpd="sng">
                      <a:noFill/>
                      <a:prstDash val="solid"/>
                    </a:lnBlToTr>
                  </a:tcPr>
                </a:tc>
                <a:tc>
                  <a:txBody>
                    <a:bodyPr/>
                    <a:lstStyle/>
                    <a:p>
                      <a:r>
                        <a:rPr lang="pt-BR" sz="1600" i="1" dirty="0">
                          <a:latin typeface="Consolas" panose="020B0609020204030204" pitchFamily="49" charset="0"/>
                        </a:rPr>
                        <a:t>A</a:t>
                      </a:r>
                      <a:r>
                        <a:rPr lang="pt-BR" sz="1600" dirty="0">
                          <a:latin typeface="Consolas" panose="020B0609020204030204" pitchFamily="49" charset="0"/>
                          <a:sym typeface="Symbol" panose="05050102010706020507" pitchFamily="18" charset="2"/>
                        </a:rPr>
                        <a:t></a:t>
                      </a:r>
                      <a:endParaRPr lang="pt-BR" sz="1600" dirty="0"/>
                    </a:p>
                  </a:txBody>
                  <a:tcPr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600063382"/>
                  </a:ext>
                </a:extLst>
              </a:tr>
              <a:tr h="360000">
                <a:tc>
                  <a:txBody>
                    <a:bodyPr/>
                    <a:lstStyle/>
                    <a:p>
                      <a:endParaRPr lang="pt-BR" sz="1600" dirty="0"/>
                    </a:p>
                  </a:txBody>
                  <a:tcPr marT="0" marB="0" anchor="ctr">
                    <a:lnL>
                      <a:noFill/>
                    </a:lnL>
                    <a:lnR>
                      <a:noFill/>
                    </a:lnR>
                    <a:lnT>
                      <a:noFill/>
                    </a:lnT>
                    <a:lnB>
                      <a:noFill/>
                    </a:lnB>
                    <a:lnTlToBr w="12700" cmpd="sng">
                      <a:noFill/>
                      <a:prstDash val="solid"/>
                    </a:lnTlToBr>
                    <a:lnBlToTr w="12700" cmpd="sng">
                      <a:noFill/>
                      <a:prstDash val="solid"/>
                    </a:lnBlToTr>
                  </a:tcPr>
                </a:tc>
                <a:tc>
                  <a:txBody>
                    <a:bodyPr/>
                    <a:lstStyle/>
                    <a:p>
                      <a:r>
                        <a:rPr lang="pt-BR" sz="1600" kern="1200" dirty="0">
                          <a:solidFill>
                            <a:schemeClr val="tx1"/>
                          </a:solidFill>
                          <a:latin typeface="Consolas" panose="020B0609020204030204" pitchFamily="49" charset="0"/>
                          <a:ea typeface="+mn-ea"/>
                          <a:cs typeface="+mn-cs"/>
                          <a:sym typeface="Symbol" panose="05050102010706020507" pitchFamily="18" charset="2"/>
                        </a:rPr>
                        <a:t>|</a:t>
                      </a:r>
                      <a:endParaRPr lang="pt-BR" sz="1600" kern="1200" dirty="0">
                        <a:solidFill>
                          <a:schemeClr val="tx1"/>
                        </a:solidFill>
                        <a:latin typeface="Consolas" panose="020B0609020204030204" pitchFamily="49" charset="0"/>
                        <a:ea typeface="+mn-ea"/>
                        <a:cs typeface="+mn-cs"/>
                      </a:endParaRPr>
                    </a:p>
                  </a:txBody>
                  <a:tcPr marT="0" marB="0" anchor="ctr">
                    <a:lnL>
                      <a:noFill/>
                    </a:lnL>
                    <a:lnR>
                      <a:noFill/>
                    </a:lnR>
                    <a:lnT>
                      <a:noFill/>
                    </a:lnT>
                    <a:lnB>
                      <a:noFill/>
                    </a:lnB>
                    <a:lnTlToBr w="12700" cmpd="sng">
                      <a:noFill/>
                      <a:prstDash val="solid"/>
                    </a:lnTlToBr>
                    <a:lnBlToTr w="12700" cmpd="sng">
                      <a:noFill/>
                      <a:prstDash val="solid"/>
                    </a:lnBlToTr>
                  </a:tcPr>
                </a:tc>
                <a:tc>
                  <a:txBody>
                    <a:bodyPr/>
                    <a:lstStyle/>
                    <a:p>
                      <a:r>
                        <a:rPr lang="pt-BR" sz="1600" dirty="0">
                          <a:latin typeface="Consolas" panose="020B0609020204030204" pitchFamily="49" charset="0"/>
                          <a:sym typeface="Symbol" panose="05050102010706020507" pitchFamily="18" charset="2"/>
                        </a:rPr>
                        <a:t>A</a:t>
                      </a:r>
                      <a:endParaRPr lang="pt-BR" sz="1600" dirty="0"/>
                    </a:p>
                  </a:txBody>
                  <a:tcPr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575499970"/>
                  </a:ext>
                </a:extLst>
              </a:tr>
              <a:tr h="360000">
                <a:tc>
                  <a:txBody>
                    <a:bodyPr/>
                    <a:lstStyle/>
                    <a:p>
                      <a:endParaRPr lang="pt-BR" sz="1600" dirty="0"/>
                    </a:p>
                  </a:txBody>
                  <a:tcPr marT="0" marB="0"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600" kern="1200" dirty="0">
                          <a:solidFill>
                            <a:schemeClr val="tx1"/>
                          </a:solidFill>
                          <a:latin typeface="Consolas" panose="020B0609020204030204" pitchFamily="49" charset="0"/>
                          <a:ea typeface="+mn-ea"/>
                          <a:cs typeface="+mn-cs"/>
                          <a:sym typeface="Symbol" panose="05050102010706020507" pitchFamily="18" charset="2"/>
                        </a:rPr>
                        <a:t>|</a:t>
                      </a:r>
                      <a:endParaRPr lang="pt-BR" sz="1600" kern="1200" dirty="0">
                        <a:solidFill>
                          <a:schemeClr val="tx1"/>
                        </a:solidFill>
                        <a:latin typeface="Consolas" panose="020B0609020204030204" pitchFamily="49" charset="0"/>
                        <a:ea typeface="+mn-ea"/>
                        <a:cs typeface="+mn-cs"/>
                      </a:endParaRPr>
                    </a:p>
                  </a:txBody>
                  <a:tcPr marT="0" marB="0" anchor="ctr">
                    <a:lnL>
                      <a:noFill/>
                    </a:lnL>
                    <a:lnR>
                      <a:noFill/>
                    </a:lnR>
                    <a:lnT>
                      <a:noFill/>
                    </a:lnT>
                    <a:lnB>
                      <a:noFill/>
                    </a:lnB>
                    <a:lnTlToBr w="12700" cmpd="sng">
                      <a:noFill/>
                      <a:prstDash val="solid"/>
                    </a:lnTlToBr>
                    <a:lnBlToTr w="12700" cmpd="sng">
                      <a:noFill/>
                      <a:prstDash val="solid"/>
                    </a:lnBlToTr>
                  </a:tcPr>
                </a:tc>
                <a:tc>
                  <a:txBody>
                    <a:bodyPr/>
                    <a:lstStyle/>
                    <a:p>
                      <a:r>
                        <a:rPr lang="pt-BR" sz="1600" dirty="0">
                          <a:sym typeface="Symbol" panose="05050102010706020507" pitchFamily="18" charset="2"/>
                        </a:rPr>
                        <a:t></a:t>
                      </a:r>
                      <a:endParaRPr lang="pt-BR" sz="1600" dirty="0"/>
                    </a:p>
                  </a:txBody>
                  <a:tcPr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694383587"/>
                  </a:ext>
                </a:extLst>
              </a:tr>
            </a:tbl>
          </a:graphicData>
        </a:graphic>
      </p:graphicFrame>
      <p:cxnSp>
        <p:nvCxnSpPr>
          <p:cNvPr id="5" name="Conector reto 4">
            <a:extLst>
              <a:ext uri="{FF2B5EF4-FFF2-40B4-BE49-F238E27FC236}">
                <a16:creationId xmlns:a16="http://schemas.microsoft.com/office/drawing/2014/main" id="{9F03DCB4-7A1F-441D-AEA1-B2CDE8909F5E}"/>
              </a:ext>
            </a:extLst>
          </p:cNvPr>
          <p:cNvCxnSpPr>
            <a:cxnSpLocks/>
          </p:cNvCxnSpPr>
          <p:nvPr/>
        </p:nvCxnSpPr>
        <p:spPr>
          <a:xfrm>
            <a:off x="7746671" y="3139511"/>
            <a:ext cx="0" cy="118144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Tabela 5">
            <a:extLst>
              <a:ext uri="{FF2B5EF4-FFF2-40B4-BE49-F238E27FC236}">
                <a16:creationId xmlns:a16="http://schemas.microsoft.com/office/drawing/2014/main" id="{17053D69-D7B6-4B97-9800-F7902519ABB5}"/>
              </a:ext>
            </a:extLst>
          </p:cNvPr>
          <p:cNvGraphicFramePr>
            <a:graphicFrameLocks noGrp="1"/>
          </p:cNvGraphicFramePr>
          <p:nvPr>
            <p:extLst>
              <p:ext uri="{D42A27DB-BD31-4B8C-83A1-F6EECF244321}">
                <p14:modId xmlns:p14="http://schemas.microsoft.com/office/powerpoint/2010/main" val="735396073"/>
              </p:ext>
            </p:extLst>
          </p:nvPr>
        </p:nvGraphicFramePr>
        <p:xfrm>
          <a:off x="8091755" y="3139511"/>
          <a:ext cx="1815125" cy="1084320"/>
        </p:xfrm>
        <a:graphic>
          <a:graphicData uri="http://schemas.openxmlformats.org/drawingml/2006/table">
            <a:tbl>
              <a:tblPr firstRow="1" bandRow="1">
                <a:tableStyleId>{2D5ABB26-0587-4C30-8999-92F81FD0307C}</a:tableStyleId>
              </a:tblPr>
              <a:tblGrid>
                <a:gridCol w="302968">
                  <a:extLst>
                    <a:ext uri="{9D8B030D-6E8A-4147-A177-3AD203B41FA5}">
                      <a16:colId xmlns:a16="http://schemas.microsoft.com/office/drawing/2014/main" val="3383264292"/>
                    </a:ext>
                  </a:extLst>
                </a:gridCol>
                <a:gridCol w="360040">
                  <a:extLst>
                    <a:ext uri="{9D8B030D-6E8A-4147-A177-3AD203B41FA5}">
                      <a16:colId xmlns:a16="http://schemas.microsoft.com/office/drawing/2014/main" val="3806947008"/>
                    </a:ext>
                  </a:extLst>
                </a:gridCol>
                <a:gridCol w="1152117">
                  <a:extLst>
                    <a:ext uri="{9D8B030D-6E8A-4147-A177-3AD203B41FA5}">
                      <a16:colId xmlns:a16="http://schemas.microsoft.com/office/drawing/2014/main" val="2820725331"/>
                    </a:ext>
                  </a:extLst>
                </a:gridCol>
              </a:tblGrid>
              <a:tr h="270000">
                <a:tc>
                  <a:txBody>
                    <a:bodyPr/>
                    <a:lstStyle/>
                    <a:p>
                      <a:r>
                        <a:rPr lang="pt-BR" sz="1600" i="1" dirty="0">
                          <a:latin typeface="Consolas" panose="020B0609020204030204" pitchFamily="49" charset="0"/>
                        </a:rPr>
                        <a:t>A</a:t>
                      </a:r>
                      <a:endParaRPr lang="pt-BR" sz="1600" dirty="0"/>
                    </a:p>
                  </a:txBody>
                  <a:tcPr marT="0" marB="0" anchor="ctr">
                    <a:lnL>
                      <a:noFill/>
                    </a:lnL>
                    <a:lnR>
                      <a:noFill/>
                    </a:lnR>
                    <a:lnT>
                      <a:noFill/>
                    </a:lnT>
                    <a:lnB>
                      <a:noFill/>
                    </a:lnB>
                    <a:lnTlToBr w="12700" cmpd="sng">
                      <a:noFill/>
                      <a:prstDash val="solid"/>
                    </a:lnTlToBr>
                    <a:lnBlToTr w="12700" cmpd="sng">
                      <a:noFill/>
                      <a:prstDash val="solid"/>
                    </a:lnBlToTr>
                  </a:tcPr>
                </a:tc>
                <a:tc>
                  <a:txBody>
                    <a:bodyPr/>
                    <a:lstStyle/>
                    <a:p>
                      <a:r>
                        <a:rPr lang="pt-BR" sz="1600" dirty="0">
                          <a:solidFill>
                            <a:schemeClr val="tx1"/>
                          </a:solidFill>
                          <a:latin typeface="Consolas" panose="020B0609020204030204" pitchFamily="49" charset="0"/>
                          <a:sym typeface="Wingdings 3" panose="05040102010807070707" pitchFamily="18" charset="2"/>
                        </a:rPr>
                        <a:t></a:t>
                      </a:r>
                      <a:endParaRPr lang="pt-BR" sz="1600" dirty="0">
                        <a:solidFill>
                          <a:schemeClr val="tx1"/>
                        </a:solidFill>
                      </a:endParaRPr>
                    </a:p>
                  </a:txBody>
                  <a:tcPr marT="0" marB="0"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600" dirty="0">
                          <a:sym typeface="Symbol" panose="05050102010706020507" pitchFamily="18" charset="2"/>
                        </a:rPr>
                        <a:t></a:t>
                      </a:r>
                      <a:r>
                        <a:rPr lang="pt-BR" dirty="0">
                          <a:latin typeface="Consolas" panose="020B0609020204030204" pitchFamily="49" charset="0"/>
                          <a:sym typeface="Symbol" panose="05050102010706020507" pitchFamily="18" charset="2"/>
                        </a:rPr>
                        <a:t>R</a:t>
                      </a:r>
                      <a:endParaRPr lang="pt-BR" sz="1600" dirty="0">
                        <a:latin typeface="Consolas" panose="020B0609020204030204" pitchFamily="49" charset="0"/>
                      </a:endParaRPr>
                    </a:p>
                  </a:txBody>
                  <a:tcPr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600063382"/>
                  </a:ext>
                </a:extLst>
              </a:tr>
              <a:tr h="270000">
                <a:tc>
                  <a:txBody>
                    <a:bodyPr/>
                    <a:lstStyle/>
                    <a:p>
                      <a:r>
                        <a:rPr lang="pt-BR" sz="1600" dirty="0">
                          <a:latin typeface="Consolas" panose="020B0609020204030204" pitchFamily="49" charset="0"/>
                        </a:rPr>
                        <a:t>R</a:t>
                      </a:r>
                    </a:p>
                  </a:txBody>
                  <a:tcPr marT="0" marB="0" anchor="ctr">
                    <a:lnL>
                      <a:noFill/>
                    </a:lnL>
                    <a:lnR>
                      <a:noFill/>
                    </a:lnR>
                    <a:lnT>
                      <a:noFill/>
                    </a:lnT>
                    <a:lnB>
                      <a:noFill/>
                    </a:lnB>
                    <a:lnTlToBr w="12700" cmpd="sng">
                      <a:noFill/>
                      <a:prstDash val="solid"/>
                    </a:lnTlToBr>
                    <a:lnBlToTr w="12700" cmpd="sng">
                      <a:noFill/>
                      <a:prstDash val="solid"/>
                    </a:lnBlToTr>
                  </a:tcPr>
                </a:tc>
                <a:tc>
                  <a:txBody>
                    <a:bodyPr/>
                    <a:lstStyle/>
                    <a:p>
                      <a:r>
                        <a:rPr lang="pt-BR" sz="1600" dirty="0">
                          <a:solidFill>
                            <a:schemeClr val="tx1"/>
                          </a:solidFill>
                          <a:latin typeface="Consolas" panose="020B0609020204030204" pitchFamily="49" charset="0"/>
                          <a:sym typeface="Wingdings 3" panose="05040102010807070707" pitchFamily="18" charset="2"/>
                        </a:rPr>
                        <a:t></a:t>
                      </a:r>
                      <a:endParaRPr lang="pt-BR" sz="1600" dirty="0">
                        <a:solidFill>
                          <a:schemeClr val="tx1"/>
                        </a:solidFill>
                      </a:endParaRPr>
                    </a:p>
                  </a:txBody>
                  <a:tcPr marT="0" marB="0"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600" dirty="0">
                          <a:latin typeface="Consolas" panose="020B0609020204030204" pitchFamily="49" charset="0"/>
                          <a:sym typeface="Symbol" panose="05050102010706020507" pitchFamily="18" charset="2"/>
                        </a:rPr>
                        <a:t>R</a:t>
                      </a:r>
                      <a:endParaRPr lang="pt-BR" sz="1600" dirty="0"/>
                    </a:p>
                  </a:txBody>
                  <a:tcPr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575499970"/>
                  </a:ext>
                </a:extLst>
              </a:tr>
              <a:tr h="270000">
                <a:tc>
                  <a:txBody>
                    <a:bodyPr/>
                    <a:lstStyle/>
                    <a:p>
                      <a:endParaRPr lang="pt-BR" sz="1600" dirty="0">
                        <a:latin typeface="Consolas" panose="020B0609020204030204" pitchFamily="49" charset="0"/>
                      </a:endParaRPr>
                    </a:p>
                  </a:txBody>
                  <a:tcPr marT="0" marB="0" anchor="ctr">
                    <a:lnL>
                      <a:noFill/>
                    </a:lnL>
                    <a:lnR>
                      <a:noFill/>
                    </a:lnR>
                    <a:lnT>
                      <a:noFill/>
                    </a:lnT>
                    <a:lnB>
                      <a:noFill/>
                    </a:lnB>
                    <a:lnTlToBr w="12700" cmpd="sng">
                      <a:noFill/>
                      <a:prstDash val="solid"/>
                    </a:lnTlToBr>
                    <a:lnBlToTr w="12700" cmpd="sng">
                      <a:noFill/>
                      <a:prstDash val="solid"/>
                    </a:lnBlToTr>
                  </a:tcPr>
                </a:tc>
                <a:tc>
                  <a:txBody>
                    <a:bodyPr/>
                    <a:lstStyle/>
                    <a:p>
                      <a:r>
                        <a:rPr lang="pt-BR" sz="1600" kern="1200" dirty="0">
                          <a:solidFill>
                            <a:schemeClr val="tx1"/>
                          </a:solidFill>
                          <a:latin typeface="Consolas" panose="020B0609020204030204" pitchFamily="49" charset="0"/>
                          <a:ea typeface="+mn-ea"/>
                          <a:cs typeface="+mn-cs"/>
                          <a:sym typeface="Symbol" panose="05050102010706020507" pitchFamily="18" charset="2"/>
                        </a:rPr>
                        <a:t>|</a:t>
                      </a:r>
                      <a:endParaRPr lang="pt-BR" sz="1600" dirty="0">
                        <a:solidFill>
                          <a:schemeClr val="tx1"/>
                        </a:solidFill>
                      </a:endParaRPr>
                    </a:p>
                  </a:txBody>
                  <a:tcPr marT="0" marB="0"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600" dirty="0">
                          <a:latin typeface="Consolas" panose="020B0609020204030204" pitchFamily="49" charset="0"/>
                          <a:sym typeface="Symbol" panose="05050102010706020507" pitchFamily="18" charset="2"/>
                        </a:rPr>
                        <a:t>R</a:t>
                      </a:r>
                      <a:endParaRPr lang="pt-BR" sz="1600" dirty="0"/>
                    </a:p>
                  </a:txBody>
                  <a:tcPr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571946576"/>
                  </a:ext>
                </a:extLst>
              </a:tr>
              <a:tr h="270000">
                <a:tc>
                  <a:txBody>
                    <a:bodyPr/>
                    <a:lstStyle/>
                    <a:p>
                      <a:endParaRPr lang="pt-BR" sz="1600" dirty="0">
                        <a:latin typeface="Consolas" panose="020B0609020204030204" pitchFamily="49" charset="0"/>
                      </a:endParaRPr>
                    </a:p>
                  </a:txBody>
                  <a:tcPr marT="0" marB="0" anchor="ctr">
                    <a:lnL>
                      <a:noFill/>
                    </a:lnL>
                    <a:lnR>
                      <a:noFill/>
                    </a:lnR>
                    <a:lnT>
                      <a:noFill/>
                    </a:lnT>
                    <a:lnB>
                      <a:noFill/>
                    </a:lnB>
                    <a:lnTlToBr w="12700" cmpd="sng">
                      <a:noFill/>
                      <a:prstDash val="solid"/>
                    </a:lnTlToBr>
                    <a:lnBlToTr w="12700" cmpd="sng">
                      <a:noFill/>
                      <a:prstDash val="solid"/>
                    </a:lnBlToTr>
                  </a:tcPr>
                </a:tc>
                <a:tc>
                  <a:txBody>
                    <a:bodyPr/>
                    <a:lstStyle/>
                    <a:p>
                      <a:r>
                        <a:rPr lang="pt-BR" sz="1600" kern="1200" dirty="0">
                          <a:solidFill>
                            <a:schemeClr val="tx1"/>
                          </a:solidFill>
                          <a:latin typeface="Consolas" panose="020B0609020204030204" pitchFamily="49" charset="0"/>
                          <a:ea typeface="+mn-ea"/>
                          <a:cs typeface="+mn-cs"/>
                          <a:sym typeface="Symbol" panose="05050102010706020507" pitchFamily="18" charset="2"/>
                        </a:rPr>
                        <a:t>|</a:t>
                      </a:r>
                      <a:endParaRPr lang="pt-BR" sz="1600" dirty="0">
                        <a:solidFill>
                          <a:schemeClr val="tx1"/>
                        </a:solidFill>
                      </a:endParaRPr>
                    </a:p>
                  </a:txBody>
                  <a:tcPr marT="0" marB="0"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600" b="1" i="0" dirty="0">
                          <a:latin typeface="Cambria Math" panose="02040503050406030204" pitchFamily="18" charset="0"/>
                          <a:ea typeface="Cambria Math" panose="02040503050406030204" pitchFamily="18" charset="0"/>
                          <a:sym typeface="Symbol" panose="05050102010706020507" pitchFamily="18" charset="2"/>
                        </a:rPr>
                        <a:t>ϵ</a:t>
                      </a:r>
                      <a:endParaRPr lang="pt-BR" sz="1600" i="0" dirty="0"/>
                    </a:p>
                  </a:txBody>
                  <a:tcPr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506617485"/>
                  </a:ext>
                </a:extLst>
              </a:tr>
            </a:tbl>
          </a:graphicData>
        </a:graphic>
      </p:graphicFrame>
      <p:sp>
        <p:nvSpPr>
          <p:cNvPr id="7" name="Retângulo 6">
            <a:extLst>
              <a:ext uri="{FF2B5EF4-FFF2-40B4-BE49-F238E27FC236}">
                <a16:creationId xmlns:a16="http://schemas.microsoft.com/office/drawing/2014/main" id="{1D511FA2-BF7D-4A7C-B84C-92C02957C704}"/>
              </a:ext>
            </a:extLst>
          </p:cNvPr>
          <p:cNvSpPr/>
          <p:nvPr/>
        </p:nvSpPr>
        <p:spPr>
          <a:xfrm>
            <a:off x="1422925" y="3766100"/>
            <a:ext cx="4100803" cy="2062103"/>
          </a:xfrm>
          <a:prstGeom prst="rect">
            <a:avLst/>
          </a:prstGeom>
        </p:spPr>
        <p:txBody>
          <a:bodyPr wrap="none">
            <a:spAutoFit/>
          </a:bodyPr>
          <a:lstStyle/>
          <a:p>
            <a:r>
              <a:rPr lang="pt-BR" sz="1600" i="1" dirty="0" err="1">
                <a:latin typeface="Consolas" panose="020B0609020204030204" pitchFamily="49" charset="0"/>
              </a:rPr>
              <a:t>expr</a:t>
            </a:r>
            <a:r>
              <a:rPr lang="pt-BR" sz="1600" dirty="0">
                <a:latin typeface="Consolas" panose="020B0609020204030204" pitchFamily="49" charset="0"/>
              </a:rPr>
              <a:t> </a:t>
            </a:r>
            <a:r>
              <a:rPr lang="pt-BR" sz="1600" dirty="0">
                <a:latin typeface="Consolas" panose="020B0609020204030204" pitchFamily="49" charset="0"/>
                <a:sym typeface="Wingdings 3" panose="05040102010807070707" pitchFamily="18" charset="2"/>
              </a:rPr>
              <a:t>	</a:t>
            </a:r>
            <a:r>
              <a:rPr lang="pt-BR" sz="1600" i="1" dirty="0" err="1">
                <a:latin typeface="Consolas" panose="020B0609020204030204" pitchFamily="49" charset="0"/>
              </a:rPr>
              <a:t>expr</a:t>
            </a:r>
            <a:r>
              <a:rPr lang="pt-BR" sz="1600" i="1" dirty="0">
                <a:latin typeface="Consolas" panose="020B0609020204030204" pitchFamily="49" charset="0"/>
              </a:rPr>
              <a:t> </a:t>
            </a:r>
            <a:r>
              <a:rPr lang="pt-BR" sz="1600" dirty="0">
                <a:solidFill>
                  <a:srgbClr val="FF4343"/>
                </a:solidFill>
                <a:latin typeface="Consolas" panose="020B0609020204030204" pitchFamily="49" charset="0"/>
              </a:rPr>
              <a:t>+</a:t>
            </a:r>
            <a:r>
              <a:rPr lang="pt-BR" sz="1600" dirty="0">
                <a:latin typeface="Consolas" panose="020B0609020204030204" pitchFamily="49" charset="0"/>
              </a:rPr>
              <a:t> </a:t>
            </a:r>
            <a:r>
              <a:rPr lang="pt-BR" sz="1600" i="1" dirty="0" err="1">
                <a:latin typeface="Consolas" panose="020B0609020204030204" pitchFamily="49" charset="0"/>
              </a:rPr>
              <a:t>term</a:t>
            </a:r>
            <a:r>
              <a:rPr lang="pt-BR" sz="1600" i="1" dirty="0">
                <a:latin typeface="Consolas" panose="020B0609020204030204" pitchFamily="49" charset="0"/>
              </a:rPr>
              <a:t> </a:t>
            </a:r>
            <a:r>
              <a:rPr lang="pt-BR" sz="1600" dirty="0">
                <a:latin typeface="Consolas" panose="020B0609020204030204" pitchFamily="49" charset="0"/>
              </a:rPr>
              <a:t>{ </a:t>
            </a:r>
            <a:r>
              <a:rPr lang="pt-BR" sz="1600" dirty="0" err="1">
                <a:latin typeface="Consolas" panose="020B0609020204030204" pitchFamily="49" charset="0"/>
              </a:rPr>
              <a:t>print</a:t>
            </a:r>
            <a:r>
              <a:rPr lang="pt-BR" sz="1600" dirty="0">
                <a:latin typeface="Consolas" panose="020B0609020204030204" pitchFamily="49" charset="0"/>
              </a:rPr>
              <a:t>(</a:t>
            </a:r>
            <a:r>
              <a:rPr lang="pt-BR" sz="1600" dirty="0">
                <a:solidFill>
                  <a:srgbClr val="FF7575"/>
                </a:solidFill>
                <a:latin typeface="Consolas" panose="020B0609020204030204" pitchFamily="49" charset="0"/>
              </a:rPr>
              <a:t>'+'</a:t>
            </a:r>
            <a:r>
              <a:rPr lang="pt-BR" sz="1600" dirty="0">
                <a:latin typeface="Consolas" panose="020B0609020204030204" pitchFamily="49" charset="0"/>
              </a:rPr>
              <a:t>) }</a:t>
            </a:r>
          </a:p>
          <a:p>
            <a:r>
              <a:rPr lang="pt-BR" sz="1600" i="1" dirty="0">
                <a:latin typeface="Consolas" panose="020B0609020204030204" pitchFamily="49" charset="0"/>
              </a:rPr>
              <a:t>    </a:t>
            </a:r>
            <a:r>
              <a:rPr lang="pt-BR" sz="1600" dirty="0">
                <a:latin typeface="Consolas" panose="020B0609020204030204" pitchFamily="49" charset="0"/>
              </a:rPr>
              <a:t> </a:t>
            </a:r>
            <a:r>
              <a:rPr lang="pt-BR" sz="1600" dirty="0">
                <a:latin typeface="Consolas" panose="020B0609020204030204" pitchFamily="49" charset="0"/>
                <a:sym typeface="Wingdings 3" panose="05040102010807070707" pitchFamily="18" charset="2"/>
              </a:rPr>
              <a:t>|	</a:t>
            </a:r>
            <a:r>
              <a:rPr lang="pt-BR" sz="1600" i="1" dirty="0" err="1">
                <a:latin typeface="Consolas" panose="020B0609020204030204" pitchFamily="49" charset="0"/>
              </a:rPr>
              <a:t>expr</a:t>
            </a:r>
            <a:r>
              <a:rPr lang="pt-BR" sz="1600" i="1" dirty="0">
                <a:latin typeface="Consolas" panose="020B0609020204030204" pitchFamily="49" charset="0"/>
              </a:rPr>
              <a:t> </a:t>
            </a:r>
            <a:r>
              <a:rPr lang="pt-BR" sz="1600" dirty="0">
                <a:solidFill>
                  <a:srgbClr val="FF4343"/>
                </a:solidFill>
                <a:latin typeface="Consolas" panose="020B0609020204030204" pitchFamily="49" charset="0"/>
              </a:rPr>
              <a:t>-</a:t>
            </a:r>
            <a:r>
              <a:rPr lang="pt-BR" sz="1600" dirty="0">
                <a:latin typeface="Consolas" panose="020B0609020204030204" pitchFamily="49" charset="0"/>
              </a:rPr>
              <a:t> </a:t>
            </a:r>
            <a:r>
              <a:rPr lang="pt-BR" sz="1600" i="1" dirty="0" err="1">
                <a:latin typeface="Consolas" panose="020B0609020204030204" pitchFamily="49" charset="0"/>
              </a:rPr>
              <a:t>term</a:t>
            </a:r>
            <a:r>
              <a:rPr lang="pt-BR" sz="1600" i="1" dirty="0">
                <a:latin typeface="Consolas" panose="020B0609020204030204" pitchFamily="49" charset="0"/>
              </a:rPr>
              <a:t> </a:t>
            </a:r>
            <a:r>
              <a:rPr lang="pt-BR" sz="1600" dirty="0">
                <a:latin typeface="Consolas" panose="020B0609020204030204" pitchFamily="49" charset="0"/>
              </a:rPr>
              <a:t>{ </a:t>
            </a:r>
            <a:r>
              <a:rPr lang="pt-BR" sz="1600" dirty="0" err="1">
                <a:latin typeface="Consolas" panose="020B0609020204030204" pitchFamily="49" charset="0"/>
              </a:rPr>
              <a:t>print</a:t>
            </a:r>
            <a:r>
              <a:rPr lang="pt-BR" sz="1600" dirty="0">
                <a:latin typeface="Consolas" panose="020B0609020204030204" pitchFamily="49" charset="0"/>
              </a:rPr>
              <a:t>(</a:t>
            </a:r>
            <a:r>
              <a:rPr lang="pt-BR" sz="1600" dirty="0">
                <a:solidFill>
                  <a:srgbClr val="FF7575"/>
                </a:solidFill>
                <a:latin typeface="Consolas" panose="020B0609020204030204" pitchFamily="49" charset="0"/>
              </a:rPr>
              <a:t>'-'</a:t>
            </a:r>
            <a:r>
              <a:rPr lang="pt-BR" sz="1600" dirty="0">
                <a:latin typeface="Consolas" panose="020B0609020204030204" pitchFamily="49" charset="0"/>
              </a:rPr>
              <a:t>) }</a:t>
            </a:r>
          </a:p>
          <a:p>
            <a:r>
              <a:rPr lang="pt-BR" sz="1600" dirty="0">
                <a:latin typeface="Consolas" panose="020B0609020204030204" pitchFamily="49" charset="0"/>
              </a:rPr>
              <a:t>     |</a:t>
            </a:r>
            <a:r>
              <a:rPr lang="pt-BR" sz="1600" dirty="0">
                <a:latin typeface="Consolas" panose="020B0609020204030204" pitchFamily="49" charset="0"/>
                <a:sym typeface="Wingdings 3" panose="05040102010807070707" pitchFamily="18" charset="2"/>
              </a:rPr>
              <a:t>	</a:t>
            </a:r>
            <a:r>
              <a:rPr lang="pt-BR" sz="1600" i="1" dirty="0" err="1">
                <a:latin typeface="Consolas" panose="020B0609020204030204" pitchFamily="49" charset="0"/>
              </a:rPr>
              <a:t>term</a:t>
            </a:r>
            <a:r>
              <a:rPr lang="pt-BR" sz="1600" i="1" dirty="0">
                <a:latin typeface="Consolas" panose="020B0609020204030204" pitchFamily="49" charset="0"/>
              </a:rPr>
              <a:t> </a:t>
            </a:r>
          </a:p>
          <a:p>
            <a:endParaRPr lang="pt-BR" sz="1600" i="1" dirty="0">
              <a:latin typeface="Consolas" panose="020B0609020204030204" pitchFamily="49" charset="0"/>
            </a:endParaRPr>
          </a:p>
          <a:p>
            <a:r>
              <a:rPr lang="pt-BR" sz="1600" i="1" dirty="0" err="1">
                <a:latin typeface="Consolas" panose="020B0609020204030204" pitchFamily="49" charset="0"/>
              </a:rPr>
              <a:t>term</a:t>
            </a:r>
            <a:r>
              <a:rPr lang="pt-BR" sz="1600" dirty="0">
                <a:latin typeface="Consolas" panose="020B0609020204030204" pitchFamily="49" charset="0"/>
              </a:rPr>
              <a:t> </a:t>
            </a:r>
            <a:r>
              <a:rPr lang="pt-BR" sz="1600" dirty="0">
                <a:latin typeface="Consolas" panose="020B0609020204030204" pitchFamily="49" charset="0"/>
                <a:sym typeface="Wingdings 3" panose="05040102010807070707" pitchFamily="18" charset="2"/>
              </a:rPr>
              <a:t>	</a:t>
            </a:r>
            <a:r>
              <a:rPr lang="pt-BR" sz="1600" dirty="0">
                <a:solidFill>
                  <a:srgbClr val="FF4343"/>
                </a:solidFill>
                <a:latin typeface="Consolas" panose="020B0609020204030204" pitchFamily="49" charset="0"/>
              </a:rPr>
              <a:t>0</a:t>
            </a:r>
            <a:r>
              <a:rPr lang="pt-BR" sz="1600" i="1" dirty="0">
                <a:latin typeface="Consolas" panose="020B0609020204030204" pitchFamily="49" charset="0"/>
              </a:rPr>
              <a:t> </a:t>
            </a:r>
            <a:r>
              <a:rPr lang="pt-BR" sz="1600" dirty="0">
                <a:latin typeface="Consolas" panose="020B0609020204030204" pitchFamily="49" charset="0"/>
              </a:rPr>
              <a:t>{ </a:t>
            </a:r>
            <a:r>
              <a:rPr lang="pt-BR" sz="1600" dirty="0" err="1">
                <a:latin typeface="Consolas" panose="020B0609020204030204" pitchFamily="49" charset="0"/>
              </a:rPr>
              <a:t>print</a:t>
            </a:r>
            <a:r>
              <a:rPr lang="pt-BR" sz="1600" dirty="0">
                <a:latin typeface="Consolas" panose="020B0609020204030204" pitchFamily="49" charset="0"/>
              </a:rPr>
              <a:t>(</a:t>
            </a:r>
            <a:r>
              <a:rPr lang="pt-BR" sz="1600" dirty="0">
                <a:solidFill>
                  <a:srgbClr val="FF7575"/>
                </a:solidFill>
                <a:latin typeface="Consolas" panose="020B0609020204030204" pitchFamily="49" charset="0"/>
              </a:rPr>
              <a:t>'0'</a:t>
            </a:r>
            <a:r>
              <a:rPr lang="pt-BR" sz="1600" dirty="0">
                <a:latin typeface="Consolas" panose="020B0609020204030204" pitchFamily="49" charset="0"/>
              </a:rPr>
              <a:t>) }</a:t>
            </a:r>
          </a:p>
          <a:p>
            <a:r>
              <a:rPr lang="pt-BR" sz="1600" i="1" dirty="0">
                <a:latin typeface="Consolas" panose="020B0609020204030204" pitchFamily="49" charset="0"/>
              </a:rPr>
              <a:t>     </a:t>
            </a:r>
            <a:r>
              <a:rPr lang="pt-BR" sz="1600" dirty="0">
                <a:latin typeface="Consolas" panose="020B0609020204030204" pitchFamily="49" charset="0"/>
              </a:rPr>
              <a:t>|</a:t>
            </a:r>
            <a:r>
              <a:rPr lang="pt-BR" sz="1600" dirty="0">
                <a:latin typeface="Consolas" panose="020B0609020204030204" pitchFamily="49" charset="0"/>
                <a:sym typeface="Wingdings 3" panose="05040102010807070707" pitchFamily="18" charset="2"/>
              </a:rPr>
              <a:t>	</a:t>
            </a:r>
            <a:r>
              <a:rPr lang="pt-BR" sz="1600" dirty="0">
                <a:solidFill>
                  <a:srgbClr val="FF4343"/>
                </a:solidFill>
                <a:latin typeface="Consolas" panose="020B0609020204030204" pitchFamily="49" charset="0"/>
              </a:rPr>
              <a:t>1</a:t>
            </a:r>
            <a:r>
              <a:rPr lang="pt-BR" sz="1600" i="1" dirty="0">
                <a:latin typeface="Consolas" panose="020B0609020204030204" pitchFamily="49" charset="0"/>
              </a:rPr>
              <a:t> </a:t>
            </a:r>
            <a:r>
              <a:rPr lang="pt-BR" sz="1600" dirty="0">
                <a:latin typeface="Consolas" panose="020B0609020204030204" pitchFamily="49" charset="0"/>
              </a:rPr>
              <a:t>{ </a:t>
            </a:r>
            <a:r>
              <a:rPr lang="pt-BR" sz="1600" dirty="0" err="1">
                <a:latin typeface="Consolas" panose="020B0609020204030204" pitchFamily="49" charset="0"/>
              </a:rPr>
              <a:t>print</a:t>
            </a:r>
            <a:r>
              <a:rPr lang="pt-BR" sz="1600" dirty="0">
                <a:latin typeface="Consolas" panose="020B0609020204030204" pitchFamily="49" charset="0"/>
              </a:rPr>
              <a:t>(</a:t>
            </a:r>
            <a:r>
              <a:rPr lang="pt-BR" sz="1600" dirty="0">
                <a:solidFill>
                  <a:srgbClr val="FF7575"/>
                </a:solidFill>
                <a:latin typeface="Consolas" panose="020B0609020204030204" pitchFamily="49" charset="0"/>
              </a:rPr>
              <a:t>'1'</a:t>
            </a:r>
            <a:r>
              <a:rPr lang="pt-BR" sz="1600" dirty="0">
                <a:latin typeface="Consolas" panose="020B0609020204030204" pitchFamily="49" charset="0"/>
              </a:rPr>
              <a:t>) }</a:t>
            </a:r>
          </a:p>
          <a:p>
            <a:r>
              <a:rPr lang="pt-BR" sz="1600" dirty="0">
                <a:latin typeface="Consolas" panose="020B0609020204030204" pitchFamily="49" charset="0"/>
              </a:rPr>
              <a:t>     |  ...</a:t>
            </a:r>
          </a:p>
          <a:p>
            <a:r>
              <a:rPr lang="pt-BR" sz="1600" dirty="0">
                <a:latin typeface="Consolas" panose="020B0609020204030204" pitchFamily="49" charset="0"/>
              </a:rPr>
              <a:t>     |</a:t>
            </a:r>
            <a:r>
              <a:rPr lang="pt-BR" sz="1600" dirty="0">
                <a:latin typeface="Consolas" panose="020B0609020204030204" pitchFamily="49" charset="0"/>
                <a:sym typeface="Wingdings 3" panose="05040102010807070707" pitchFamily="18" charset="2"/>
              </a:rPr>
              <a:t>	</a:t>
            </a:r>
            <a:r>
              <a:rPr lang="pt-BR" sz="1600" dirty="0">
                <a:solidFill>
                  <a:srgbClr val="FF4343"/>
                </a:solidFill>
                <a:latin typeface="Consolas" panose="020B0609020204030204" pitchFamily="49" charset="0"/>
              </a:rPr>
              <a:t>9</a:t>
            </a:r>
            <a:r>
              <a:rPr lang="pt-BR" sz="1600" i="1" dirty="0">
                <a:latin typeface="Consolas" panose="020B0609020204030204" pitchFamily="49" charset="0"/>
              </a:rPr>
              <a:t> </a:t>
            </a:r>
            <a:r>
              <a:rPr lang="pt-BR" sz="1600" dirty="0">
                <a:latin typeface="Consolas" panose="020B0609020204030204" pitchFamily="49" charset="0"/>
              </a:rPr>
              <a:t>{ </a:t>
            </a:r>
            <a:r>
              <a:rPr lang="pt-BR" sz="1600" dirty="0" err="1">
                <a:latin typeface="Consolas" panose="020B0609020204030204" pitchFamily="49" charset="0"/>
              </a:rPr>
              <a:t>print</a:t>
            </a:r>
            <a:r>
              <a:rPr lang="pt-BR" sz="1600" dirty="0">
                <a:latin typeface="Consolas" panose="020B0609020204030204" pitchFamily="49" charset="0"/>
              </a:rPr>
              <a:t>(</a:t>
            </a:r>
            <a:r>
              <a:rPr lang="pt-BR" sz="1600" dirty="0">
                <a:solidFill>
                  <a:srgbClr val="FF7575"/>
                </a:solidFill>
                <a:latin typeface="Consolas" panose="020B0609020204030204" pitchFamily="49" charset="0"/>
              </a:rPr>
              <a:t>'9'</a:t>
            </a:r>
            <a:r>
              <a:rPr lang="pt-BR" sz="1600" dirty="0">
                <a:latin typeface="Consolas" panose="020B0609020204030204" pitchFamily="49" charset="0"/>
              </a:rPr>
              <a:t>) }</a:t>
            </a:r>
          </a:p>
        </p:txBody>
      </p:sp>
      <p:graphicFrame>
        <p:nvGraphicFramePr>
          <p:cNvPr id="10" name="Tabela 9">
            <a:extLst>
              <a:ext uri="{FF2B5EF4-FFF2-40B4-BE49-F238E27FC236}">
                <a16:creationId xmlns:a16="http://schemas.microsoft.com/office/drawing/2014/main" id="{B8414297-C849-43CE-B9EA-E0B87A7E79F9}"/>
              </a:ext>
            </a:extLst>
          </p:cNvPr>
          <p:cNvGraphicFramePr>
            <a:graphicFrameLocks noGrp="1"/>
          </p:cNvGraphicFramePr>
          <p:nvPr>
            <p:extLst>
              <p:ext uri="{D42A27DB-BD31-4B8C-83A1-F6EECF244321}">
                <p14:modId xmlns:p14="http://schemas.microsoft.com/office/powerpoint/2010/main" val="4012329894"/>
              </p:ext>
            </p:extLst>
          </p:nvPr>
        </p:nvGraphicFramePr>
        <p:xfrm>
          <a:off x="6543583" y="4797152"/>
          <a:ext cx="3096344" cy="1341120"/>
        </p:xfrm>
        <a:graphic>
          <a:graphicData uri="http://schemas.openxmlformats.org/drawingml/2006/table">
            <a:tbl>
              <a:tblPr firstRow="1" bandRow="1">
                <a:tableStyleId>{2D5ABB26-0587-4C30-8999-92F81FD0307C}</a:tableStyleId>
              </a:tblPr>
              <a:tblGrid>
                <a:gridCol w="288031">
                  <a:extLst>
                    <a:ext uri="{9D8B030D-6E8A-4147-A177-3AD203B41FA5}">
                      <a16:colId xmlns:a16="http://schemas.microsoft.com/office/drawing/2014/main" val="3069355326"/>
                    </a:ext>
                  </a:extLst>
                </a:gridCol>
                <a:gridCol w="2808313">
                  <a:extLst>
                    <a:ext uri="{9D8B030D-6E8A-4147-A177-3AD203B41FA5}">
                      <a16:colId xmlns:a16="http://schemas.microsoft.com/office/drawing/2014/main" val="2049318182"/>
                    </a:ext>
                  </a:extLst>
                </a:gridCol>
              </a:tblGrid>
              <a:tr h="306034">
                <a:tc>
                  <a:txBody>
                    <a:bodyPr/>
                    <a:lstStyle/>
                    <a:p>
                      <a:r>
                        <a:rPr lang="pt-BR" sz="1600" i="1" dirty="0">
                          <a:latin typeface="Consolas" panose="020B0609020204030204" pitchFamily="49" charset="0"/>
                        </a:rPr>
                        <a:t>A</a:t>
                      </a:r>
                      <a:endParaRPr lang="pt-BR"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600" i="1" dirty="0">
                          <a:latin typeface="Consolas" panose="020B0609020204030204" pitchFamily="49" charset="0"/>
                        </a:rPr>
                        <a:t>= </a:t>
                      </a:r>
                      <a:r>
                        <a:rPr lang="pt-BR" sz="1600" i="1" dirty="0" err="1">
                          <a:latin typeface="Consolas" panose="020B0609020204030204" pitchFamily="49" charset="0"/>
                        </a:rPr>
                        <a:t>expr</a:t>
                      </a:r>
                      <a:endParaRPr lang="pt-BR" sz="1600" i="1" dirty="0">
                        <a:latin typeface="Consolas" panose="020B0609020204030204" pitchFamily="49" charset="0"/>
                      </a:endParaRPr>
                    </a:p>
                  </a:txBody>
                  <a:tcPr/>
                </a:tc>
                <a:extLst>
                  <a:ext uri="{0D108BD9-81ED-4DB2-BD59-A6C34878D82A}">
                    <a16:rowId xmlns:a16="http://schemas.microsoft.com/office/drawing/2014/main" val="3962310831"/>
                  </a:ext>
                </a:extLst>
              </a:tr>
              <a:tr h="306034">
                <a:tc>
                  <a:txBody>
                    <a:bodyPr/>
                    <a:lstStyle/>
                    <a:p>
                      <a:r>
                        <a:rPr lang="pt-BR" sz="1600" dirty="0">
                          <a:latin typeface="Consolas" panose="020B0609020204030204" pitchFamily="49" charset="0"/>
                          <a:sym typeface="Symbol" panose="05050102010706020507" pitchFamily="18" charset="2"/>
                        </a:rPr>
                        <a:t></a:t>
                      </a:r>
                      <a:endParaRPr lang="pt-BR"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600" dirty="0">
                          <a:latin typeface="Consolas" panose="020B0609020204030204" pitchFamily="49" charset="0"/>
                          <a:sym typeface="Symbol" panose="05050102010706020507" pitchFamily="18" charset="2"/>
                        </a:rPr>
                        <a:t>= </a:t>
                      </a:r>
                      <a:r>
                        <a:rPr lang="pt-BR" sz="1600" dirty="0">
                          <a:solidFill>
                            <a:srgbClr val="FF4343"/>
                          </a:solidFill>
                          <a:latin typeface="Consolas" panose="020B0609020204030204" pitchFamily="49" charset="0"/>
                        </a:rPr>
                        <a:t>+</a:t>
                      </a:r>
                      <a:r>
                        <a:rPr lang="pt-BR" sz="1600" dirty="0">
                          <a:latin typeface="Consolas" panose="020B0609020204030204" pitchFamily="49" charset="0"/>
                        </a:rPr>
                        <a:t> </a:t>
                      </a:r>
                      <a:r>
                        <a:rPr lang="pt-BR" sz="1600" i="1" dirty="0" err="1">
                          <a:latin typeface="Consolas" panose="020B0609020204030204" pitchFamily="49" charset="0"/>
                        </a:rPr>
                        <a:t>term</a:t>
                      </a:r>
                      <a:r>
                        <a:rPr lang="pt-BR" sz="1600" i="1" dirty="0">
                          <a:latin typeface="Consolas" panose="020B0609020204030204" pitchFamily="49" charset="0"/>
                        </a:rPr>
                        <a:t> </a:t>
                      </a:r>
                      <a:r>
                        <a:rPr lang="pt-BR" sz="1600" dirty="0">
                          <a:latin typeface="Consolas" panose="020B0609020204030204" pitchFamily="49" charset="0"/>
                        </a:rPr>
                        <a:t>{ </a:t>
                      </a:r>
                      <a:r>
                        <a:rPr lang="pt-BR" sz="1600" dirty="0" err="1">
                          <a:latin typeface="Consolas" panose="020B0609020204030204" pitchFamily="49" charset="0"/>
                        </a:rPr>
                        <a:t>print</a:t>
                      </a:r>
                      <a:r>
                        <a:rPr lang="pt-BR" sz="1600" dirty="0">
                          <a:latin typeface="Consolas" panose="020B0609020204030204" pitchFamily="49" charset="0"/>
                        </a:rPr>
                        <a:t>(</a:t>
                      </a:r>
                      <a:r>
                        <a:rPr lang="pt-BR" sz="1600" dirty="0">
                          <a:solidFill>
                            <a:srgbClr val="FF7575"/>
                          </a:solidFill>
                          <a:latin typeface="Consolas" panose="020B0609020204030204" pitchFamily="49" charset="0"/>
                        </a:rPr>
                        <a:t>'+'</a:t>
                      </a:r>
                      <a:r>
                        <a:rPr lang="pt-BR" sz="1600" dirty="0">
                          <a:latin typeface="Consolas" panose="020B0609020204030204" pitchFamily="49" charset="0"/>
                        </a:rPr>
                        <a:t>) }</a:t>
                      </a:r>
                      <a:endParaRPr lang="pt-BR" sz="1600" i="1" dirty="0">
                        <a:latin typeface="Consolas" panose="020B0609020204030204" pitchFamily="49" charset="0"/>
                      </a:endParaRPr>
                    </a:p>
                  </a:txBody>
                  <a:tcPr/>
                </a:tc>
                <a:extLst>
                  <a:ext uri="{0D108BD9-81ED-4DB2-BD59-A6C34878D82A}">
                    <a16:rowId xmlns:a16="http://schemas.microsoft.com/office/drawing/2014/main" val="2004241020"/>
                  </a:ext>
                </a:extLst>
              </a:tr>
              <a:tr h="306034">
                <a:tc>
                  <a:txBody>
                    <a:bodyPr/>
                    <a:lstStyle/>
                    <a:p>
                      <a:r>
                        <a:rPr lang="pt-BR" sz="1600" dirty="0">
                          <a:latin typeface="Consolas" panose="020B0609020204030204" pitchFamily="49" charset="0"/>
                          <a:sym typeface="Symbol" panose="05050102010706020507" pitchFamily="18" charset="2"/>
                        </a:rPr>
                        <a:t></a:t>
                      </a:r>
                      <a:endParaRPr lang="pt-BR"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600" dirty="0">
                          <a:latin typeface="Consolas" panose="020B0609020204030204" pitchFamily="49" charset="0"/>
                          <a:sym typeface="Symbol" panose="05050102010706020507" pitchFamily="18" charset="2"/>
                        </a:rPr>
                        <a:t>= </a:t>
                      </a:r>
                      <a:r>
                        <a:rPr lang="pt-BR" sz="1600" dirty="0">
                          <a:solidFill>
                            <a:srgbClr val="FF4343"/>
                          </a:solidFill>
                          <a:latin typeface="Consolas" panose="020B0609020204030204" pitchFamily="49" charset="0"/>
                        </a:rPr>
                        <a:t>-</a:t>
                      </a:r>
                      <a:r>
                        <a:rPr lang="pt-BR" sz="1600" dirty="0">
                          <a:latin typeface="Consolas" panose="020B0609020204030204" pitchFamily="49" charset="0"/>
                        </a:rPr>
                        <a:t> </a:t>
                      </a:r>
                      <a:r>
                        <a:rPr lang="pt-BR" sz="1600" i="1" dirty="0" err="1">
                          <a:latin typeface="Consolas" panose="020B0609020204030204" pitchFamily="49" charset="0"/>
                        </a:rPr>
                        <a:t>term</a:t>
                      </a:r>
                      <a:r>
                        <a:rPr lang="pt-BR" sz="1600" i="1" dirty="0">
                          <a:latin typeface="Consolas" panose="020B0609020204030204" pitchFamily="49" charset="0"/>
                        </a:rPr>
                        <a:t> </a:t>
                      </a:r>
                      <a:r>
                        <a:rPr lang="pt-BR" sz="1600" dirty="0">
                          <a:latin typeface="Consolas" panose="020B0609020204030204" pitchFamily="49" charset="0"/>
                        </a:rPr>
                        <a:t>{ </a:t>
                      </a:r>
                      <a:r>
                        <a:rPr lang="pt-BR" sz="1600" dirty="0" err="1">
                          <a:latin typeface="Consolas" panose="020B0609020204030204" pitchFamily="49" charset="0"/>
                        </a:rPr>
                        <a:t>print</a:t>
                      </a:r>
                      <a:r>
                        <a:rPr lang="pt-BR" sz="1600" dirty="0">
                          <a:latin typeface="Consolas" panose="020B0609020204030204" pitchFamily="49" charset="0"/>
                        </a:rPr>
                        <a:t>(</a:t>
                      </a:r>
                      <a:r>
                        <a:rPr lang="pt-BR" sz="1600" dirty="0">
                          <a:solidFill>
                            <a:srgbClr val="FF7575"/>
                          </a:solidFill>
                          <a:latin typeface="Consolas" panose="020B0609020204030204" pitchFamily="49" charset="0"/>
                        </a:rPr>
                        <a:t>'-'</a:t>
                      </a:r>
                      <a:r>
                        <a:rPr lang="pt-BR" sz="1600" dirty="0">
                          <a:latin typeface="Consolas" panose="020B0609020204030204" pitchFamily="49" charset="0"/>
                        </a:rPr>
                        <a:t>) }</a:t>
                      </a:r>
                    </a:p>
                  </a:txBody>
                  <a:tcPr/>
                </a:tc>
                <a:extLst>
                  <a:ext uri="{0D108BD9-81ED-4DB2-BD59-A6C34878D82A}">
                    <a16:rowId xmlns:a16="http://schemas.microsoft.com/office/drawing/2014/main" val="2189857967"/>
                  </a:ext>
                </a:extLst>
              </a:tr>
              <a:tr h="306034">
                <a:tc>
                  <a:txBody>
                    <a:bodyPr/>
                    <a:lstStyle/>
                    <a:p>
                      <a:r>
                        <a:rPr lang="pt-BR" sz="1600" dirty="0">
                          <a:sym typeface="Symbol" panose="05050102010706020507" pitchFamily="18" charset="2"/>
                        </a:rPr>
                        <a:t></a:t>
                      </a:r>
                      <a:endParaRPr lang="pt-BR"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600" dirty="0">
                          <a:latin typeface="Consolas" panose="020B0609020204030204" pitchFamily="49" charset="0"/>
                          <a:sym typeface="Symbol" panose="05050102010706020507" pitchFamily="18" charset="2"/>
                        </a:rPr>
                        <a:t>= </a:t>
                      </a:r>
                      <a:r>
                        <a:rPr lang="pt-BR" sz="1600" i="1" dirty="0" err="1">
                          <a:latin typeface="Consolas" panose="020B0609020204030204" pitchFamily="49" charset="0"/>
                          <a:sym typeface="Symbol" panose="05050102010706020507" pitchFamily="18" charset="2"/>
                        </a:rPr>
                        <a:t>term</a:t>
                      </a:r>
                      <a:endParaRPr lang="pt-BR" sz="1600" dirty="0"/>
                    </a:p>
                  </a:txBody>
                  <a:tcPr/>
                </a:tc>
                <a:extLst>
                  <a:ext uri="{0D108BD9-81ED-4DB2-BD59-A6C34878D82A}">
                    <a16:rowId xmlns:a16="http://schemas.microsoft.com/office/drawing/2014/main" val="3926491692"/>
                  </a:ext>
                </a:extLst>
              </a:tr>
            </a:tbl>
          </a:graphicData>
        </a:graphic>
      </p:graphicFrame>
    </p:spTree>
    <p:extLst>
      <p:ext uri="{BB962C8B-B14F-4D97-AF65-F5344CB8AC3E}">
        <p14:creationId xmlns:p14="http://schemas.microsoft.com/office/powerpoint/2010/main" val="1145972585"/>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2713B-3A6C-4C91-B49F-1402BAB07A2A}"/>
              </a:ext>
            </a:extLst>
          </p:cNvPr>
          <p:cNvSpPr>
            <a:spLocks noGrp="1"/>
          </p:cNvSpPr>
          <p:nvPr>
            <p:ph type="title"/>
          </p:nvPr>
        </p:nvSpPr>
        <p:spPr/>
        <p:txBody>
          <a:bodyPr/>
          <a:lstStyle/>
          <a:p>
            <a:r>
              <a:rPr lang="pt-BR" dirty="0"/>
              <a:t>Recursão à Esquerda</a:t>
            </a:r>
          </a:p>
        </p:txBody>
      </p:sp>
      <p:sp>
        <p:nvSpPr>
          <p:cNvPr id="3" name="Espaço Reservado para Conteúdo 2">
            <a:extLst>
              <a:ext uri="{FF2B5EF4-FFF2-40B4-BE49-F238E27FC236}">
                <a16:creationId xmlns:a16="http://schemas.microsoft.com/office/drawing/2014/main" id="{90C45C7C-00C2-4852-8D32-18F1589AC3D8}"/>
              </a:ext>
            </a:extLst>
          </p:cNvPr>
          <p:cNvSpPr>
            <a:spLocks noGrp="1"/>
          </p:cNvSpPr>
          <p:nvPr>
            <p:ph idx="1"/>
          </p:nvPr>
        </p:nvSpPr>
        <p:spPr/>
        <p:txBody>
          <a:bodyPr/>
          <a:lstStyle/>
          <a:p>
            <a:r>
              <a:rPr lang="pt-BR" dirty="0">
                <a:solidFill>
                  <a:schemeClr val="accent1">
                    <a:lumMod val="75000"/>
                  </a:schemeClr>
                </a:solidFill>
              </a:rPr>
              <a:t>Ações semânticas </a:t>
            </a:r>
            <a:r>
              <a:rPr lang="pt-BR" dirty="0"/>
              <a:t>são simplesmente copiadas ao </a:t>
            </a:r>
            <a:br>
              <a:rPr lang="pt-BR" dirty="0"/>
            </a:br>
            <a:r>
              <a:rPr lang="pt-BR" dirty="0"/>
              <a:t>longo da transformação, </a:t>
            </a:r>
            <a:r>
              <a:rPr lang="pt-BR" dirty="0">
                <a:solidFill>
                  <a:schemeClr val="accent1">
                    <a:lumMod val="75000"/>
                  </a:schemeClr>
                </a:solidFill>
              </a:rPr>
              <a:t>como se fossem terminais</a:t>
            </a:r>
          </a:p>
        </p:txBody>
      </p:sp>
      <p:graphicFrame>
        <p:nvGraphicFramePr>
          <p:cNvPr id="6" name="Tabela 5">
            <a:extLst>
              <a:ext uri="{FF2B5EF4-FFF2-40B4-BE49-F238E27FC236}">
                <a16:creationId xmlns:a16="http://schemas.microsoft.com/office/drawing/2014/main" id="{CB7E845F-61B2-4C21-A2EF-D43328D8E30C}"/>
              </a:ext>
            </a:extLst>
          </p:cNvPr>
          <p:cNvGraphicFramePr>
            <a:graphicFrameLocks noGrp="1"/>
          </p:cNvGraphicFramePr>
          <p:nvPr>
            <p:extLst>
              <p:ext uri="{D42A27DB-BD31-4B8C-83A1-F6EECF244321}">
                <p14:modId xmlns:p14="http://schemas.microsoft.com/office/powerpoint/2010/main" val="1406805498"/>
              </p:ext>
            </p:extLst>
          </p:nvPr>
        </p:nvGraphicFramePr>
        <p:xfrm>
          <a:off x="1662845" y="3080422"/>
          <a:ext cx="1335224" cy="1084320"/>
        </p:xfrm>
        <a:graphic>
          <a:graphicData uri="http://schemas.openxmlformats.org/drawingml/2006/table">
            <a:tbl>
              <a:tblPr firstRow="1" bandRow="1">
                <a:tableStyleId>{2D5ABB26-0587-4C30-8999-92F81FD0307C}</a:tableStyleId>
              </a:tblPr>
              <a:tblGrid>
                <a:gridCol w="327111">
                  <a:extLst>
                    <a:ext uri="{9D8B030D-6E8A-4147-A177-3AD203B41FA5}">
                      <a16:colId xmlns:a16="http://schemas.microsoft.com/office/drawing/2014/main" val="3383264292"/>
                    </a:ext>
                  </a:extLst>
                </a:gridCol>
                <a:gridCol w="360040">
                  <a:extLst>
                    <a:ext uri="{9D8B030D-6E8A-4147-A177-3AD203B41FA5}">
                      <a16:colId xmlns:a16="http://schemas.microsoft.com/office/drawing/2014/main" val="3806947008"/>
                    </a:ext>
                  </a:extLst>
                </a:gridCol>
                <a:gridCol w="648073">
                  <a:extLst>
                    <a:ext uri="{9D8B030D-6E8A-4147-A177-3AD203B41FA5}">
                      <a16:colId xmlns:a16="http://schemas.microsoft.com/office/drawing/2014/main" val="2820725331"/>
                    </a:ext>
                  </a:extLst>
                </a:gridCol>
              </a:tblGrid>
              <a:tr h="270000">
                <a:tc>
                  <a:txBody>
                    <a:bodyPr/>
                    <a:lstStyle/>
                    <a:p>
                      <a:r>
                        <a:rPr lang="pt-BR" sz="1600" i="1" dirty="0">
                          <a:latin typeface="Consolas" panose="020B0609020204030204" pitchFamily="49" charset="0"/>
                        </a:rPr>
                        <a:t>A</a:t>
                      </a:r>
                      <a:endParaRPr lang="pt-BR" sz="1600" dirty="0"/>
                    </a:p>
                  </a:txBody>
                  <a:tcPr marT="0" marB="0" anchor="ctr">
                    <a:lnL>
                      <a:noFill/>
                    </a:lnL>
                    <a:lnR>
                      <a:noFill/>
                    </a:lnR>
                    <a:lnT>
                      <a:noFill/>
                    </a:lnT>
                    <a:lnB>
                      <a:noFill/>
                    </a:lnB>
                    <a:lnTlToBr w="12700" cmpd="sng">
                      <a:noFill/>
                      <a:prstDash val="solid"/>
                    </a:lnTlToBr>
                    <a:lnBlToTr w="12700" cmpd="sng">
                      <a:noFill/>
                      <a:prstDash val="solid"/>
                    </a:lnBlToTr>
                  </a:tcPr>
                </a:tc>
                <a:tc>
                  <a:txBody>
                    <a:bodyPr/>
                    <a:lstStyle/>
                    <a:p>
                      <a:r>
                        <a:rPr lang="pt-BR" sz="1600" dirty="0">
                          <a:solidFill>
                            <a:schemeClr val="tx1"/>
                          </a:solidFill>
                          <a:latin typeface="Consolas" panose="020B0609020204030204" pitchFamily="49" charset="0"/>
                          <a:sym typeface="Wingdings 3" panose="05040102010807070707" pitchFamily="18" charset="2"/>
                        </a:rPr>
                        <a:t></a:t>
                      </a:r>
                      <a:endParaRPr lang="pt-BR" sz="1600" dirty="0">
                        <a:solidFill>
                          <a:schemeClr val="tx1"/>
                        </a:solidFill>
                      </a:endParaRPr>
                    </a:p>
                  </a:txBody>
                  <a:tcPr marT="0" marB="0"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600" dirty="0">
                          <a:sym typeface="Symbol" panose="05050102010706020507" pitchFamily="18" charset="2"/>
                        </a:rPr>
                        <a:t></a:t>
                      </a:r>
                      <a:r>
                        <a:rPr lang="pt-BR" dirty="0">
                          <a:latin typeface="Consolas" panose="020B0609020204030204" pitchFamily="49" charset="0"/>
                          <a:sym typeface="Symbol" panose="05050102010706020507" pitchFamily="18" charset="2"/>
                        </a:rPr>
                        <a:t>R</a:t>
                      </a:r>
                      <a:endParaRPr lang="pt-BR" sz="1600" dirty="0">
                        <a:latin typeface="Consolas" panose="020B0609020204030204" pitchFamily="49" charset="0"/>
                      </a:endParaRPr>
                    </a:p>
                  </a:txBody>
                  <a:tcPr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600063382"/>
                  </a:ext>
                </a:extLst>
              </a:tr>
              <a:tr h="270000">
                <a:tc>
                  <a:txBody>
                    <a:bodyPr/>
                    <a:lstStyle/>
                    <a:p>
                      <a:r>
                        <a:rPr lang="pt-BR" sz="1600" dirty="0">
                          <a:latin typeface="Consolas" panose="020B0609020204030204" pitchFamily="49" charset="0"/>
                        </a:rPr>
                        <a:t>R</a:t>
                      </a:r>
                    </a:p>
                  </a:txBody>
                  <a:tcPr marT="0" marB="0" anchor="ctr">
                    <a:lnL>
                      <a:noFill/>
                    </a:lnL>
                    <a:lnR>
                      <a:noFill/>
                    </a:lnR>
                    <a:lnT>
                      <a:noFill/>
                    </a:lnT>
                    <a:lnB>
                      <a:noFill/>
                    </a:lnB>
                    <a:lnTlToBr w="12700" cmpd="sng">
                      <a:noFill/>
                      <a:prstDash val="solid"/>
                    </a:lnTlToBr>
                    <a:lnBlToTr w="12700" cmpd="sng">
                      <a:noFill/>
                      <a:prstDash val="solid"/>
                    </a:lnBlToTr>
                  </a:tcPr>
                </a:tc>
                <a:tc>
                  <a:txBody>
                    <a:bodyPr/>
                    <a:lstStyle/>
                    <a:p>
                      <a:r>
                        <a:rPr lang="pt-BR" sz="1600" dirty="0">
                          <a:solidFill>
                            <a:schemeClr val="tx1"/>
                          </a:solidFill>
                          <a:latin typeface="Consolas" panose="020B0609020204030204" pitchFamily="49" charset="0"/>
                          <a:sym typeface="Wingdings 3" panose="05040102010807070707" pitchFamily="18" charset="2"/>
                        </a:rPr>
                        <a:t></a:t>
                      </a:r>
                      <a:endParaRPr lang="pt-BR" sz="1600" dirty="0">
                        <a:solidFill>
                          <a:schemeClr val="tx1"/>
                        </a:solidFill>
                      </a:endParaRPr>
                    </a:p>
                  </a:txBody>
                  <a:tcPr marT="0" marB="0"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600" dirty="0">
                          <a:latin typeface="Consolas" panose="020B0609020204030204" pitchFamily="49" charset="0"/>
                          <a:sym typeface="Symbol" panose="05050102010706020507" pitchFamily="18" charset="2"/>
                        </a:rPr>
                        <a:t>R</a:t>
                      </a:r>
                      <a:endParaRPr lang="pt-BR" sz="1600" dirty="0"/>
                    </a:p>
                  </a:txBody>
                  <a:tcPr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575499970"/>
                  </a:ext>
                </a:extLst>
              </a:tr>
              <a:tr h="270000">
                <a:tc>
                  <a:txBody>
                    <a:bodyPr/>
                    <a:lstStyle/>
                    <a:p>
                      <a:endParaRPr lang="pt-BR" sz="1600" dirty="0">
                        <a:latin typeface="Consolas" panose="020B0609020204030204" pitchFamily="49" charset="0"/>
                      </a:endParaRPr>
                    </a:p>
                  </a:txBody>
                  <a:tcPr marT="0" marB="0" anchor="ctr">
                    <a:lnL>
                      <a:noFill/>
                    </a:lnL>
                    <a:lnR>
                      <a:noFill/>
                    </a:lnR>
                    <a:lnT>
                      <a:noFill/>
                    </a:lnT>
                    <a:lnB>
                      <a:noFill/>
                    </a:lnB>
                    <a:lnTlToBr w="12700" cmpd="sng">
                      <a:noFill/>
                      <a:prstDash val="solid"/>
                    </a:lnTlToBr>
                    <a:lnBlToTr w="12700" cmpd="sng">
                      <a:noFill/>
                      <a:prstDash val="solid"/>
                    </a:lnBlToTr>
                  </a:tcPr>
                </a:tc>
                <a:tc>
                  <a:txBody>
                    <a:bodyPr/>
                    <a:lstStyle/>
                    <a:p>
                      <a:r>
                        <a:rPr lang="pt-BR" sz="1600" kern="1200" dirty="0">
                          <a:solidFill>
                            <a:schemeClr val="tx1"/>
                          </a:solidFill>
                          <a:latin typeface="Consolas" panose="020B0609020204030204" pitchFamily="49" charset="0"/>
                          <a:ea typeface="+mn-ea"/>
                          <a:cs typeface="+mn-cs"/>
                          <a:sym typeface="Symbol" panose="05050102010706020507" pitchFamily="18" charset="2"/>
                        </a:rPr>
                        <a:t>|</a:t>
                      </a:r>
                      <a:endParaRPr lang="pt-BR" sz="1600" dirty="0">
                        <a:solidFill>
                          <a:schemeClr val="tx1"/>
                        </a:solidFill>
                      </a:endParaRPr>
                    </a:p>
                  </a:txBody>
                  <a:tcPr marT="0" marB="0"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600" dirty="0">
                          <a:latin typeface="Consolas" panose="020B0609020204030204" pitchFamily="49" charset="0"/>
                          <a:sym typeface="Symbol" panose="05050102010706020507" pitchFamily="18" charset="2"/>
                        </a:rPr>
                        <a:t>R</a:t>
                      </a:r>
                      <a:endParaRPr lang="pt-BR" sz="1600" dirty="0"/>
                    </a:p>
                  </a:txBody>
                  <a:tcPr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571946576"/>
                  </a:ext>
                </a:extLst>
              </a:tr>
              <a:tr h="270000">
                <a:tc>
                  <a:txBody>
                    <a:bodyPr/>
                    <a:lstStyle/>
                    <a:p>
                      <a:endParaRPr lang="pt-BR" sz="1600" dirty="0">
                        <a:latin typeface="Consolas" panose="020B0609020204030204" pitchFamily="49" charset="0"/>
                      </a:endParaRPr>
                    </a:p>
                  </a:txBody>
                  <a:tcPr marT="0" marB="0" anchor="ctr">
                    <a:lnL>
                      <a:noFill/>
                    </a:lnL>
                    <a:lnR>
                      <a:noFill/>
                    </a:lnR>
                    <a:lnT>
                      <a:noFill/>
                    </a:lnT>
                    <a:lnB>
                      <a:noFill/>
                    </a:lnB>
                    <a:lnTlToBr w="12700" cmpd="sng">
                      <a:noFill/>
                      <a:prstDash val="solid"/>
                    </a:lnTlToBr>
                    <a:lnBlToTr w="12700" cmpd="sng">
                      <a:noFill/>
                      <a:prstDash val="solid"/>
                    </a:lnBlToTr>
                  </a:tcPr>
                </a:tc>
                <a:tc>
                  <a:txBody>
                    <a:bodyPr/>
                    <a:lstStyle/>
                    <a:p>
                      <a:r>
                        <a:rPr lang="pt-BR" sz="1600" kern="1200" dirty="0">
                          <a:solidFill>
                            <a:schemeClr val="tx1"/>
                          </a:solidFill>
                          <a:latin typeface="Consolas" panose="020B0609020204030204" pitchFamily="49" charset="0"/>
                          <a:ea typeface="+mn-ea"/>
                          <a:cs typeface="+mn-cs"/>
                          <a:sym typeface="Symbol" panose="05050102010706020507" pitchFamily="18" charset="2"/>
                        </a:rPr>
                        <a:t>|</a:t>
                      </a:r>
                      <a:endParaRPr lang="pt-BR" sz="1600" dirty="0">
                        <a:solidFill>
                          <a:schemeClr val="tx1"/>
                        </a:solidFill>
                      </a:endParaRPr>
                    </a:p>
                  </a:txBody>
                  <a:tcPr marT="0" marB="0"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600" dirty="0">
                          <a:latin typeface="Cambria Math" panose="02040503050406030204" pitchFamily="18" charset="0"/>
                          <a:ea typeface="Cambria Math" panose="02040503050406030204" pitchFamily="18" charset="0"/>
                          <a:sym typeface="Symbol" panose="05050102010706020507" pitchFamily="18" charset="2"/>
                        </a:rPr>
                        <a:t>ϵ</a:t>
                      </a:r>
                      <a:endParaRPr lang="pt-BR" sz="1600" i="0" dirty="0"/>
                    </a:p>
                  </a:txBody>
                  <a:tcPr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506617485"/>
                  </a:ext>
                </a:extLst>
              </a:tr>
            </a:tbl>
          </a:graphicData>
        </a:graphic>
      </p:graphicFrame>
      <p:sp>
        <p:nvSpPr>
          <p:cNvPr id="8" name="Retângulo 7">
            <a:extLst>
              <a:ext uri="{FF2B5EF4-FFF2-40B4-BE49-F238E27FC236}">
                <a16:creationId xmlns:a16="http://schemas.microsoft.com/office/drawing/2014/main" id="{C94869BD-DA9E-43A3-99F0-E05CC64ED8CF}"/>
              </a:ext>
            </a:extLst>
          </p:cNvPr>
          <p:cNvSpPr/>
          <p:nvPr/>
        </p:nvSpPr>
        <p:spPr>
          <a:xfrm>
            <a:off x="5878388" y="3645024"/>
            <a:ext cx="4025461" cy="2308324"/>
          </a:xfrm>
          <a:prstGeom prst="rect">
            <a:avLst/>
          </a:prstGeom>
        </p:spPr>
        <p:txBody>
          <a:bodyPr wrap="none">
            <a:spAutoFit/>
          </a:bodyPr>
          <a:lstStyle/>
          <a:p>
            <a:r>
              <a:rPr lang="pt-BR" sz="1600" i="1" dirty="0" err="1">
                <a:latin typeface="Consolas" panose="020B0609020204030204" pitchFamily="49" charset="0"/>
              </a:rPr>
              <a:t>expr</a:t>
            </a:r>
            <a:r>
              <a:rPr lang="pt-BR" sz="1600" dirty="0">
                <a:latin typeface="Consolas" panose="020B0609020204030204" pitchFamily="49" charset="0"/>
              </a:rPr>
              <a:t> </a:t>
            </a:r>
            <a:r>
              <a:rPr lang="pt-BR" sz="1600" dirty="0">
                <a:latin typeface="Consolas" panose="020B0609020204030204" pitchFamily="49" charset="0"/>
                <a:sym typeface="Wingdings 3" panose="05040102010807070707" pitchFamily="18" charset="2"/>
              </a:rPr>
              <a:t>	</a:t>
            </a:r>
            <a:r>
              <a:rPr lang="pt-BR" sz="1600" i="1" dirty="0" err="1">
                <a:latin typeface="Consolas" panose="020B0609020204030204" pitchFamily="49" charset="0"/>
              </a:rPr>
              <a:t>term</a:t>
            </a:r>
            <a:r>
              <a:rPr lang="pt-BR" sz="1600" i="1" dirty="0">
                <a:latin typeface="Consolas" panose="020B0609020204030204" pitchFamily="49" charset="0"/>
              </a:rPr>
              <a:t> </a:t>
            </a:r>
            <a:r>
              <a:rPr lang="pt-BR" sz="1600" i="1" dirty="0" err="1">
                <a:latin typeface="Consolas" panose="020B0609020204030204" pitchFamily="49" charset="0"/>
              </a:rPr>
              <a:t>oper</a:t>
            </a:r>
            <a:endParaRPr lang="pt-BR" sz="1600" i="1" dirty="0">
              <a:latin typeface="Consolas" panose="020B0609020204030204" pitchFamily="49" charset="0"/>
            </a:endParaRPr>
          </a:p>
          <a:p>
            <a:r>
              <a:rPr lang="pt-BR" sz="1600" i="1" dirty="0" err="1">
                <a:latin typeface="Consolas" panose="020B0609020204030204" pitchFamily="49" charset="0"/>
              </a:rPr>
              <a:t>oper</a:t>
            </a:r>
            <a:r>
              <a:rPr lang="pt-BR" sz="1600" i="1" dirty="0">
                <a:latin typeface="Consolas" panose="020B0609020204030204" pitchFamily="49" charset="0"/>
              </a:rPr>
              <a:t> </a:t>
            </a:r>
            <a:r>
              <a:rPr lang="pt-BR" sz="1600" dirty="0">
                <a:latin typeface="Consolas" panose="020B0609020204030204" pitchFamily="49" charset="0"/>
                <a:sym typeface="Wingdings 3" panose="05040102010807070707" pitchFamily="18" charset="2"/>
              </a:rPr>
              <a:t>	</a:t>
            </a:r>
            <a:r>
              <a:rPr lang="pt-BR" sz="1600" dirty="0">
                <a:solidFill>
                  <a:srgbClr val="FF4343"/>
                </a:solidFill>
                <a:latin typeface="Consolas" panose="020B0609020204030204" pitchFamily="49" charset="0"/>
              </a:rPr>
              <a:t>+</a:t>
            </a:r>
            <a:r>
              <a:rPr lang="pt-BR" sz="1600" dirty="0">
                <a:latin typeface="Consolas" panose="020B0609020204030204" pitchFamily="49" charset="0"/>
              </a:rPr>
              <a:t> </a:t>
            </a:r>
            <a:r>
              <a:rPr lang="pt-BR" sz="1600" i="1" dirty="0" err="1">
                <a:latin typeface="Consolas" panose="020B0609020204030204" pitchFamily="49" charset="0"/>
              </a:rPr>
              <a:t>term</a:t>
            </a:r>
            <a:r>
              <a:rPr lang="pt-BR" sz="1600" i="1" dirty="0">
                <a:latin typeface="Consolas" panose="020B0609020204030204" pitchFamily="49" charset="0"/>
              </a:rPr>
              <a:t> </a:t>
            </a:r>
            <a:r>
              <a:rPr lang="pt-BR" sz="1600" dirty="0">
                <a:latin typeface="Consolas" panose="020B0609020204030204" pitchFamily="49" charset="0"/>
              </a:rPr>
              <a:t>{ print(</a:t>
            </a:r>
            <a:r>
              <a:rPr lang="pt-BR" sz="1600" dirty="0">
                <a:solidFill>
                  <a:srgbClr val="FF7575"/>
                </a:solidFill>
                <a:latin typeface="Consolas" panose="020B0609020204030204" pitchFamily="49" charset="0"/>
              </a:rPr>
              <a:t>'+'</a:t>
            </a:r>
            <a:r>
              <a:rPr lang="pt-BR" sz="1600" dirty="0">
                <a:latin typeface="Consolas" panose="020B0609020204030204" pitchFamily="49" charset="0"/>
              </a:rPr>
              <a:t>) } </a:t>
            </a:r>
            <a:r>
              <a:rPr lang="pt-BR" sz="1600" i="1" dirty="0" err="1">
                <a:latin typeface="Consolas" panose="020B0609020204030204" pitchFamily="49" charset="0"/>
              </a:rPr>
              <a:t>oper</a:t>
            </a:r>
            <a:endParaRPr lang="pt-BR" sz="1600" i="1" dirty="0">
              <a:latin typeface="Consolas" panose="020B0609020204030204" pitchFamily="49" charset="0"/>
            </a:endParaRPr>
          </a:p>
          <a:p>
            <a:r>
              <a:rPr lang="pt-BR" sz="1600" i="1" dirty="0">
                <a:latin typeface="Consolas" panose="020B0609020204030204" pitchFamily="49" charset="0"/>
              </a:rPr>
              <a:t>    </a:t>
            </a:r>
            <a:r>
              <a:rPr lang="pt-BR" sz="1600" dirty="0">
                <a:latin typeface="Consolas" panose="020B0609020204030204" pitchFamily="49" charset="0"/>
              </a:rPr>
              <a:t> </a:t>
            </a:r>
            <a:r>
              <a:rPr lang="pt-BR" sz="1600" dirty="0">
                <a:latin typeface="Consolas" panose="020B0609020204030204" pitchFamily="49" charset="0"/>
                <a:sym typeface="Wingdings 3" panose="05040102010807070707" pitchFamily="18" charset="2"/>
              </a:rPr>
              <a:t>|	</a:t>
            </a:r>
            <a:r>
              <a:rPr lang="pt-BR" sz="1600" i="1" dirty="0">
                <a:solidFill>
                  <a:srgbClr val="FF4343"/>
                </a:solidFill>
                <a:latin typeface="Consolas" panose="020B0609020204030204" pitchFamily="49" charset="0"/>
              </a:rPr>
              <a:t>-</a:t>
            </a:r>
            <a:r>
              <a:rPr lang="pt-BR" sz="1600" dirty="0">
                <a:latin typeface="Consolas" panose="020B0609020204030204" pitchFamily="49" charset="0"/>
              </a:rPr>
              <a:t> </a:t>
            </a:r>
            <a:r>
              <a:rPr lang="pt-BR" sz="1600" i="1" dirty="0" err="1">
                <a:latin typeface="Consolas" panose="020B0609020204030204" pitchFamily="49" charset="0"/>
              </a:rPr>
              <a:t>term</a:t>
            </a:r>
            <a:r>
              <a:rPr lang="pt-BR" sz="1600" i="1" dirty="0">
                <a:latin typeface="Consolas" panose="020B0609020204030204" pitchFamily="49" charset="0"/>
              </a:rPr>
              <a:t> </a:t>
            </a:r>
            <a:r>
              <a:rPr lang="pt-BR" sz="1600" dirty="0">
                <a:latin typeface="Consolas" panose="020B0609020204030204" pitchFamily="49" charset="0"/>
              </a:rPr>
              <a:t>{ print(</a:t>
            </a:r>
            <a:r>
              <a:rPr lang="pt-BR" sz="1600" dirty="0">
                <a:solidFill>
                  <a:srgbClr val="FF7575"/>
                </a:solidFill>
                <a:latin typeface="Consolas" panose="020B0609020204030204" pitchFamily="49" charset="0"/>
              </a:rPr>
              <a:t>'-'</a:t>
            </a:r>
            <a:r>
              <a:rPr lang="pt-BR" sz="1600" dirty="0">
                <a:latin typeface="Consolas" panose="020B0609020204030204" pitchFamily="49" charset="0"/>
              </a:rPr>
              <a:t>) } </a:t>
            </a:r>
            <a:r>
              <a:rPr lang="pt-BR" sz="1600" i="1" dirty="0" err="1">
                <a:latin typeface="Consolas" panose="020B0609020204030204" pitchFamily="49" charset="0"/>
              </a:rPr>
              <a:t>oper</a:t>
            </a:r>
            <a:endParaRPr lang="pt-BR" sz="1600" i="1" dirty="0">
              <a:latin typeface="Consolas" panose="020B0609020204030204" pitchFamily="49" charset="0"/>
            </a:endParaRPr>
          </a:p>
          <a:p>
            <a:r>
              <a:rPr lang="pt-BR" sz="1600" dirty="0">
                <a:latin typeface="Consolas" panose="020B0609020204030204" pitchFamily="49" charset="0"/>
              </a:rPr>
              <a:t>     |</a:t>
            </a:r>
            <a:r>
              <a:rPr lang="pt-BR" sz="1600" dirty="0">
                <a:latin typeface="Consolas" panose="020B0609020204030204" pitchFamily="49" charset="0"/>
                <a:sym typeface="Wingdings 3" panose="05040102010807070707" pitchFamily="18" charset="2"/>
              </a:rPr>
              <a:t>	</a:t>
            </a:r>
            <a:r>
              <a:rPr lang="el-GR" sz="1600" dirty="0">
                <a:latin typeface="Cambria Math" panose="02040503050406030204" pitchFamily="18" charset="0"/>
                <a:ea typeface="Cambria Math" panose="02040503050406030204" pitchFamily="18" charset="0"/>
                <a:sym typeface="Symbol" panose="05050102010706020507" pitchFamily="18" charset="2"/>
              </a:rPr>
              <a:t> ϵ</a:t>
            </a:r>
            <a:r>
              <a:rPr lang="pt-BR" sz="1600" i="1" dirty="0">
                <a:latin typeface="Consolas" panose="020B0609020204030204" pitchFamily="49" charset="0"/>
              </a:rPr>
              <a:t> </a:t>
            </a:r>
          </a:p>
          <a:p>
            <a:endParaRPr lang="pt-BR" sz="1600" i="1" dirty="0">
              <a:latin typeface="Consolas" panose="020B0609020204030204" pitchFamily="49" charset="0"/>
            </a:endParaRPr>
          </a:p>
          <a:p>
            <a:r>
              <a:rPr lang="pt-BR" sz="1600" i="1" dirty="0" err="1">
                <a:latin typeface="Consolas" panose="020B0609020204030204" pitchFamily="49" charset="0"/>
              </a:rPr>
              <a:t>term</a:t>
            </a:r>
            <a:r>
              <a:rPr lang="pt-BR" sz="1600" dirty="0">
                <a:latin typeface="Consolas" panose="020B0609020204030204" pitchFamily="49" charset="0"/>
              </a:rPr>
              <a:t> </a:t>
            </a:r>
            <a:r>
              <a:rPr lang="pt-BR" sz="1600" dirty="0">
                <a:latin typeface="Consolas" panose="020B0609020204030204" pitchFamily="49" charset="0"/>
                <a:sym typeface="Wingdings 3" panose="05040102010807070707" pitchFamily="18" charset="2"/>
              </a:rPr>
              <a:t>	</a:t>
            </a:r>
            <a:r>
              <a:rPr lang="pt-BR" sz="1600" dirty="0">
                <a:solidFill>
                  <a:srgbClr val="FF4343"/>
                </a:solidFill>
                <a:latin typeface="Consolas" panose="020B0609020204030204" pitchFamily="49" charset="0"/>
              </a:rPr>
              <a:t>0</a:t>
            </a:r>
            <a:r>
              <a:rPr lang="pt-BR" sz="1600" i="1" dirty="0">
                <a:latin typeface="Consolas" panose="020B0609020204030204" pitchFamily="49" charset="0"/>
              </a:rPr>
              <a:t> </a:t>
            </a:r>
            <a:r>
              <a:rPr lang="pt-BR" sz="1600" dirty="0">
                <a:latin typeface="Consolas" panose="020B0609020204030204" pitchFamily="49" charset="0"/>
              </a:rPr>
              <a:t>{ </a:t>
            </a:r>
            <a:r>
              <a:rPr lang="pt-BR" sz="1600" dirty="0" err="1">
                <a:latin typeface="Consolas" panose="020B0609020204030204" pitchFamily="49" charset="0"/>
              </a:rPr>
              <a:t>print</a:t>
            </a:r>
            <a:r>
              <a:rPr lang="pt-BR" sz="1600" dirty="0">
                <a:latin typeface="Consolas" panose="020B0609020204030204" pitchFamily="49" charset="0"/>
              </a:rPr>
              <a:t>(</a:t>
            </a:r>
            <a:r>
              <a:rPr lang="pt-BR" sz="1600" dirty="0">
                <a:solidFill>
                  <a:srgbClr val="FF7575"/>
                </a:solidFill>
                <a:latin typeface="Consolas" panose="020B0609020204030204" pitchFamily="49" charset="0"/>
              </a:rPr>
              <a:t>'0'</a:t>
            </a:r>
            <a:r>
              <a:rPr lang="pt-BR" sz="1600" dirty="0">
                <a:latin typeface="Consolas" panose="020B0609020204030204" pitchFamily="49" charset="0"/>
              </a:rPr>
              <a:t>) }</a:t>
            </a:r>
          </a:p>
          <a:p>
            <a:r>
              <a:rPr lang="pt-BR" sz="1600" i="1" dirty="0">
                <a:latin typeface="Consolas" panose="020B0609020204030204" pitchFamily="49" charset="0"/>
              </a:rPr>
              <a:t>     </a:t>
            </a:r>
            <a:r>
              <a:rPr lang="pt-BR" sz="1600" dirty="0">
                <a:latin typeface="Consolas" panose="020B0609020204030204" pitchFamily="49" charset="0"/>
              </a:rPr>
              <a:t>|</a:t>
            </a:r>
            <a:r>
              <a:rPr lang="pt-BR" sz="1600" dirty="0">
                <a:latin typeface="Consolas" panose="020B0609020204030204" pitchFamily="49" charset="0"/>
                <a:sym typeface="Wingdings 3" panose="05040102010807070707" pitchFamily="18" charset="2"/>
              </a:rPr>
              <a:t>	</a:t>
            </a:r>
            <a:r>
              <a:rPr lang="pt-BR" sz="1600" dirty="0">
                <a:solidFill>
                  <a:srgbClr val="FF4343"/>
                </a:solidFill>
                <a:latin typeface="Consolas" panose="020B0609020204030204" pitchFamily="49" charset="0"/>
              </a:rPr>
              <a:t>1</a:t>
            </a:r>
            <a:r>
              <a:rPr lang="pt-BR" sz="1600" i="1" dirty="0">
                <a:latin typeface="Consolas" panose="020B0609020204030204" pitchFamily="49" charset="0"/>
              </a:rPr>
              <a:t> </a:t>
            </a:r>
            <a:r>
              <a:rPr lang="pt-BR" sz="1600" dirty="0">
                <a:latin typeface="Consolas" panose="020B0609020204030204" pitchFamily="49" charset="0"/>
              </a:rPr>
              <a:t>{ </a:t>
            </a:r>
            <a:r>
              <a:rPr lang="pt-BR" sz="1600" dirty="0" err="1">
                <a:latin typeface="Consolas" panose="020B0609020204030204" pitchFamily="49" charset="0"/>
              </a:rPr>
              <a:t>print</a:t>
            </a:r>
            <a:r>
              <a:rPr lang="pt-BR" sz="1600" dirty="0">
                <a:latin typeface="Consolas" panose="020B0609020204030204" pitchFamily="49" charset="0"/>
              </a:rPr>
              <a:t>(</a:t>
            </a:r>
            <a:r>
              <a:rPr lang="pt-BR" sz="1600" dirty="0">
                <a:solidFill>
                  <a:srgbClr val="FF7575"/>
                </a:solidFill>
                <a:latin typeface="Consolas" panose="020B0609020204030204" pitchFamily="49" charset="0"/>
              </a:rPr>
              <a:t>'1'</a:t>
            </a:r>
            <a:r>
              <a:rPr lang="pt-BR" sz="1600" dirty="0">
                <a:latin typeface="Consolas" panose="020B0609020204030204" pitchFamily="49" charset="0"/>
              </a:rPr>
              <a:t>) }</a:t>
            </a:r>
          </a:p>
          <a:p>
            <a:r>
              <a:rPr lang="pt-BR" sz="1600" dirty="0">
                <a:latin typeface="Consolas" panose="020B0609020204030204" pitchFamily="49" charset="0"/>
              </a:rPr>
              <a:t>     |  ...</a:t>
            </a:r>
          </a:p>
          <a:p>
            <a:r>
              <a:rPr lang="pt-BR" sz="1600" dirty="0">
                <a:latin typeface="Consolas" panose="020B0609020204030204" pitchFamily="49" charset="0"/>
              </a:rPr>
              <a:t>     |</a:t>
            </a:r>
            <a:r>
              <a:rPr lang="pt-BR" sz="1600" dirty="0">
                <a:latin typeface="Consolas" panose="020B0609020204030204" pitchFamily="49" charset="0"/>
                <a:sym typeface="Wingdings 3" panose="05040102010807070707" pitchFamily="18" charset="2"/>
              </a:rPr>
              <a:t>	</a:t>
            </a:r>
            <a:r>
              <a:rPr lang="pt-BR" sz="1600" dirty="0">
                <a:solidFill>
                  <a:srgbClr val="FF4343"/>
                </a:solidFill>
                <a:latin typeface="Consolas" panose="020B0609020204030204" pitchFamily="49" charset="0"/>
              </a:rPr>
              <a:t>9</a:t>
            </a:r>
            <a:r>
              <a:rPr lang="pt-BR" sz="1600" i="1" dirty="0">
                <a:latin typeface="Consolas" panose="020B0609020204030204" pitchFamily="49" charset="0"/>
              </a:rPr>
              <a:t> </a:t>
            </a:r>
            <a:r>
              <a:rPr lang="pt-BR" sz="1600" dirty="0">
                <a:latin typeface="Consolas" panose="020B0609020204030204" pitchFamily="49" charset="0"/>
              </a:rPr>
              <a:t>{ </a:t>
            </a:r>
            <a:r>
              <a:rPr lang="pt-BR" sz="1600" dirty="0" err="1">
                <a:latin typeface="Consolas" panose="020B0609020204030204" pitchFamily="49" charset="0"/>
              </a:rPr>
              <a:t>print</a:t>
            </a:r>
            <a:r>
              <a:rPr lang="pt-BR" sz="1600" dirty="0">
                <a:latin typeface="Consolas" panose="020B0609020204030204" pitchFamily="49" charset="0"/>
              </a:rPr>
              <a:t>(</a:t>
            </a:r>
            <a:r>
              <a:rPr lang="pt-BR" sz="1600" dirty="0">
                <a:solidFill>
                  <a:srgbClr val="FF7575"/>
                </a:solidFill>
                <a:latin typeface="Consolas" panose="020B0609020204030204" pitchFamily="49" charset="0"/>
              </a:rPr>
              <a:t>'9'</a:t>
            </a:r>
            <a:r>
              <a:rPr lang="pt-BR" sz="1600" dirty="0">
                <a:latin typeface="Consolas" panose="020B0609020204030204" pitchFamily="49" charset="0"/>
              </a:rPr>
              <a:t>) }</a:t>
            </a:r>
          </a:p>
        </p:txBody>
      </p:sp>
      <p:graphicFrame>
        <p:nvGraphicFramePr>
          <p:cNvPr id="9" name="Tabela 8">
            <a:extLst>
              <a:ext uri="{FF2B5EF4-FFF2-40B4-BE49-F238E27FC236}">
                <a16:creationId xmlns:a16="http://schemas.microsoft.com/office/drawing/2014/main" id="{248DA044-D32A-451F-92D7-F4872C18D91F}"/>
              </a:ext>
            </a:extLst>
          </p:cNvPr>
          <p:cNvGraphicFramePr>
            <a:graphicFrameLocks noGrp="1"/>
          </p:cNvGraphicFramePr>
          <p:nvPr>
            <p:extLst>
              <p:ext uri="{D42A27DB-BD31-4B8C-83A1-F6EECF244321}">
                <p14:modId xmlns:p14="http://schemas.microsoft.com/office/powerpoint/2010/main" val="1658978785"/>
              </p:ext>
            </p:extLst>
          </p:nvPr>
        </p:nvGraphicFramePr>
        <p:xfrm>
          <a:off x="1503023" y="4725144"/>
          <a:ext cx="3096344" cy="1341120"/>
        </p:xfrm>
        <a:graphic>
          <a:graphicData uri="http://schemas.openxmlformats.org/drawingml/2006/table">
            <a:tbl>
              <a:tblPr firstRow="1" bandRow="1">
                <a:tableStyleId>{2D5ABB26-0587-4C30-8999-92F81FD0307C}</a:tableStyleId>
              </a:tblPr>
              <a:tblGrid>
                <a:gridCol w="288031">
                  <a:extLst>
                    <a:ext uri="{9D8B030D-6E8A-4147-A177-3AD203B41FA5}">
                      <a16:colId xmlns:a16="http://schemas.microsoft.com/office/drawing/2014/main" val="3069355326"/>
                    </a:ext>
                  </a:extLst>
                </a:gridCol>
                <a:gridCol w="2808313">
                  <a:extLst>
                    <a:ext uri="{9D8B030D-6E8A-4147-A177-3AD203B41FA5}">
                      <a16:colId xmlns:a16="http://schemas.microsoft.com/office/drawing/2014/main" val="2049318182"/>
                    </a:ext>
                  </a:extLst>
                </a:gridCol>
              </a:tblGrid>
              <a:tr h="306034">
                <a:tc>
                  <a:txBody>
                    <a:bodyPr/>
                    <a:lstStyle/>
                    <a:p>
                      <a:r>
                        <a:rPr lang="pt-BR" sz="1600" i="1" dirty="0">
                          <a:latin typeface="Consolas" panose="020B0609020204030204" pitchFamily="49" charset="0"/>
                        </a:rPr>
                        <a:t>A</a:t>
                      </a:r>
                      <a:endParaRPr lang="pt-BR"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600" i="1" dirty="0">
                          <a:latin typeface="Consolas" panose="020B0609020204030204" pitchFamily="49" charset="0"/>
                        </a:rPr>
                        <a:t>= </a:t>
                      </a:r>
                      <a:r>
                        <a:rPr lang="pt-BR" sz="1600" i="1" dirty="0" err="1">
                          <a:latin typeface="Consolas" panose="020B0609020204030204" pitchFamily="49" charset="0"/>
                        </a:rPr>
                        <a:t>expr</a:t>
                      </a:r>
                      <a:endParaRPr lang="pt-BR" sz="1600" i="1" dirty="0">
                        <a:latin typeface="Consolas" panose="020B0609020204030204" pitchFamily="49" charset="0"/>
                      </a:endParaRPr>
                    </a:p>
                  </a:txBody>
                  <a:tcPr/>
                </a:tc>
                <a:extLst>
                  <a:ext uri="{0D108BD9-81ED-4DB2-BD59-A6C34878D82A}">
                    <a16:rowId xmlns:a16="http://schemas.microsoft.com/office/drawing/2014/main" val="3962310831"/>
                  </a:ext>
                </a:extLst>
              </a:tr>
              <a:tr h="306034">
                <a:tc>
                  <a:txBody>
                    <a:bodyPr/>
                    <a:lstStyle/>
                    <a:p>
                      <a:r>
                        <a:rPr lang="pt-BR" sz="1600" dirty="0">
                          <a:latin typeface="Consolas" panose="020B0609020204030204" pitchFamily="49" charset="0"/>
                          <a:sym typeface="Symbol" panose="05050102010706020507" pitchFamily="18" charset="2"/>
                        </a:rPr>
                        <a:t></a:t>
                      </a:r>
                      <a:endParaRPr lang="pt-BR"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600" dirty="0">
                          <a:latin typeface="Consolas" panose="020B0609020204030204" pitchFamily="49" charset="0"/>
                          <a:sym typeface="Symbol" panose="05050102010706020507" pitchFamily="18" charset="2"/>
                        </a:rPr>
                        <a:t>= </a:t>
                      </a:r>
                      <a:r>
                        <a:rPr lang="pt-BR" sz="1600" dirty="0">
                          <a:solidFill>
                            <a:srgbClr val="FF4343"/>
                          </a:solidFill>
                          <a:latin typeface="Consolas" panose="020B0609020204030204" pitchFamily="49" charset="0"/>
                        </a:rPr>
                        <a:t>+</a:t>
                      </a:r>
                      <a:r>
                        <a:rPr lang="pt-BR" sz="1600" dirty="0">
                          <a:latin typeface="Consolas" panose="020B0609020204030204" pitchFamily="49" charset="0"/>
                        </a:rPr>
                        <a:t> </a:t>
                      </a:r>
                      <a:r>
                        <a:rPr lang="pt-BR" sz="1600" i="1" dirty="0" err="1">
                          <a:latin typeface="Consolas" panose="020B0609020204030204" pitchFamily="49" charset="0"/>
                        </a:rPr>
                        <a:t>term</a:t>
                      </a:r>
                      <a:r>
                        <a:rPr lang="pt-BR" sz="1600" i="1" dirty="0">
                          <a:latin typeface="Consolas" panose="020B0609020204030204" pitchFamily="49" charset="0"/>
                        </a:rPr>
                        <a:t> </a:t>
                      </a:r>
                      <a:r>
                        <a:rPr lang="pt-BR" sz="1600" dirty="0">
                          <a:latin typeface="Consolas" panose="020B0609020204030204" pitchFamily="49" charset="0"/>
                        </a:rPr>
                        <a:t>{ </a:t>
                      </a:r>
                      <a:r>
                        <a:rPr lang="pt-BR" sz="1600" dirty="0" err="1">
                          <a:latin typeface="Consolas" panose="020B0609020204030204" pitchFamily="49" charset="0"/>
                        </a:rPr>
                        <a:t>print</a:t>
                      </a:r>
                      <a:r>
                        <a:rPr lang="pt-BR" sz="1600" dirty="0">
                          <a:latin typeface="Consolas" panose="020B0609020204030204" pitchFamily="49" charset="0"/>
                        </a:rPr>
                        <a:t>(</a:t>
                      </a:r>
                      <a:r>
                        <a:rPr lang="pt-BR" sz="1600" dirty="0">
                          <a:solidFill>
                            <a:srgbClr val="FF7575"/>
                          </a:solidFill>
                          <a:latin typeface="Consolas" panose="020B0609020204030204" pitchFamily="49" charset="0"/>
                        </a:rPr>
                        <a:t>'+'</a:t>
                      </a:r>
                      <a:r>
                        <a:rPr lang="pt-BR" sz="1600" dirty="0">
                          <a:latin typeface="Consolas" panose="020B0609020204030204" pitchFamily="49" charset="0"/>
                        </a:rPr>
                        <a:t>) }</a:t>
                      </a:r>
                      <a:endParaRPr lang="pt-BR" sz="1600" i="1" dirty="0">
                        <a:latin typeface="Consolas" panose="020B0609020204030204" pitchFamily="49" charset="0"/>
                      </a:endParaRPr>
                    </a:p>
                  </a:txBody>
                  <a:tcPr/>
                </a:tc>
                <a:extLst>
                  <a:ext uri="{0D108BD9-81ED-4DB2-BD59-A6C34878D82A}">
                    <a16:rowId xmlns:a16="http://schemas.microsoft.com/office/drawing/2014/main" val="2004241020"/>
                  </a:ext>
                </a:extLst>
              </a:tr>
              <a:tr h="306034">
                <a:tc>
                  <a:txBody>
                    <a:bodyPr/>
                    <a:lstStyle/>
                    <a:p>
                      <a:r>
                        <a:rPr lang="pt-BR" sz="1600" dirty="0">
                          <a:latin typeface="Consolas" panose="020B0609020204030204" pitchFamily="49" charset="0"/>
                          <a:sym typeface="Symbol" panose="05050102010706020507" pitchFamily="18" charset="2"/>
                        </a:rPr>
                        <a:t></a:t>
                      </a:r>
                      <a:endParaRPr lang="pt-BR"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600" dirty="0">
                          <a:latin typeface="Consolas" panose="020B0609020204030204" pitchFamily="49" charset="0"/>
                          <a:sym typeface="Symbol" panose="05050102010706020507" pitchFamily="18" charset="2"/>
                        </a:rPr>
                        <a:t>= </a:t>
                      </a:r>
                      <a:r>
                        <a:rPr lang="pt-BR" sz="1600" dirty="0">
                          <a:solidFill>
                            <a:srgbClr val="FF4343"/>
                          </a:solidFill>
                          <a:latin typeface="Consolas" panose="020B0609020204030204" pitchFamily="49" charset="0"/>
                        </a:rPr>
                        <a:t>-</a:t>
                      </a:r>
                      <a:r>
                        <a:rPr lang="pt-BR" sz="1600" dirty="0">
                          <a:latin typeface="Consolas" panose="020B0609020204030204" pitchFamily="49" charset="0"/>
                        </a:rPr>
                        <a:t> </a:t>
                      </a:r>
                      <a:r>
                        <a:rPr lang="pt-BR" sz="1600" i="1" dirty="0" err="1">
                          <a:latin typeface="Consolas" panose="020B0609020204030204" pitchFamily="49" charset="0"/>
                        </a:rPr>
                        <a:t>term</a:t>
                      </a:r>
                      <a:r>
                        <a:rPr lang="pt-BR" sz="1600" i="1" dirty="0">
                          <a:latin typeface="Consolas" panose="020B0609020204030204" pitchFamily="49" charset="0"/>
                        </a:rPr>
                        <a:t> </a:t>
                      </a:r>
                      <a:r>
                        <a:rPr lang="pt-BR" sz="1600" dirty="0">
                          <a:latin typeface="Consolas" panose="020B0609020204030204" pitchFamily="49" charset="0"/>
                        </a:rPr>
                        <a:t>{ </a:t>
                      </a:r>
                      <a:r>
                        <a:rPr lang="pt-BR" sz="1600" dirty="0" err="1">
                          <a:latin typeface="Consolas" panose="020B0609020204030204" pitchFamily="49" charset="0"/>
                        </a:rPr>
                        <a:t>print</a:t>
                      </a:r>
                      <a:r>
                        <a:rPr lang="pt-BR" sz="1600" dirty="0">
                          <a:latin typeface="Consolas" panose="020B0609020204030204" pitchFamily="49" charset="0"/>
                        </a:rPr>
                        <a:t>(</a:t>
                      </a:r>
                      <a:r>
                        <a:rPr lang="pt-BR" sz="1600" dirty="0">
                          <a:solidFill>
                            <a:srgbClr val="FF7575"/>
                          </a:solidFill>
                          <a:latin typeface="Consolas" panose="020B0609020204030204" pitchFamily="49" charset="0"/>
                        </a:rPr>
                        <a:t>'-'</a:t>
                      </a:r>
                      <a:r>
                        <a:rPr lang="pt-BR" sz="1600" dirty="0">
                          <a:latin typeface="Consolas" panose="020B0609020204030204" pitchFamily="49" charset="0"/>
                        </a:rPr>
                        <a:t>) }</a:t>
                      </a:r>
                    </a:p>
                  </a:txBody>
                  <a:tcPr/>
                </a:tc>
                <a:extLst>
                  <a:ext uri="{0D108BD9-81ED-4DB2-BD59-A6C34878D82A}">
                    <a16:rowId xmlns:a16="http://schemas.microsoft.com/office/drawing/2014/main" val="2189857967"/>
                  </a:ext>
                </a:extLst>
              </a:tr>
              <a:tr h="306034">
                <a:tc>
                  <a:txBody>
                    <a:bodyPr/>
                    <a:lstStyle/>
                    <a:p>
                      <a:r>
                        <a:rPr lang="pt-BR" sz="1600" dirty="0">
                          <a:sym typeface="Symbol" panose="05050102010706020507" pitchFamily="18" charset="2"/>
                        </a:rPr>
                        <a:t></a:t>
                      </a:r>
                      <a:endParaRPr lang="pt-BR"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600" dirty="0">
                          <a:latin typeface="Consolas" panose="020B0609020204030204" pitchFamily="49" charset="0"/>
                          <a:sym typeface="Symbol" panose="05050102010706020507" pitchFamily="18" charset="2"/>
                        </a:rPr>
                        <a:t>= </a:t>
                      </a:r>
                      <a:r>
                        <a:rPr lang="pt-BR" sz="1600" i="1" dirty="0" err="1">
                          <a:latin typeface="Consolas" panose="020B0609020204030204" pitchFamily="49" charset="0"/>
                          <a:sym typeface="Symbol" panose="05050102010706020507" pitchFamily="18" charset="2"/>
                        </a:rPr>
                        <a:t>term</a:t>
                      </a:r>
                      <a:endParaRPr lang="pt-BR" sz="1600" dirty="0"/>
                    </a:p>
                  </a:txBody>
                  <a:tcPr/>
                </a:tc>
                <a:extLst>
                  <a:ext uri="{0D108BD9-81ED-4DB2-BD59-A6C34878D82A}">
                    <a16:rowId xmlns:a16="http://schemas.microsoft.com/office/drawing/2014/main" val="3926491692"/>
                  </a:ext>
                </a:extLst>
              </a:tr>
            </a:tbl>
          </a:graphicData>
        </a:graphic>
      </p:graphicFrame>
      <p:cxnSp>
        <p:nvCxnSpPr>
          <p:cNvPr id="11" name="Conector reto 10">
            <a:extLst>
              <a:ext uri="{FF2B5EF4-FFF2-40B4-BE49-F238E27FC236}">
                <a16:creationId xmlns:a16="http://schemas.microsoft.com/office/drawing/2014/main" id="{CDC0A4DD-07C0-4CB8-9FC4-080039E2EB6F}"/>
              </a:ext>
            </a:extLst>
          </p:cNvPr>
          <p:cNvCxnSpPr>
            <a:cxnSpLocks/>
          </p:cNvCxnSpPr>
          <p:nvPr/>
        </p:nvCxnSpPr>
        <p:spPr>
          <a:xfrm>
            <a:off x="5230316" y="3212976"/>
            <a:ext cx="0" cy="2754214"/>
          </a:xfrm>
          <a:prstGeom prst="line">
            <a:avLst/>
          </a:prstGeom>
          <a:ln w="63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CaixaDeTexto 29">
            <a:extLst>
              <a:ext uri="{FF2B5EF4-FFF2-40B4-BE49-F238E27FC236}">
                <a16:creationId xmlns:a16="http://schemas.microsoft.com/office/drawing/2014/main" id="{448FD59D-707E-488A-B487-3E6F5CEB5941}"/>
              </a:ext>
            </a:extLst>
          </p:cNvPr>
          <p:cNvSpPr txBox="1"/>
          <p:nvPr/>
        </p:nvSpPr>
        <p:spPr>
          <a:xfrm>
            <a:off x="5861266" y="3080422"/>
            <a:ext cx="4338047" cy="369332"/>
          </a:xfrm>
          <a:prstGeom prst="rect">
            <a:avLst/>
          </a:prstGeom>
          <a:noFill/>
        </p:spPr>
        <p:txBody>
          <a:bodyPr wrap="none" rtlCol="0">
            <a:spAutoFit/>
          </a:bodyPr>
          <a:lstStyle/>
          <a:p>
            <a:r>
              <a:rPr lang="pt-BR" dirty="0">
                <a:solidFill>
                  <a:schemeClr val="bg1">
                    <a:lumMod val="50000"/>
                    <a:lumOff val="50000"/>
                  </a:schemeClr>
                </a:solidFill>
              </a:rPr>
              <a:t>Gramática sem recursão à esquerda</a:t>
            </a:r>
          </a:p>
        </p:txBody>
      </p:sp>
    </p:spTree>
    <p:extLst>
      <p:ext uri="{BB962C8B-B14F-4D97-AF65-F5344CB8AC3E}">
        <p14:creationId xmlns:p14="http://schemas.microsoft.com/office/powerpoint/2010/main" val="507351443"/>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720486-0ABC-4088-B160-AB07DA238649}"/>
              </a:ext>
            </a:extLst>
          </p:cNvPr>
          <p:cNvSpPr>
            <a:spLocks noGrp="1"/>
          </p:cNvSpPr>
          <p:nvPr>
            <p:ph type="title"/>
          </p:nvPr>
        </p:nvSpPr>
        <p:spPr/>
        <p:txBody>
          <a:bodyPr/>
          <a:lstStyle/>
          <a:p>
            <a:r>
              <a:rPr lang="pt-BR" dirty="0"/>
              <a:t>Recursão à Esquerda</a:t>
            </a:r>
          </a:p>
        </p:txBody>
      </p:sp>
      <p:sp>
        <p:nvSpPr>
          <p:cNvPr id="3" name="Espaço Reservado para Conteúdo 2">
            <a:extLst>
              <a:ext uri="{FF2B5EF4-FFF2-40B4-BE49-F238E27FC236}">
                <a16:creationId xmlns:a16="http://schemas.microsoft.com/office/drawing/2014/main" id="{B9FCEA6F-1792-4C48-A96A-8F242C12276A}"/>
              </a:ext>
            </a:extLst>
          </p:cNvPr>
          <p:cNvSpPr>
            <a:spLocks noGrp="1"/>
          </p:cNvSpPr>
          <p:nvPr>
            <p:ph idx="1"/>
          </p:nvPr>
        </p:nvSpPr>
        <p:spPr/>
        <p:txBody>
          <a:bodyPr/>
          <a:lstStyle/>
          <a:p>
            <a:r>
              <a:rPr lang="pt-BR" dirty="0"/>
              <a:t>A </a:t>
            </a:r>
            <a:r>
              <a:rPr lang="pt-BR" dirty="0">
                <a:solidFill>
                  <a:schemeClr val="accent1">
                    <a:lumMod val="75000"/>
                  </a:schemeClr>
                </a:solidFill>
              </a:rPr>
              <a:t>árvore de derivação </a:t>
            </a:r>
            <a:r>
              <a:rPr lang="pt-BR" dirty="0"/>
              <a:t>para a entrada </a:t>
            </a:r>
            <a:r>
              <a:rPr lang="pt-BR" dirty="0">
                <a:solidFill>
                  <a:srgbClr val="FF4343"/>
                </a:solidFill>
                <a:latin typeface="Consolas" panose="020B0609020204030204" pitchFamily="49" charset="0"/>
              </a:rPr>
              <a:t>9-5+2</a:t>
            </a:r>
          </a:p>
        </p:txBody>
      </p:sp>
      <p:grpSp>
        <p:nvGrpSpPr>
          <p:cNvPr id="81" name="Agrupar 80">
            <a:extLst>
              <a:ext uri="{FF2B5EF4-FFF2-40B4-BE49-F238E27FC236}">
                <a16:creationId xmlns:a16="http://schemas.microsoft.com/office/drawing/2014/main" id="{84AF90A0-C8C6-4300-8280-E6F58D2BEEF2}"/>
              </a:ext>
            </a:extLst>
          </p:cNvPr>
          <p:cNvGrpSpPr/>
          <p:nvPr/>
        </p:nvGrpSpPr>
        <p:grpSpPr>
          <a:xfrm>
            <a:off x="1125860" y="2852936"/>
            <a:ext cx="7227129" cy="3178546"/>
            <a:chOff x="1603587" y="3282261"/>
            <a:chExt cx="7227129" cy="3178546"/>
          </a:xfrm>
        </p:grpSpPr>
        <p:sp>
          <p:nvSpPr>
            <p:cNvPr id="5" name="CaixaDeTexto 4">
              <a:extLst>
                <a:ext uri="{FF2B5EF4-FFF2-40B4-BE49-F238E27FC236}">
                  <a16:creationId xmlns:a16="http://schemas.microsoft.com/office/drawing/2014/main" id="{BD40D96B-B098-4883-AC79-AB034F2264C4}"/>
                </a:ext>
              </a:extLst>
            </p:cNvPr>
            <p:cNvSpPr txBox="1"/>
            <p:nvPr/>
          </p:nvSpPr>
          <p:spPr>
            <a:xfrm>
              <a:off x="5050520" y="3931235"/>
              <a:ext cx="633507" cy="338554"/>
            </a:xfrm>
            <a:prstGeom prst="rect">
              <a:avLst/>
            </a:prstGeom>
            <a:noFill/>
          </p:spPr>
          <p:txBody>
            <a:bodyPr wrap="none" rtlCol="0">
              <a:spAutoFit/>
            </a:bodyPr>
            <a:lstStyle/>
            <a:p>
              <a:r>
                <a:rPr lang="pt-BR" sz="1600" i="1" dirty="0" err="1">
                  <a:latin typeface="Consolas" panose="020B0609020204030204" pitchFamily="49" charset="0"/>
                </a:rPr>
                <a:t>oper</a:t>
              </a:r>
              <a:endParaRPr lang="pt-BR" sz="1600" i="1" dirty="0">
                <a:latin typeface="Consolas" panose="020B0609020204030204" pitchFamily="49" charset="0"/>
              </a:endParaRPr>
            </a:p>
          </p:txBody>
        </p:sp>
        <p:sp>
          <p:nvSpPr>
            <p:cNvPr id="6" name="CaixaDeTexto 5">
              <a:extLst>
                <a:ext uri="{FF2B5EF4-FFF2-40B4-BE49-F238E27FC236}">
                  <a16:creationId xmlns:a16="http://schemas.microsoft.com/office/drawing/2014/main" id="{19578155-8493-450D-85AB-3B05332DE0CB}"/>
                </a:ext>
              </a:extLst>
            </p:cNvPr>
            <p:cNvSpPr txBox="1"/>
            <p:nvPr/>
          </p:nvSpPr>
          <p:spPr>
            <a:xfrm>
              <a:off x="3436268" y="3282261"/>
              <a:ext cx="633507" cy="338554"/>
            </a:xfrm>
            <a:prstGeom prst="rect">
              <a:avLst/>
            </a:prstGeom>
            <a:noFill/>
          </p:spPr>
          <p:txBody>
            <a:bodyPr wrap="none" rtlCol="0">
              <a:spAutoFit/>
            </a:bodyPr>
            <a:lstStyle/>
            <a:p>
              <a:r>
                <a:rPr lang="pt-BR" sz="1600" i="1" dirty="0" err="1">
                  <a:latin typeface="Consolas" panose="020B0609020204030204" pitchFamily="49" charset="0"/>
                </a:rPr>
                <a:t>expr</a:t>
              </a:r>
              <a:endParaRPr lang="pt-BR" sz="1600" i="1" dirty="0">
                <a:latin typeface="Consolas" panose="020B0609020204030204" pitchFamily="49" charset="0"/>
              </a:endParaRPr>
            </a:p>
          </p:txBody>
        </p:sp>
        <p:sp>
          <p:nvSpPr>
            <p:cNvPr id="7" name="CaixaDeTexto 6">
              <a:extLst>
                <a:ext uri="{FF2B5EF4-FFF2-40B4-BE49-F238E27FC236}">
                  <a16:creationId xmlns:a16="http://schemas.microsoft.com/office/drawing/2014/main" id="{D89FD182-B994-4A28-84E1-BDEF7DD754D9}"/>
                </a:ext>
              </a:extLst>
            </p:cNvPr>
            <p:cNvSpPr txBox="1"/>
            <p:nvPr/>
          </p:nvSpPr>
          <p:spPr>
            <a:xfrm>
              <a:off x="3862164" y="4651315"/>
              <a:ext cx="261610" cy="369332"/>
            </a:xfrm>
            <a:prstGeom prst="rect">
              <a:avLst/>
            </a:prstGeom>
            <a:noFill/>
          </p:spPr>
          <p:txBody>
            <a:bodyPr wrap="none" rtlCol="0">
              <a:spAutoFit/>
            </a:bodyPr>
            <a:lstStyle/>
            <a:p>
              <a:r>
                <a:rPr lang="pt-BR" dirty="0">
                  <a:solidFill>
                    <a:srgbClr val="FF4343"/>
                  </a:solidFill>
                </a:rPr>
                <a:t>-</a:t>
              </a:r>
            </a:p>
          </p:txBody>
        </p:sp>
        <p:sp>
          <p:nvSpPr>
            <p:cNvPr id="8" name="CaixaDeTexto 7">
              <a:extLst>
                <a:ext uri="{FF2B5EF4-FFF2-40B4-BE49-F238E27FC236}">
                  <a16:creationId xmlns:a16="http://schemas.microsoft.com/office/drawing/2014/main" id="{5D8FEB2E-FC45-4408-AD0E-1B64CDE18EE6}"/>
                </a:ext>
              </a:extLst>
            </p:cNvPr>
            <p:cNvSpPr txBox="1"/>
            <p:nvPr/>
          </p:nvSpPr>
          <p:spPr>
            <a:xfrm>
              <a:off x="4294212" y="4651315"/>
              <a:ext cx="633507" cy="338554"/>
            </a:xfrm>
            <a:prstGeom prst="rect">
              <a:avLst/>
            </a:prstGeom>
            <a:noFill/>
          </p:spPr>
          <p:txBody>
            <a:bodyPr wrap="none" rtlCol="0">
              <a:spAutoFit/>
            </a:bodyPr>
            <a:lstStyle/>
            <a:p>
              <a:r>
                <a:rPr lang="pt-BR" sz="1600" i="1" dirty="0" err="1">
                  <a:latin typeface="Consolas" panose="020B0609020204030204" pitchFamily="49" charset="0"/>
                </a:rPr>
                <a:t>term</a:t>
              </a:r>
              <a:endParaRPr lang="pt-BR" sz="1600" i="1" dirty="0">
                <a:latin typeface="Consolas" panose="020B0609020204030204" pitchFamily="49" charset="0"/>
              </a:endParaRPr>
            </a:p>
          </p:txBody>
        </p:sp>
        <p:cxnSp>
          <p:nvCxnSpPr>
            <p:cNvPr id="9" name="Conector reto 8">
              <a:extLst>
                <a:ext uri="{FF2B5EF4-FFF2-40B4-BE49-F238E27FC236}">
                  <a16:creationId xmlns:a16="http://schemas.microsoft.com/office/drawing/2014/main" id="{32B18E8D-D2A4-461F-A41D-9AA6D08A96C2}"/>
                </a:ext>
              </a:extLst>
            </p:cNvPr>
            <p:cNvCxnSpPr>
              <a:stCxn id="5" idx="2"/>
              <a:endCxn id="8" idx="0"/>
            </p:cNvCxnSpPr>
            <p:nvPr/>
          </p:nvCxnSpPr>
          <p:spPr>
            <a:xfrm flipH="1">
              <a:off x="4610966" y="4269789"/>
              <a:ext cx="756308" cy="3815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ector reto 9">
              <a:extLst>
                <a:ext uri="{FF2B5EF4-FFF2-40B4-BE49-F238E27FC236}">
                  <a16:creationId xmlns:a16="http://schemas.microsoft.com/office/drawing/2014/main" id="{634C3CCE-3385-474D-BE4C-AB785C52C643}"/>
                </a:ext>
              </a:extLst>
            </p:cNvPr>
            <p:cNvCxnSpPr>
              <a:cxnSpLocks/>
              <a:stCxn id="5" idx="2"/>
              <a:endCxn id="47" idx="0"/>
            </p:cNvCxnSpPr>
            <p:nvPr/>
          </p:nvCxnSpPr>
          <p:spPr>
            <a:xfrm>
              <a:off x="5367274" y="4269789"/>
              <a:ext cx="1679219" cy="3815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ector reto 10">
              <a:extLst>
                <a:ext uri="{FF2B5EF4-FFF2-40B4-BE49-F238E27FC236}">
                  <a16:creationId xmlns:a16="http://schemas.microsoft.com/office/drawing/2014/main" id="{5DD67F9C-F35B-44A4-8336-75D21C4D9DEF}"/>
                </a:ext>
              </a:extLst>
            </p:cNvPr>
            <p:cNvCxnSpPr>
              <a:stCxn id="5" idx="2"/>
              <a:endCxn id="7" idx="0"/>
            </p:cNvCxnSpPr>
            <p:nvPr/>
          </p:nvCxnSpPr>
          <p:spPr>
            <a:xfrm flipH="1">
              <a:off x="3992969" y="4269789"/>
              <a:ext cx="1374305" cy="3815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ector reto 14">
              <a:extLst>
                <a:ext uri="{FF2B5EF4-FFF2-40B4-BE49-F238E27FC236}">
                  <a16:creationId xmlns:a16="http://schemas.microsoft.com/office/drawing/2014/main" id="{3FF52AF5-9FA3-46D2-94C9-E7AA6780FEB3}"/>
                </a:ext>
              </a:extLst>
            </p:cNvPr>
            <p:cNvCxnSpPr>
              <a:cxnSpLocks/>
              <a:stCxn id="6" idx="2"/>
              <a:endCxn id="5" idx="0"/>
            </p:cNvCxnSpPr>
            <p:nvPr/>
          </p:nvCxnSpPr>
          <p:spPr>
            <a:xfrm>
              <a:off x="3753022" y="3620815"/>
              <a:ext cx="1614252" cy="3104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ctor reto 15">
              <a:extLst>
                <a:ext uri="{FF2B5EF4-FFF2-40B4-BE49-F238E27FC236}">
                  <a16:creationId xmlns:a16="http://schemas.microsoft.com/office/drawing/2014/main" id="{C750AACF-2E30-47A7-9130-94401D053549}"/>
                </a:ext>
              </a:extLst>
            </p:cNvPr>
            <p:cNvCxnSpPr>
              <a:cxnSpLocks/>
              <a:stCxn id="6" idx="2"/>
              <a:endCxn id="19" idx="0"/>
            </p:cNvCxnSpPr>
            <p:nvPr/>
          </p:nvCxnSpPr>
          <p:spPr>
            <a:xfrm flipH="1">
              <a:off x="2265384" y="3620815"/>
              <a:ext cx="1487638" cy="3104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CaixaDeTexto 18">
              <a:extLst>
                <a:ext uri="{FF2B5EF4-FFF2-40B4-BE49-F238E27FC236}">
                  <a16:creationId xmlns:a16="http://schemas.microsoft.com/office/drawing/2014/main" id="{83778102-C4C3-4F66-BF75-4E6D05DE4891}"/>
                </a:ext>
              </a:extLst>
            </p:cNvPr>
            <p:cNvSpPr txBox="1"/>
            <p:nvPr/>
          </p:nvSpPr>
          <p:spPr>
            <a:xfrm>
              <a:off x="1948630" y="3931235"/>
              <a:ext cx="633507" cy="338554"/>
            </a:xfrm>
            <a:prstGeom prst="rect">
              <a:avLst/>
            </a:prstGeom>
            <a:noFill/>
          </p:spPr>
          <p:txBody>
            <a:bodyPr wrap="none" rtlCol="0">
              <a:spAutoFit/>
            </a:bodyPr>
            <a:lstStyle/>
            <a:p>
              <a:r>
                <a:rPr lang="pt-BR" sz="1600" i="1" dirty="0" err="1">
                  <a:latin typeface="Consolas" panose="020B0609020204030204" pitchFamily="49" charset="0"/>
                </a:rPr>
                <a:t>term</a:t>
              </a:r>
              <a:endParaRPr lang="pt-BR" sz="1600" i="1" dirty="0">
                <a:latin typeface="Consolas" panose="020B0609020204030204" pitchFamily="49" charset="0"/>
              </a:endParaRPr>
            </a:p>
          </p:txBody>
        </p:sp>
        <p:cxnSp>
          <p:nvCxnSpPr>
            <p:cNvPr id="20" name="Conector reto 19">
              <a:extLst>
                <a:ext uri="{FF2B5EF4-FFF2-40B4-BE49-F238E27FC236}">
                  <a16:creationId xmlns:a16="http://schemas.microsoft.com/office/drawing/2014/main" id="{8BB53429-9A4D-4040-A7EE-F11DF24C4B40}"/>
                </a:ext>
              </a:extLst>
            </p:cNvPr>
            <p:cNvCxnSpPr>
              <a:cxnSpLocks/>
              <a:stCxn id="19" idx="2"/>
              <a:endCxn id="21" idx="0"/>
            </p:cNvCxnSpPr>
            <p:nvPr/>
          </p:nvCxnSpPr>
          <p:spPr>
            <a:xfrm flipH="1">
              <a:off x="1752827" y="4269789"/>
              <a:ext cx="512557" cy="41090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CaixaDeTexto 20">
              <a:extLst>
                <a:ext uri="{FF2B5EF4-FFF2-40B4-BE49-F238E27FC236}">
                  <a16:creationId xmlns:a16="http://schemas.microsoft.com/office/drawing/2014/main" id="{6AAED3B8-ED24-4B2E-8B9B-2A770435D662}"/>
                </a:ext>
              </a:extLst>
            </p:cNvPr>
            <p:cNvSpPr txBox="1"/>
            <p:nvPr/>
          </p:nvSpPr>
          <p:spPr>
            <a:xfrm>
              <a:off x="1603587" y="4680692"/>
              <a:ext cx="298480" cy="338554"/>
            </a:xfrm>
            <a:prstGeom prst="rect">
              <a:avLst/>
            </a:prstGeom>
            <a:noFill/>
          </p:spPr>
          <p:txBody>
            <a:bodyPr wrap="none" rtlCol="0">
              <a:spAutoFit/>
            </a:bodyPr>
            <a:lstStyle/>
            <a:p>
              <a:r>
                <a:rPr lang="pt-BR" sz="1600" dirty="0">
                  <a:solidFill>
                    <a:srgbClr val="FF4343"/>
                  </a:solidFill>
                  <a:latin typeface="Consolas" panose="020B0609020204030204" pitchFamily="49" charset="0"/>
                </a:rPr>
                <a:t>9</a:t>
              </a:r>
            </a:p>
          </p:txBody>
        </p:sp>
        <p:cxnSp>
          <p:nvCxnSpPr>
            <p:cNvPr id="24" name="Conector reto 23">
              <a:extLst>
                <a:ext uri="{FF2B5EF4-FFF2-40B4-BE49-F238E27FC236}">
                  <a16:creationId xmlns:a16="http://schemas.microsoft.com/office/drawing/2014/main" id="{702D9AF1-86DC-4686-BB49-2F4070FA66ED}"/>
                </a:ext>
              </a:extLst>
            </p:cNvPr>
            <p:cNvCxnSpPr>
              <a:cxnSpLocks/>
              <a:stCxn id="8" idx="2"/>
              <a:endCxn id="25" idx="0"/>
            </p:cNvCxnSpPr>
            <p:nvPr/>
          </p:nvCxnSpPr>
          <p:spPr>
            <a:xfrm flipH="1">
              <a:off x="3738820" y="4989869"/>
              <a:ext cx="872146" cy="3952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CaixaDeTexto 24">
              <a:extLst>
                <a:ext uri="{FF2B5EF4-FFF2-40B4-BE49-F238E27FC236}">
                  <a16:creationId xmlns:a16="http://schemas.microsoft.com/office/drawing/2014/main" id="{277DB4DB-034D-4048-81EA-3D76A064EF3F}"/>
                </a:ext>
              </a:extLst>
            </p:cNvPr>
            <p:cNvSpPr txBox="1"/>
            <p:nvPr/>
          </p:nvSpPr>
          <p:spPr>
            <a:xfrm>
              <a:off x="3589580" y="5385098"/>
              <a:ext cx="298480" cy="338554"/>
            </a:xfrm>
            <a:prstGeom prst="rect">
              <a:avLst/>
            </a:prstGeom>
            <a:noFill/>
          </p:spPr>
          <p:txBody>
            <a:bodyPr wrap="none" rtlCol="0">
              <a:spAutoFit/>
            </a:bodyPr>
            <a:lstStyle/>
            <a:p>
              <a:r>
                <a:rPr lang="pt-BR" sz="1600" dirty="0">
                  <a:solidFill>
                    <a:srgbClr val="FF4343"/>
                  </a:solidFill>
                  <a:latin typeface="Consolas" panose="020B0609020204030204" pitchFamily="49" charset="0"/>
                </a:rPr>
                <a:t>5</a:t>
              </a:r>
            </a:p>
          </p:txBody>
        </p:sp>
        <p:cxnSp>
          <p:nvCxnSpPr>
            <p:cNvPr id="26" name="Conector reto 25">
              <a:extLst>
                <a:ext uri="{FF2B5EF4-FFF2-40B4-BE49-F238E27FC236}">
                  <a16:creationId xmlns:a16="http://schemas.microsoft.com/office/drawing/2014/main" id="{13A3B994-4E76-47EB-8E94-7EE06807E12B}"/>
                </a:ext>
              </a:extLst>
            </p:cNvPr>
            <p:cNvCxnSpPr>
              <a:cxnSpLocks/>
              <a:stCxn id="19" idx="2"/>
              <a:endCxn id="27" idx="0"/>
            </p:cNvCxnSpPr>
            <p:nvPr/>
          </p:nvCxnSpPr>
          <p:spPr>
            <a:xfrm>
              <a:off x="2265384" y="4269789"/>
              <a:ext cx="498843" cy="41090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7" name="CaixaDeTexto 26">
              <a:extLst>
                <a:ext uri="{FF2B5EF4-FFF2-40B4-BE49-F238E27FC236}">
                  <a16:creationId xmlns:a16="http://schemas.microsoft.com/office/drawing/2014/main" id="{5591972F-1B55-43B9-90B5-8EB463429C74}"/>
                </a:ext>
              </a:extLst>
            </p:cNvPr>
            <p:cNvSpPr txBox="1"/>
            <p:nvPr/>
          </p:nvSpPr>
          <p:spPr>
            <a:xfrm>
              <a:off x="1998633" y="4680692"/>
              <a:ext cx="1531188" cy="338554"/>
            </a:xfrm>
            <a:prstGeom prst="rect">
              <a:avLst/>
            </a:prstGeom>
            <a:noFill/>
          </p:spPr>
          <p:txBody>
            <a:bodyPr wrap="none" rtlCol="0">
              <a:spAutoFit/>
            </a:bodyPr>
            <a:lstStyle/>
            <a:p>
              <a:r>
                <a:rPr lang="pt-BR" sz="1600" dirty="0">
                  <a:latin typeface="Consolas" panose="020B0609020204030204" pitchFamily="49" charset="0"/>
                </a:rPr>
                <a:t>{</a:t>
              </a:r>
              <a:r>
                <a:rPr lang="pt-BR" sz="1600" dirty="0" err="1">
                  <a:latin typeface="Consolas" panose="020B0609020204030204" pitchFamily="49" charset="0"/>
                </a:rPr>
                <a:t>print</a:t>
              </a:r>
              <a:r>
                <a:rPr lang="pt-BR" sz="1600" dirty="0">
                  <a:latin typeface="Consolas" panose="020B0609020204030204" pitchFamily="49" charset="0"/>
                </a:rPr>
                <a:t>(</a:t>
              </a:r>
              <a:r>
                <a:rPr lang="pt-BR" sz="1600" dirty="0">
                  <a:solidFill>
                    <a:srgbClr val="FF7575"/>
                  </a:solidFill>
                  <a:latin typeface="Consolas" panose="020B0609020204030204" pitchFamily="49" charset="0"/>
                </a:rPr>
                <a:t>'9'</a:t>
              </a:r>
              <a:r>
                <a:rPr lang="pt-BR" sz="1600" dirty="0">
                  <a:latin typeface="Consolas" panose="020B0609020204030204" pitchFamily="49" charset="0"/>
                </a:rPr>
                <a:t>)}</a:t>
              </a:r>
            </a:p>
          </p:txBody>
        </p:sp>
        <p:cxnSp>
          <p:nvCxnSpPr>
            <p:cNvPr id="32" name="Conector reto 31">
              <a:extLst>
                <a:ext uri="{FF2B5EF4-FFF2-40B4-BE49-F238E27FC236}">
                  <a16:creationId xmlns:a16="http://schemas.microsoft.com/office/drawing/2014/main" id="{7B35C28A-9D17-4BA6-93E4-6FE1CAB5FCBD}"/>
                </a:ext>
              </a:extLst>
            </p:cNvPr>
            <p:cNvCxnSpPr>
              <a:cxnSpLocks/>
              <a:stCxn id="5" idx="2"/>
              <a:endCxn id="33" idx="0"/>
            </p:cNvCxnSpPr>
            <p:nvPr/>
          </p:nvCxnSpPr>
          <p:spPr>
            <a:xfrm>
              <a:off x="5367274" y="4269789"/>
              <a:ext cx="412612" cy="38152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CaixaDeTexto 32">
              <a:extLst>
                <a:ext uri="{FF2B5EF4-FFF2-40B4-BE49-F238E27FC236}">
                  <a16:creationId xmlns:a16="http://schemas.microsoft.com/office/drawing/2014/main" id="{1D5926A2-9188-44B2-94D9-FC7526D204E7}"/>
                </a:ext>
              </a:extLst>
            </p:cNvPr>
            <p:cNvSpPr txBox="1"/>
            <p:nvPr/>
          </p:nvSpPr>
          <p:spPr>
            <a:xfrm>
              <a:off x="5014292" y="4651315"/>
              <a:ext cx="1531188" cy="338554"/>
            </a:xfrm>
            <a:prstGeom prst="rect">
              <a:avLst/>
            </a:prstGeom>
            <a:noFill/>
          </p:spPr>
          <p:txBody>
            <a:bodyPr wrap="none" rtlCol="0">
              <a:spAutoFit/>
            </a:bodyPr>
            <a:lstStyle/>
            <a:p>
              <a:r>
                <a:rPr lang="pt-BR" sz="1600" dirty="0">
                  <a:latin typeface="Consolas" panose="020B0609020204030204" pitchFamily="49" charset="0"/>
                </a:rPr>
                <a:t>{</a:t>
              </a:r>
              <a:r>
                <a:rPr lang="pt-BR" sz="1600" dirty="0" err="1">
                  <a:latin typeface="Consolas" panose="020B0609020204030204" pitchFamily="49" charset="0"/>
                </a:rPr>
                <a:t>print</a:t>
              </a:r>
              <a:r>
                <a:rPr lang="pt-BR" sz="1600" dirty="0">
                  <a:latin typeface="Consolas" panose="020B0609020204030204" pitchFamily="49" charset="0"/>
                </a:rPr>
                <a:t>(</a:t>
              </a:r>
              <a:r>
                <a:rPr lang="pt-BR" sz="1600" dirty="0">
                  <a:solidFill>
                    <a:srgbClr val="FF7575"/>
                  </a:solidFill>
                  <a:latin typeface="Consolas" panose="020B0609020204030204" pitchFamily="49" charset="0"/>
                </a:rPr>
                <a:t>'-'</a:t>
              </a:r>
              <a:r>
                <a:rPr lang="pt-BR" sz="1600" dirty="0">
                  <a:latin typeface="Consolas" panose="020B0609020204030204" pitchFamily="49" charset="0"/>
                </a:rPr>
                <a:t>)}</a:t>
              </a:r>
            </a:p>
          </p:txBody>
        </p:sp>
        <p:cxnSp>
          <p:nvCxnSpPr>
            <p:cNvPr id="34" name="Conector reto 33">
              <a:extLst>
                <a:ext uri="{FF2B5EF4-FFF2-40B4-BE49-F238E27FC236}">
                  <a16:creationId xmlns:a16="http://schemas.microsoft.com/office/drawing/2014/main" id="{47321A6B-527C-4315-B60F-3FF2F3AA9DEC}"/>
                </a:ext>
              </a:extLst>
            </p:cNvPr>
            <p:cNvCxnSpPr>
              <a:cxnSpLocks/>
              <a:stCxn id="8" idx="2"/>
              <a:endCxn id="35" idx="0"/>
            </p:cNvCxnSpPr>
            <p:nvPr/>
          </p:nvCxnSpPr>
          <p:spPr>
            <a:xfrm>
              <a:off x="4610966" y="4989869"/>
              <a:ext cx="123512" cy="39522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5" name="CaixaDeTexto 34">
              <a:extLst>
                <a:ext uri="{FF2B5EF4-FFF2-40B4-BE49-F238E27FC236}">
                  <a16:creationId xmlns:a16="http://schemas.microsoft.com/office/drawing/2014/main" id="{CC458473-C574-4C0E-8F60-FABC619F5F27}"/>
                </a:ext>
              </a:extLst>
            </p:cNvPr>
            <p:cNvSpPr txBox="1"/>
            <p:nvPr/>
          </p:nvSpPr>
          <p:spPr>
            <a:xfrm>
              <a:off x="3968884" y="5385098"/>
              <a:ext cx="1531188" cy="338554"/>
            </a:xfrm>
            <a:prstGeom prst="rect">
              <a:avLst/>
            </a:prstGeom>
            <a:noFill/>
          </p:spPr>
          <p:txBody>
            <a:bodyPr wrap="none" rtlCol="0">
              <a:spAutoFit/>
            </a:bodyPr>
            <a:lstStyle/>
            <a:p>
              <a:r>
                <a:rPr lang="pt-BR" sz="1600" dirty="0">
                  <a:latin typeface="Consolas" panose="020B0609020204030204" pitchFamily="49" charset="0"/>
                </a:rPr>
                <a:t>{</a:t>
              </a:r>
              <a:r>
                <a:rPr lang="pt-BR" sz="1600" dirty="0" err="1">
                  <a:latin typeface="Consolas" panose="020B0609020204030204" pitchFamily="49" charset="0"/>
                </a:rPr>
                <a:t>print</a:t>
              </a:r>
              <a:r>
                <a:rPr lang="pt-BR" sz="1600" dirty="0">
                  <a:latin typeface="Consolas" panose="020B0609020204030204" pitchFamily="49" charset="0"/>
                </a:rPr>
                <a:t>(</a:t>
              </a:r>
              <a:r>
                <a:rPr lang="pt-BR" sz="1600" dirty="0">
                  <a:solidFill>
                    <a:srgbClr val="FF7575"/>
                  </a:solidFill>
                  <a:latin typeface="Consolas" panose="020B0609020204030204" pitchFamily="49" charset="0"/>
                </a:rPr>
                <a:t>'5'</a:t>
              </a:r>
              <a:r>
                <a:rPr lang="pt-BR" sz="1600" dirty="0">
                  <a:latin typeface="Consolas" panose="020B0609020204030204" pitchFamily="49" charset="0"/>
                </a:rPr>
                <a:t>)}</a:t>
              </a:r>
            </a:p>
          </p:txBody>
        </p:sp>
        <p:sp>
          <p:nvSpPr>
            <p:cNvPr id="47" name="CaixaDeTexto 46">
              <a:extLst>
                <a:ext uri="{FF2B5EF4-FFF2-40B4-BE49-F238E27FC236}">
                  <a16:creationId xmlns:a16="http://schemas.microsoft.com/office/drawing/2014/main" id="{B37EC116-C93A-4200-B78E-A13D5D14E640}"/>
                </a:ext>
              </a:extLst>
            </p:cNvPr>
            <p:cNvSpPr txBox="1"/>
            <p:nvPr/>
          </p:nvSpPr>
          <p:spPr>
            <a:xfrm>
              <a:off x="6729739" y="4651315"/>
              <a:ext cx="633507" cy="338554"/>
            </a:xfrm>
            <a:prstGeom prst="rect">
              <a:avLst/>
            </a:prstGeom>
            <a:noFill/>
          </p:spPr>
          <p:txBody>
            <a:bodyPr wrap="none" rtlCol="0">
              <a:spAutoFit/>
            </a:bodyPr>
            <a:lstStyle/>
            <a:p>
              <a:r>
                <a:rPr lang="pt-BR" sz="1600" i="1" dirty="0" err="1">
                  <a:latin typeface="Consolas" panose="020B0609020204030204" pitchFamily="49" charset="0"/>
                </a:rPr>
                <a:t>oper</a:t>
              </a:r>
              <a:endParaRPr lang="pt-BR" sz="1600" i="1" dirty="0">
                <a:latin typeface="Consolas" panose="020B0609020204030204" pitchFamily="49" charset="0"/>
              </a:endParaRPr>
            </a:p>
          </p:txBody>
        </p:sp>
        <p:sp>
          <p:nvSpPr>
            <p:cNvPr id="59" name="CaixaDeTexto 58">
              <a:extLst>
                <a:ext uri="{FF2B5EF4-FFF2-40B4-BE49-F238E27FC236}">
                  <a16:creationId xmlns:a16="http://schemas.microsoft.com/office/drawing/2014/main" id="{73D999FE-7FC9-4ED8-9DED-FC5EFA496AB2}"/>
                </a:ext>
              </a:extLst>
            </p:cNvPr>
            <p:cNvSpPr txBox="1"/>
            <p:nvPr/>
          </p:nvSpPr>
          <p:spPr>
            <a:xfrm>
              <a:off x="5703351" y="5371395"/>
              <a:ext cx="324128" cy="369332"/>
            </a:xfrm>
            <a:prstGeom prst="rect">
              <a:avLst/>
            </a:prstGeom>
            <a:noFill/>
          </p:spPr>
          <p:txBody>
            <a:bodyPr wrap="none" rtlCol="0">
              <a:spAutoFit/>
            </a:bodyPr>
            <a:lstStyle/>
            <a:p>
              <a:r>
                <a:rPr lang="pt-BR" dirty="0">
                  <a:solidFill>
                    <a:srgbClr val="FF4343"/>
                  </a:solidFill>
                </a:rPr>
                <a:t>+</a:t>
              </a:r>
            </a:p>
          </p:txBody>
        </p:sp>
        <p:sp>
          <p:nvSpPr>
            <p:cNvPr id="60" name="CaixaDeTexto 59">
              <a:extLst>
                <a:ext uri="{FF2B5EF4-FFF2-40B4-BE49-F238E27FC236}">
                  <a16:creationId xmlns:a16="http://schemas.microsoft.com/office/drawing/2014/main" id="{94593A1F-8DAF-4972-88A9-87C67D67C795}"/>
                </a:ext>
              </a:extLst>
            </p:cNvPr>
            <p:cNvSpPr txBox="1"/>
            <p:nvPr/>
          </p:nvSpPr>
          <p:spPr>
            <a:xfrm>
              <a:off x="6051534" y="5371395"/>
              <a:ext cx="633507" cy="338554"/>
            </a:xfrm>
            <a:prstGeom prst="rect">
              <a:avLst/>
            </a:prstGeom>
            <a:noFill/>
          </p:spPr>
          <p:txBody>
            <a:bodyPr wrap="none" rtlCol="0">
              <a:spAutoFit/>
            </a:bodyPr>
            <a:lstStyle/>
            <a:p>
              <a:r>
                <a:rPr lang="pt-BR" sz="1600" i="1" dirty="0" err="1">
                  <a:latin typeface="Consolas" panose="020B0609020204030204" pitchFamily="49" charset="0"/>
                </a:rPr>
                <a:t>term</a:t>
              </a:r>
              <a:endParaRPr lang="pt-BR" sz="1600" i="1" dirty="0">
                <a:latin typeface="Consolas" panose="020B0609020204030204" pitchFamily="49" charset="0"/>
              </a:endParaRPr>
            </a:p>
          </p:txBody>
        </p:sp>
        <p:cxnSp>
          <p:nvCxnSpPr>
            <p:cNvPr id="61" name="Conector reto 60">
              <a:extLst>
                <a:ext uri="{FF2B5EF4-FFF2-40B4-BE49-F238E27FC236}">
                  <a16:creationId xmlns:a16="http://schemas.microsoft.com/office/drawing/2014/main" id="{8B5BE6CE-3E5F-439F-8046-581D1F125C00}"/>
                </a:ext>
              </a:extLst>
            </p:cNvPr>
            <p:cNvCxnSpPr>
              <a:cxnSpLocks/>
              <a:endCxn id="60" idx="0"/>
            </p:cNvCxnSpPr>
            <p:nvPr/>
          </p:nvCxnSpPr>
          <p:spPr>
            <a:xfrm flipH="1">
              <a:off x="6368288" y="4989869"/>
              <a:ext cx="669735" cy="3815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Conector reto 61">
              <a:extLst>
                <a:ext uri="{FF2B5EF4-FFF2-40B4-BE49-F238E27FC236}">
                  <a16:creationId xmlns:a16="http://schemas.microsoft.com/office/drawing/2014/main" id="{347F85F7-AA70-46D7-A7C9-4CAE73881BFF}"/>
                </a:ext>
              </a:extLst>
            </p:cNvPr>
            <p:cNvCxnSpPr>
              <a:cxnSpLocks/>
              <a:endCxn id="66" idx="0"/>
            </p:cNvCxnSpPr>
            <p:nvPr/>
          </p:nvCxnSpPr>
          <p:spPr>
            <a:xfrm>
              <a:off x="7038023" y="4989869"/>
              <a:ext cx="1475940" cy="3815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Conector reto 62">
              <a:extLst>
                <a:ext uri="{FF2B5EF4-FFF2-40B4-BE49-F238E27FC236}">
                  <a16:creationId xmlns:a16="http://schemas.microsoft.com/office/drawing/2014/main" id="{A49F8C8E-7C3F-440C-BB98-7901E6F14B2E}"/>
                </a:ext>
              </a:extLst>
            </p:cNvPr>
            <p:cNvCxnSpPr>
              <a:cxnSpLocks/>
              <a:endCxn id="59" idx="0"/>
            </p:cNvCxnSpPr>
            <p:nvPr/>
          </p:nvCxnSpPr>
          <p:spPr>
            <a:xfrm flipH="1">
              <a:off x="5865415" y="4989869"/>
              <a:ext cx="1172609" cy="3815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Conector reto 63">
              <a:extLst>
                <a:ext uri="{FF2B5EF4-FFF2-40B4-BE49-F238E27FC236}">
                  <a16:creationId xmlns:a16="http://schemas.microsoft.com/office/drawing/2014/main" id="{06AD3F03-BC5D-478D-B728-D509E6A7E6B4}"/>
                </a:ext>
              </a:extLst>
            </p:cNvPr>
            <p:cNvCxnSpPr>
              <a:cxnSpLocks/>
              <a:endCxn id="65" idx="0"/>
            </p:cNvCxnSpPr>
            <p:nvPr/>
          </p:nvCxnSpPr>
          <p:spPr>
            <a:xfrm>
              <a:off x="7038023" y="4989869"/>
              <a:ext cx="412612" cy="38152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5" name="CaixaDeTexto 64">
              <a:extLst>
                <a:ext uri="{FF2B5EF4-FFF2-40B4-BE49-F238E27FC236}">
                  <a16:creationId xmlns:a16="http://schemas.microsoft.com/office/drawing/2014/main" id="{62BF854D-0739-4715-9321-F1AB2BA0F99F}"/>
                </a:ext>
              </a:extLst>
            </p:cNvPr>
            <p:cNvSpPr txBox="1"/>
            <p:nvPr/>
          </p:nvSpPr>
          <p:spPr>
            <a:xfrm>
              <a:off x="6685041" y="5371395"/>
              <a:ext cx="1531188" cy="338554"/>
            </a:xfrm>
            <a:prstGeom prst="rect">
              <a:avLst/>
            </a:prstGeom>
            <a:noFill/>
          </p:spPr>
          <p:txBody>
            <a:bodyPr wrap="none" rtlCol="0">
              <a:spAutoFit/>
            </a:bodyPr>
            <a:lstStyle/>
            <a:p>
              <a:r>
                <a:rPr lang="pt-BR" sz="1600" dirty="0">
                  <a:latin typeface="Consolas" panose="020B0609020204030204" pitchFamily="49" charset="0"/>
                </a:rPr>
                <a:t>{</a:t>
              </a:r>
              <a:r>
                <a:rPr lang="pt-BR" sz="1600" dirty="0" err="1">
                  <a:latin typeface="Consolas" panose="020B0609020204030204" pitchFamily="49" charset="0"/>
                </a:rPr>
                <a:t>print</a:t>
              </a:r>
              <a:r>
                <a:rPr lang="pt-BR" sz="1600" dirty="0">
                  <a:latin typeface="Consolas" panose="020B0609020204030204" pitchFamily="49" charset="0"/>
                </a:rPr>
                <a:t>(</a:t>
              </a:r>
              <a:r>
                <a:rPr lang="pt-BR" sz="1600" dirty="0">
                  <a:solidFill>
                    <a:srgbClr val="FF7575"/>
                  </a:solidFill>
                  <a:latin typeface="Consolas" panose="020B0609020204030204" pitchFamily="49" charset="0"/>
                </a:rPr>
                <a:t>'+'</a:t>
              </a:r>
              <a:r>
                <a:rPr lang="pt-BR" sz="1600" dirty="0">
                  <a:latin typeface="Consolas" panose="020B0609020204030204" pitchFamily="49" charset="0"/>
                </a:rPr>
                <a:t>)}</a:t>
              </a:r>
            </a:p>
          </p:txBody>
        </p:sp>
        <p:sp>
          <p:nvSpPr>
            <p:cNvPr id="66" name="CaixaDeTexto 65">
              <a:extLst>
                <a:ext uri="{FF2B5EF4-FFF2-40B4-BE49-F238E27FC236}">
                  <a16:creationId xmlns:a16="http://schemas.microsoft.com/office/drawing/2014/main" id="{CCA57D5E-C645-40BF-B7A3-6AC96DF5F475}"/>
                </a:ext>
              </a:extLst>
            </p:cNvPr>
            <p:cNvSpPr txBox="1"/>
            <p:nvPr/>
          </p:nvSpPr>
          <p:spPr>
            <a:xfrm>
              <a:off x="8197209" y="5371395"/>
              <a:ext cx="633507" cy="338554"/>
            </a:xfrm>
            <a:prstGeom prst="rect">
              <a:avLst/>
            </a:prstGeom>
            <a:noFill/>
          </p:spPr>
          <p:txBody>
            <a:bodyPr wrap="none" rtlCol="0">
              <a:spAutoFit/>
            </a:bodyPr>
            <a:lstStyle/>
            <a:p>
              <a:r>
                <a:rPr lang="pt-BR" sz="1600" i="1" dirty="0" err="1">
                  <a:latin typeface="Consolas" panose="020B0609020204030204" pitchFamily="49" charset="0"/>
                </a:rPr>
                <a:t>oper</a:t>
              </a:r>
              <a:endParaRPr lang="pt-BR" sz="1600" i="1" dirty="0">
                <a:latin typeface="Consolas" panose="020B0609020204030204" pitchFamily="49" charset="0"/>
              </a:endParaRPr>
            </a:p>
          </p:txBody>
        </p:sp>
        <p:cxnSp>
          <p:nvCxnSpPr>
            <p:cNvPr id="69" name="Conector reto 68">
              <a:extLst>
                <a:ext uri="{FF2B5EF4-FFF2-40B4-BE49-F238E27FC236}">
                  <a16:creationId xmlns:a16="http://schemas.microsoft.com/office/drawing/2014/main" id="{1156F406-3D7B-48B1-8662-FFCC0A06B1A6}"/>
                </a:ext>
              </a:extLst>
            </p:cNvPr>
            <p:cNvCxnSpPr>
              <a:cxnSpLocks/>
              <a:stCxn id="60" idx="2"/>
              <a:endCxn id="70" idx="0"/>
            </p:cNvCxnSpPr>
            <p:nvPr/>
          </p:nvCxnSpPr>
          <p:spPr>
            <a:xfrm flipH="1">
              <a:off x="5773320" y="5709949"/>
              <a:ext cx="594968" cy="398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CaixaDeTexto 69">
              <a:extLst>
                <a:ext uri="{FF2B5EF4-FFF2-40B4-BE49-F238E27FC236}">
                  <a16:creationId xmlns:a16="http://schemas.microsoft.com/office/drawing/2014/main" id="{C9039BC7-26DB-4F28-AA16-EF93AF0BABCC}"/>
                </a:ext>
              </a:extLst>
            </p:cNvPr>
            <p:cNvSpPr txBox="1"/>
            <p:nvPr/>
          </p:nvSpPr>
          <p:spPr>
            <a:xfrm>
              <a:off x="5624080" y="6108123"/>
              <a:ext cx="298480" cy="338554"/>
            </a:xfrm>
            <a:prstGeom prst="rect">
              <a:avLst/>
            </a:prstGeom>
            <a:noFill/>
          </p:spPr>
          <p:txBody>
            <a:bodyPr wrap="none" rtlCol="0">
              <a:spAutoFit/>
            </a:bodyPr>
            <a:lstStyle/>
            <a:p>
              <a:r>
                <a:rPr lang="pt-BR" sz="1600" dirty="0">
                  <a:solidFill>
                    <a:srgbClr val="FF4343"/>
                  </a:solidFill>
                  <a:latin typeface="Consolas" panose="020B0609020204030204" pitchFamily="49" charset="0"/>
                </a:rPr>
                <a:t>2</a:t>
              </a:r>
            </a:p>
          </p:txBody>
        </p:sp>
        <p:cxnSp>
          <p:nvCxnSpPr>
            <p:cNvPr id="71" name="Conector reto 70">
              <a:extLst>
                <a:ext uri="{FF2B5EF4-FFF2-40B4-BE49-F238E27FC236}">
                  <a16:creationId xmlns:a16="http://schemas.microsoft.com/office/drawing/2014/main" id="{285773B0-A1D9-4E46-AFA7-F96C47DC7867}"/>
                </a:ext>
              </a:extLst>
            </p:cNvPr>
            <p:cNvCxnSpPr>
              <a:cxnSpLocks/>
              <a:stCxn id="60" idx="2"/>
              <a:endCxn id="72" idx="0"/>
            </p:cNvCxnSpPr>
            <p:nvPr/>
          </p:nvCxnSpPr>
          <p:spPr>
            <a:xfrm>
              <a:off x="6368288" y="5709949"/>
              <a:ext cx="400690" cy="39817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2" name="CaixaDeTexto 71">
              <a:extLst>
                <a:ext uri="{FF2B5EF4-FFF2-40B4-BE49-F238E27FC236}">
                  <a16:creationId xmlns:a16="http://schemas.microsoft.com/office/drawing/2014/main" id="{A21B1739-1E3B-4760-B7C5-2C5024BDB03C}"/>
                </a:ext>
              </a:extLst>
            </p:cNvPr>
            <p:cNvSpPr txBox="1"/>
            <p:nvPr/>
          </p:nvSpPr>
          <p:spPr>
            <a:xfrm>
              <a:off x="6003384" y="6108123"/>
              <a:ext cx="1531188" cy="338554"/>
            </a:xfrm>
            <a:prstGeom prst="rect">
              <a:avLst/>
            </a:prstGeom>
            <a:noFill/>
          </p:spPr>
          <p:txBody>
            <a:bodyPr wrap="none" rtlCol="0">
              <a:spAutoFit/>
            </a:bodyPr>
            <a:lstStyle/>
            <a:p>
              <a:r>
                <a:rPr lang="pt-BR" sz="1600" dirty="0">
                  <a:latin typeface="Consolas" panose="020B0609020204030204" pitchFamily="49" charset="0"/>
                </a:rPr>
                <a:t>{</a:t>
              </a:r>
              <a:r>
                <a:rPr lang="pt-BR" sz="1600" dirty="0" err="1">
                  <a:latin typeface="Consolas" panose="020B0609020204030204" pitchFamily="49" charset="0"/>
                </a:rPr>
                <a:t>print</a:t>
              </a:r>
              <a:r>
                <a:rPr lang="pt-BR" sz="1600" dirty="0">
                  <a:latin typeface="Consolas" panose="020B0609020204030204" pitchFamily="49" charset="0"/>
                </a:rPr>
                <a:t>(</a:t>
              </a:r>
              <a:r>
                <a:rPr lang="pt-BR" sz="1600" dirty="0">
                  <a:solidFill>
                    <a:srgbClr val="FF7575"/>
                  </a:solidFill>
                  <a:latin typeface="Consolas" panose="020B0609020204030204" pitchFamily="49" charset="0"/>
                </a:rPr>
                <a:t>'2'</a:t>
              </a:r>
              <a:r>
                <a:rPr lang="pt-BR" sz="1600" dirty="0">
                  <a:latin typeface="Consolas" panose="020B0609020204030204" pitchFamily="49" charset="0"/>
                </a:rPr>
                <a:t>)}</a:t>
              </a:r>
            </a:p>
          </p:txBody>
        </p:sp>
        <p:cxnSp>
          <p:nvCxnSpPr>
            <p:cNvPr id="75" name="Conector reto 74">
              <a:extLst>
                <a:ext uri="{FF2B5EF4-FFF2-40B4-BE49-F238E27FC236}">
                  <a16:creationId xmlns:a16="http://schemas.microsoft.com/office/drawing/2014/main" id="{80BE301C-09E1-4C0A-9014-82566C2469ED}"/>
                </a:ext>
              </a:extLst>
            </p:cNvPr>
            <p:cNvCxnSpPr>
              <a:cxnSpLocks/>
              <a:stCxn id="66" idx="2"/>
              <a:endCxn id="78" idx="0"/>
            </p:cNvCxnSpPr>
            <p:nvPr/>
          </p:nvCxnSpPr>
          <p:spPr>
            <a:xfrm flipH="1">
              <a:off x="8513962" y="5709949"/>
              <a:ext cx="1" cy="3815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tângulo 77">
              <a:extLst>
                <a:ext uri="{FF2B5EF4-FFF2-40B4-BE49-F238E27FC236}">
                  <a16:creationId xmlns:a16="http://schemas.microsoft.com/office/drawing/2014/main" id="{6450DB84-CE4E-45F6-97DF-D3DB510033D7}"/>
                </a:ext>
              </a:extLst>
            </p:cNvPr>
            <p:cNvSpPr/>
            <p:nvPr/>
          </p:nvSpPr>
          <p:spPr>
            <a:xfrm>
              <a:off x="8368730" y="6091475"/>
              <a:ext cx="290464" cy="369332"/>
            </a:xfrm>
            <a:prstGeom prst="rect">
              <a:avLst/>
            </a:prstGeom>
          </p:spPr>
          <p:txBody>
            <a:bodyPr wrap="none">
              <a:spAutoFit/>
            </a:bodyPr>
            <a:lstStyle/>
            <a:p>
              <a:pPr lvl="0">
                <a:defRPr/>
              </a:pPr>
              <a:r>
                <a:rPr lang="el-GR" dirty="0">
                  <a:latin typeface="Cambria Math" panose="02040503050406030204" pitchFamily="18" charset="0"/>
                  <a:ea typeface="Cambria Math" panose="02040503050406030204" pitchFamily="18" charset="0"/>
                  <a:sym typeface="Symbol" panose="05050102010706020507" pitchFamily="18" charset="2"/>
                </a:rPr>
                <a:t>ϵ</a:t>
              </a:r>
              <a:endParaRPr lang="pt-BR" dirty="0"/>
            </a:p>
          </p:txBody>
        </p:sp>
      </p:grpSp>
      <p:sp>
        <p:nvSpPr>
          <p:cNvPr id="82" name="Retângulo 81">
            <a:extLst>
              <a:ext uri="{FF2B5EF4-FFF2-40B4-BE49-F238E27FC236}">
                <a16:creationId xmlns:a16="http://schemas.microsoft.com/office/drawing/2014/main" id="{15F71AF0-599D-40EA-906C-4D33FF109AC8}"/>
              </a:ext>
            </a:extLst>
          </p:cNvPr>
          <p:cNvSpPr/>
          <p:nvPr/>
        </p:nvSpPr>
        <p:spPr>
          <a:xfrm>
            <a:off x="7891003" y="2701928"/>
            <a:ext cx="3692036" cy="2062103"/>
          </a:xfrm>
          <a:prstGeom prst="rect">
            <a:avLst/>
          </a:prstGeom>
        </p:spPr>
        <p:txBody>
          <a:bodyPr wrap="none">
            <a:spAutoFit/>
          </a:bodyPr>
          <a:lstStyle/>
          <a:p>
            <a:r>
              <a:rPr lang="pt-BR" sz="1400" i="1" dirty="0" err="1">
                <a:latin typeface="Consolas" panose="020B0609020204030204" pitchFamily="49" charset="0"/>
              </a:rPr>
              <a:t>expr</a:t>
            </a:r>
            <a:r>
              <a:rPr lang="pt-BR" sz="1400" dirty="0">
                <a:latin typeface="Consolas" panose="020B0609020204030204" pitchFamily="49" charset="0"/>
              </a:rPr>
              <a:t> </a:t>
            </a:r>
            <a:r>
              <a:rPr lang="pt-BR" sz="1400" dirty="0">
                <a:latin typeface="Consolas" panose="020B0609020204030204" pitchFamily="49" charset="0"/>
                <a:sym typeface="Wingdings 3" panose="05040102010807070707" pitchFamily="18" charset="2"/>
              </a:rPr>
              <a:t>	</a:t>
            </a:r>
            <a:r>
              <a:rPr lang="pt-BR" sz="1400" i="1" dirty="0" err="1">
                <a:latin typeface="Consolas" panose="020B0609020204030204" pitchFamily="49" charset="0"/>
              </a:rPr>
              <a:t>term</a:t>
            </a:r>
            <a:r>
              <a:rPr lang="pt-BR" sz="1400" i="1" dirty="0">
                <a:latin typeface="Consolas" panose="020B0609020204030204" pitchFamily="49" charset="0"/>
              </a:rPr>
              <a:t> </a:t>
            </a:r>
            <a:r>
              <a:rPr lang="pt-BR" sz="1400" i="1" dirty="0" err="1">
                <a:latin typeface="Consolas" panose="020B0609020204030204" pitchFamily="49" charset="0"/>
              </a:rPr>
              <a:t>oper</a:t>
            </a:r>
            <a:endParaRPr lang="pt-BR" sz="1400" i="1" dirty="0">
              <a:latin typeface="Consolas" panose="020B0609020204030204" pitchFamily="49" charset="0"/>
            </a:endParaRPr>
          </a:p>
          <a:p>
            <a:r>
              <a:rPr lang="pt-BR" sz="1400" i="1" dirty="0" err="1">
                <a:latin typeface="Consolas" panose="020B0609020204030204" pitchFamily="49" charset="0"/>
              </a:rPr>
              <a:t>oper</a:t>
            </a:r>
            <a:r>
              <a:rPr lang="pt-BR" sz="1400" i="1" dirty="0">
                <a:latin typeface="Consolas" panose="020B0609020204030204" pitchFamily="49" charset="0"/>
              </a:rPr>
              <a:t> </a:t>
            </a:r>
            <a:r>
              <a:rPr lang="pt-BR" sz="1400" dirty="0">
                <a:latin typeface="Consolas" panose="020B0609020204030204" pitchFamily="49" charset="0"/>
                <a:sym typeface="Wingdings 3" panose="05040102010807070707" pitchFamily="18" charset="2"/>
              </a:rPr>
              <a:t>	</a:t>
            </a:r>
            <a:r>
              <a:rPr lang="pt-BR" sz="1400" dirty="0">
                <a:solidFill>
                  <a:srgbClr val="FF4343"/>
                </a:solidFill>
                <a:latin typeface="Consolas" panose="020B0609020204030204" pitchFamily="49" charset="0"/>
              </a:rPr>
              <a:t>+</a:t>
            </a:r>
            <a:r>
              <a:rPr lang="pt-BR" sz="1400" dirty="0">
                <a:latin typeface="Consolas" panose="020B0609020204030204" pitchFamily="49" charset="0"/>
              </a:rPr>
              <a:t> </a:t>
            </a:r>
            <a:r>
              <a:rPr lang="pt-BR" sz="1400" i="1" dirty="0" err="1">
                <a:latin typeface="Consolas" panose="020B0609020204030204" pitchFamily="49" charset="0"/>
              </a:rPr>
              <a:t>term</a:t>
            </a:r>
            <a:r>
              <a:rPr lang="pt-BR" sz="1400" i="1" dirty="0">
                <a:latin typeface="Consolas" panose="020B0609020204030204" pitchFamily="49" charset="0"/>
              </a:rPr>
              <a:t> </a:t>
            </a:r>
            <a:r>
              <a:rPr lang="pt-BR" sz="1400" dirty="0">
                <a:latin typeface="Consolas" panose="020B0609020204030204" pitchFamily="49" charset="0"/>
              </a:rPr>
              <a:t>{ print(</a:t>
            </a:r>
            <a:r>
              <a:rPr lang="pt-BR" sz="1400" dirty="0">
                <a:solidFill>
                  <a:srgbClr val="FF7575"/>
                </a:solidFill>
                <a:latin typeface="Consolas" panose="020B0609020204030204" pitchFamily="49" charset="0"/>
              </a:rPr>
              <a:t>'+'</a:t>
            </a:r>
            <a:r>
              <a:rPr lang="pt-BR" sz="1400" dirty="0">
                <a:latin typeface="Consolas" panose="020B0609020204030204" pitchFamily="49" charset="0"/>
              </a:rPr>
              <a:t>) } </a:t>
            </a:r>
            <a:r>
              <a:rPr lang="pt-BR" sz="1400" i="1" dirty="0" err="1">
                <a:latin typeface="Consolas" panose="020B0609020204030204" pitchFamily="49" charset="0"/>
              </a:rPr>
              <a:t>oper</a:t>
            </a:r>
            <a:endParaRPr lang="pt-BR" sz="1400" i="1" dirty="0">
              <a:latin typeface="Consolas" panose="020B0609020204030204" pitchFamily="49" charset="0"/>
            </a:endParaRPr>
          </a:p>
          <a:p>
            <a:r>
              <a:rPr lang="pt-BR" sz="1400" i="1" dirty="0">
                <a:latin typeface="Consolas" panose="020B0609020204030204" pitchFamily="49" charset="0"/>
              </a:rPr>
              <a:t>    </a:t>
            </a:r>
            <a:r>
              <a:rPr lang="pt-BR" sz="1400" dirty="0">
                <a:latin typeface="Consolas" panose="020B0609020204030204" pitchFamily="49" charset="0"/>
              </a:rPr>
              <a:t> </a:t>
            </a:r>
            <a:r>
              <a:rPr lang="pt-BR" sz="1400" dirty="0">
                <a:latin typeface="Consolas" panose="020B0609020204030204" pitchFamily="49" charset="0"/>
                <a:sym typeface="Wingdings 3" panose="05040102010807070707" pitchFamily="18" charset="2"/>
              </a:rPr>
              <a:t>|	</a:t>
            </a:r>
            <a:r>
              <a:rPr lang="pt-BR" sz="1400" i="1" dirty="0">
                <a:solidFill>
                  <a:srgbClr val="FF4343"/>
                </a:solidFill>
                <a:latin typeface="Consolas" panose="020B0609020204030204" pitchFamily="49" charset="0"/>
              </a:rPr>
              <a:t>-</a:t>
            </a:r>
            <a:r>
              <a:rPr lang="pt-BR" sz="1400" dirty="0">
                <a:latin typeface="Consolas" panose="020B0609020204030204" pitchFamily="49" charset="0"/>
              </a:rPr>
              <a:t> </a:t>
            </a:r>
            <a:r>
              <a:rPr lang="pt-BR" sz="1400" i="1" dirty="0" err="1">
                <a:latin typeface="Consolas" panose="020B0609020204030204" pitchFamily="49" charset="0"/>
              </a:rPr>
              <a:t>term</a:t>
            </a:r>
            <a:r>
              <a:rPr lang="pt-BR" sz="1400" i="1" dirty="0">
                <a:latin typeface="Consolas" panose="020B0609020204030204" pitchFamily="49" charset="0"/>
              </a:rPr>
              <a:t> </a:t>
            </a:r>
            <a:r>
              <a:rPr lang="pt-BR" sz="1400" dirty="0">
                <a:latin typeface="Consolas" panose="020B0609020204030204" pitchFamily="49" charset="0"/>
              </a:rPr>
              <a:t>{ print(</a:t>
            </a:r>
            <a:r>
              <a:rPr lang="pt-BR" sz="1400" dirty="0">
                <a:solidFill>
                  <a:srgbClr val="FF7575"/>
                </a:solidFill>
                <a:latin typeface="Consolas" panose="020B0609020204030204" pitchFamily="49" charset="0"/>
              </a:rPr>
              <a:t>'-'</a:t>
            </a:r>
            <a:r>
              <a:rPr lang="pt-BR" sz="1400" dirty="0">
                <a:latin typeface="Consolas" panose="020B0609020204030204" pitchFamily="49" charset="0"/>
              </a:rPr>
              <a:t>) } </a:t>
            </a:r>
            <a:r>
              <a:rPr lang="pt-BR" sz="1400" i="1" dirty="0" err="1">
                <a:latin typeface="Consolas" panose="020B0609020204030204" pitchFamily="49" charset="0"/>
              </a:rPr>
              <a:t>oper</a:t>
            </a:r>
            <a:endParaRPr lang="pt-BR" sz="1400" i="1" dirty="0">
              <a:latin typeface="Consolas" panose="020B0609020204030204" pitchFamily="49" charset="0"/>
            </a:endParaRPr>
          </a:p>
          <a:p>
            <a:r>
              <a:rPr lang="pt-BR" sz="1400" dirty="0">
                <a:latin typeface="Consolas" panose="020B0609020204030204" pitchFamily="49" charset="0"/>
              </a:rPr>
              <a:t>     |</a:t>
            </a:r>
            <a:r>
              <a:rPr lang="pt-BR" sz="1400" dirty="0">
                <a:latin typeface="Consolas" panose="020B0609020204030204" pitchFamily="49" charset="0"/>
                <a:sym typeface="Wingdings 3" panose="05040102010807070707" pitchFamily="18" charset="2"/>
              </a:rPr>
              <a:t>	</a:t>
            </a:r>
            <a:r>
              <a:rPr lang="el-GR" sz="1400" dirty="0">
                <a:latin typeface="Cambria Math" panose="02040503050406030204" pitchFamily="18" charset="0"/>
                <a:ea typeface="Cambria Math" panose="02040503050406030204" pitchFamily="18" charset="0"/>
                <a:sym typeface="Symbol" panose="05050102010706020507" pitchFamily="18" charset="2"/>
              </a:rPr>
              <a:t> ϵ</a:t>
            </a:r>
            <a:r>
              <a:rPr lang="pt-BR" sz="1400" i="1" dirty="0">
                <a:latin typeface="Consolas" panose="020B0609020204030204" pitchFamily="49" charset="0"/>
              </a:rPr>
              <a:t> </a:t>
            </a:r>
          </a:p>
          <a:p>
            <a:endParaRPr lang="pt-BR" sz="1400" i="1" dirty="0">
              <a:latin typeface="Consolas" panose="020B0609020204030204" pitchFamily="49" charset="0"/>
            </a:endParaRPr>
          </a:p>
          <a:p>
            <a:r>
              <a:rPr lang="pt-BR" sz="1400" i="1" dirty="0" err="1">
                <a:latin typeface="Consolas" panose="020B0609020204030204" pitchFamily="49" charset="0"/>
              </a:rPr>
              <a:t>term</a:t>
            </a:r>
            <a:r>
              <a:rPr lang="pt-BR" sz="1400" dirty="0">
                <a:latin typeface="Consolas" panose="020B0609020204030204" pitchFamily="49" charset="0"/>
              </a:rPr>
              <a:t> </a:t>
            </a:r>
            <a:r>
              <a:rPr lang="pt-BR" sz="1400" dirty="0">
                <a:latin typeface="Consolas" panose="020B0609020204030204" pitchFamily="49" charset="0"/>
                <a:sym typeface="Wingdings 3" panose="05040102010807070707" pitchFamily="18" charset="2"/>
              </a:rPr>
              <a:t>	</a:t>
            </a:r>
            <a:r>
              <a:rPr lang="pt-BR" sz="1400" dirty="0">
                <a:solidFill>
                  <a:srgbClr val="FF4343"/>
                </a:solidFill>
                <a:latin typeface="Consolas" panose="020B0609020204030204" pitchFamily="49" charset="0"/>
              </a:rPr>
              <a:t>0</a:t>
            </a:r>
            <a:r>
              <a:rPr lang="pt-BR" sz="1400" i="1" dirty="0">
                <a:latin typeface="Consolas" panose="020B0609020204030204" pitchFamily="49" charset="0"/>
              </a:rPr>
              <a:t> </a:t>
            </a:r>
            <a:r>
              <a:rPr lang="pt-BR" sz="1400" dirty="0">
                <a:latin typeface="Consolas" panose="020B0609020204030204" pitchFamily="49" charset="0"/>
              </a:rPr>
              <a:t>{ print(</a:t>
            </a:r>
            <a:r>
              <a:rPr lang="pt-BR" sz="1400" dirty="0">
                <a:solidFill>
                  <a:srgbClr val="FF7575"/>
                </a:solidFill>
                <a:latin typeface="Consolas" panose="020B0609020204030204" pitchFamily="49" charset="0"/>
              </a:rPr>
              <a:t>'0'</a:t>
            </a:r>
            <a:r>
              <a:rPr lang="pt-BR" sz="1400" dirty="0">
                <a:latin typeface="Consolas" panose="020B0609020204030204" pitchFamily="49" charset="0"/>
              </a:rPr>
              <a:t>) }</a:t>
            </a:r>
          </a:p>
          <a:p>
            <a:r>
              <a:rPr lang="pt-BR" sz="1400" i="1" dirty="0">
                <a:latin typeface="Consolas" panose="020B0609020204030204" pitchFamily="49" charset="0"/>
              </a:rPr>
              <a:t>     </a:t>
            </a:r>
            <a:r>
              <a:rPr lang="pt-BR" sz="1400" dirty="0">
                <a:latin typeface="Consolas" panose="020B0609020204030204" pitchFamily="49" charset="0"/>
              </a:rPr>
              <a:t>|</a:t>
            </a:r>
            <a:r>
              <a:rPr lang="pt-BR" sz="1400" dirty="0">
                <a:latin typeface="Consolas" panose="020B0609020204030204" pitchFamily="49" charset="0"/>
                <a:sym typeface="Wingdings 3" panose="05040102010807070707" pitchFamily="18" charset="2"/>
              </a:rPr>
              <a:t>	</a:t>
            </a:r>
            <a:r>
              <a:rPr lang="pt-BR" sz="1400" dirty="0">
                <a:solidFill>
                  <a:srgbClr val="FF4343"/>
                </a:solidFill>
                <a:latin typeface="Consolas" panose="020B0609020204030204" pitchFamily="49" charset="0"/>
              </a:rPr>
              <a:t>1</a:t>
            </a:r>
            <a:r>
              <a:rPr lang="pt-BR" sz="1400" i="1" dirty="0">
                <a:latin typeface="Consolas" panose="020B0609020204030204" pitchFamily="49" charset="0"/>
              </a:rPr>
              <a:t> </a:t>
            </a:r>
            <a:r>
              <a:rPr lang="pt-BR" sz="1400" dirty="0">
                <a:latin typeface="Consolas" panose="020B0609020204030204" pitchFamily="49" charset="0"/>
              </a:rPr>
              <a:t>{ </a:t>
            </a:r>
            <a:r>
              <a:rPr lang="pt-BR" sz="1400" dirty="0" err="1">
                <a:latin typeface="Consolas" panose="020B0609020204030204" pitchFamily="49" charset="0"/>
              </a:rPr>
              <a:t>print</a:t>
            </a:r>
            <a:r>
              <a:rPr lang="pt-BR" sz="1400" dirty="0">
                <a:latin typeface="Consolas" panose="020B0609020204030204" pitchFamily="49" charset="0"/>
              </a:rPr>
              <a:t>(</a:t>
            </a:r>
            <a:r>
              <a:rPr lang="pt-BR" sz="1400" dirty="0">
                <a:solidFill>
                  <a:srgbClr val="FF7575"/>
                </a:solidFill>
                <a:latin typeface="Consolas" panose="020B0609020204030204" pitchFamily="49" charset="0"/>
              </a:rPr>
              <a:t>'1'</a:t>
            </a:r>
            <a:r>
              <a:rPr lang="pt-BR" sz="1400" dirty="0">
                <a:latin typeface="Consolas" panose="020B0609020204030204" pitchFamily="49" charset="0"/>
              </a:rPr>
              <a:t>) }</a:t>
            </a:r>
          </a:p>
          <a:p>
            <a:r>
              <a:rPr lang="pt-BR" sz="1400" dirty="0">
                <a:latin typeface="Consolas" panose="020B0609020204030204" pitchFamily="49" charset="0"/>
              </a:rPr>
              <a:t>     |   ...</a:t>
            </a:r>
          </a:p>
          <a:p>
            <a:r>
              <a:rPr lang="pt-BR" sz="1400" dirty="0">
                <a:latin typeface="Consolas" panose="020B0609020204030204" pitchFamily="49" charset="0"/>
              </a:rPr>
              <a:t>     |</a:t>
            </a:r>
            <a:r>
              <a:rPr lang="pt-BR" sz="1400" dirty="0">
                <a:latin typeface="Consolas" panose="020B0609020204030204" pitchFamily="49" charset="0"/>
                <a:sym typeface="Wingdings 3" panose="05040102010807070707" pitchFamily="18" charset="2"/>
              </a:rPr>
              <a:t>	</a:t>
            </a:r>
            <a:r>
              <a:rPr lang="pt-BR" sz="1400" dirty="0">
                <a:solidFill>
                  <a:srgbClr val="FF4343"/>
                </a:solidFill>
                <a:latin typeface="Consolas" panose="020B0609020204030204" pitchFamily="49" charset="0"/>
              </a:rPr>
              <a:t>9</a:t>
            </a:r>
            <a:r>
              <a:rPr lang="pt-BR" sz="1400" i="1" dirty="0">
                <a:latin typeface="Consolas" panose="020B0609020204030204" pitchFamily="49" charset="0"/>
              </a:rPr>
              <a:t> </a:t>
            </a:r>
            <a:r>
              <a:rPr lang="pt-BR" sz="1400" dirty="0">
                <a:latin typeface="Consolas" panose="020B0609020204030204" pitchFamily="49" charset="0"/>
              </a:rPr>
              <a:t>{ </a:t>
            </a:r>
            <a:r>
              <a:rPr lang="pt-BR" sz="1400" dirty="0" err="1">
                <a:latin typeface="Consolas" panose="020B0609020204030204" pitchFamily="49" charset="0"/>
              </a:rPr>
              <a:t>print</a:t>
            </a:r>
            <a:r>
              <a:rPr lang="pt-BR" sz="1400" dirty="0">
                <a:latin typeface="Consolas" panose="020B0609020204030204" pitchFamily="49" charset="0"/>
              </a:rPr>
              <a:t>(</a:t>
            </a:r>
            <a:r>
              <a:rPr lang="pt-BR" sz="1400" dirty="0">
                <a:solidFill>
                  <a:srgbClr val="FF7575"/>
                </a:solidFill>
                <a:latin typeface="Consolas" panose="020B0609020204030204" pitchFamily="49" charset="0"/>
              </a:rPr>
              <a:t>'9'</a:t>
            </a:r>
            <a:r>
              <a:rPr lang="pt-BR" sz="1400" dirty="0">
                <a:latin typeface="Consolas" panose="020B0609020204030204" pitchFamily="49" charset="0"/>
              </a:rPr>
              <a:t>) }</a:t>
            </a:r>
          </a:p>
        </p:txBody>
      </p:sp>
    </p:spTree>
    <p:extLst>
      <p:ext uri="{BB962C8B-B14F-4D97-AF65-F5344CB8AC3E}">
        <p14:creationId xmlns:p14="http://schemas.microsoft.com/office/powerpoint/2010/main" val="3084318346"/>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67352A-832D-4AC3-AC71-17B6B5309A4A}"/>
              </a:ext>
            </a:extLst>
          </p:cNvPr>
          <p:cNvSpPr>
            <a:spLocks noGrp="1"/>
          </p:cNvSpPr>
          <p:nvPr>
            <p:ph type="title"/>
          </p:nvPr>
        </p:nvSpPr>
        <p:spPr/>
        <p:txBody>
          <a:bodyPr/>
          <a:lstStyle/>
          <a:p>
            <a:r>
              <a:rPr lang="pt-BR" dirty="0"/>
              <a:t>Tradutor Dirigido por Sintaxe</a:t>
            </a:r>
          </a:p>
        </p:txBody>
      </p:sp>
      <p:sp>
        <p:nvSpPr>
          <p:cNvPr id="4" name="CaixaDeTexto 3">
            <a:extLst>
              <a:ext uri="{FF2B5EF4-FFF2-40B4-BE49-F238E27FC236}">
                <a16:creationId xmlns:a16="http://schemas.microsoft.com/office/drawing/2014/main" id="{85D1EBC2-FD10-4C7E-A9A7-4F6DA13F3A5C}"/>
              </a:ext>
            </a:extLst>
          </p:cNvPr>
          <p:cNvSpPr txBox="1"/>
          <p:nvPr/>
        </p:nvSpPr>
        <p:spPr>
          <a:xfrm>
            <a:off x="1125860" y="1848927"/>
            <a:ext cx="4517583" cy="4154984"/>
          </a:xfrm>
          <a:prstGeom prst="rect">
            <a:avLst/>
          </a:prstGeom>
          <a:noFill/>
        </p:spPr>
        <p:txBody>
          <a:bodyPr wrap="none" rtlCol="0">
            <a:spAutoFit/>
          </a:bodyPr>
          <a:lstStyle/>
          <a:p>
            <a:r>
              <a:rPr lang="pt-BR" sz="1200" noProof="1">
                <a:solidFill>
                  <a:schemeClr val="bg2">
                    <a:lumMod val="50000"/>
                    <a:lumOff val="50000"/>
                  </a:schemeClr>
                </a:solidFill>
                <a:latin typeface="Consolas" panose="020B0609020204030204" pitchFamily="49" charset="0"/>
              </a:rPr>
              <a:t>void</a:t>
            </a:r>
            <a:r>
              <a:rPr lang="pt-BR" sz="1200" noProof="1">
                <a:latin typeface="Consolas" panose="020B0609020204030204" pitchFamily="49" charset="0"/>
              </a:rPr>
              <a:t> expr() </a:t>
            </a:r>
          </a:p>
          <a:p>
            <a:r>
              <a:rPr lang="pt-BR" sz="1200" noProof="1">
                <a:latin typeface="Consolas" panose="020B0609020204030204" pitchFamily="49" charset="0"/>
              </a:rPr>
              <a:t>{   </a:t>
            </a:r>
            <a:br>
              <a:rPr lang="pt-BR" sz="1200" noProof="1">
                <a:latin typeface="Consolas" panose="020B0609020204030204" pitchFamily="49" charset="0"/>
              </a:rPr>
            </a:br>
            <a:r>
              <a:rPr lang="pt-BR" sz="1200" noProof="1">
                <a:latin typeface="Consolas" panose="020B0609020204030204" pitchFamily="49" charset="0"/>
              </a:rPr>
              <a:t>    term(); oper(); </a:t>
            </a:r>
            <a:br>
              <a:rPr lang="pt-BR" sz="1200" noProof="1">
                <a:latin typeface="Consolas" panose="020B0609020204030204" pitchFamily="49" charset="0"/>
              </a:rPr>
            </a:br>
            <a:r>
              <a:rPr lang="pt-BR" sz="1200" noProof="1">
                <a:latin typeface="Consolas" panose="020B0609020204030204" pitchFamily="49" charset="0"/>
              </a:rPr>
              <a:t>}</a:t>
            </a:r>
            <a:endParaRPr lang="pt-BR" sz="1200" noProof="1">
              <a:solidFill>
                <a:schemeClr val="bg2">
                  <a:lumMod val="50000"/>
                  <a:lumOff val="50000"/>
                </a:schemeClr>
              </a:solidFill>
              <a:latin typeface="Consolas" panose="020B0609020204030204" pitchFamily="49" charset="0"/>
            </a:endParaRPr>
          </a:p>
          <a:p>
            <a:endParaRPr lang="pt-BR" sz="1200" noProof="1">
              <a:solidFill>
                <a:schemeClr val="bg2">
                  <a:lumMod val="50000"/>
                  <a:lumOff val="50000"/>
                </a:schemeClr>
              </a:solidFill>
              <a:latin typeface="Consolas" panose="020B0609020204030204" pitchFamily="49" charset="0"/>
            </a:endParaRPr>
          </a:p>
          <a:p>
            <a:r>
              <a:rPr lang="pt-BR" sz="1200" noProof="1">
                <a:solidFill>
                  <a:schemeClr val="bg2">
                    <a:lumMod val="50000"/>
                    <a:lumOff val="50000"/>
                  </a:schemeClr>
                </a:solidFill>
                <a:latin typeface="Consolas" panose="020B0609020204030204" pitchFamily="49" charset="0"/>
              </a:rPr>
              <a:t>void</a:t>
            </a:r>
            <a:r>
              <a:rPr lang="pt-BR" sz="1200" noProof="1">
                <a:latin typeface="Consolas" panose="020B0609020204030204" pitchFamily="49" charset="0"/>
              </a:rPr>
              <a:t> oper()</a:t>
            </a:r>
          </a:p>
          <a:p>
            <a:r>
              <a:rPr lang="pt-BR" sz="1200" noProof="1">
                <a:latin typeface="Consolas" panose="020B0609020204030204" pitchFamily="49" charset="0"/>
              </a:rPr>
              <a:t>{   </a:t>
            </a:r>
            <a:br>
              <a:rPr lang="pt-BR" sz="1200" noProof="1">
                <a:latin typeface="Consolas" panose="020B0609020204030204" pitchFamily="49" charset="0"/>
              </a:rPr>
            </a:br>
            <a:r>
              <a:rPr lang="pt-BR" sz="1200" noProof="1">
                <a:latin typeface="Consolas" panose="020B0609020204030204" pitchFamily="49" charset="0"/>
              </a:rPr>
              <a:t>    </a:t>
            </a:r>
            <a:r>
              <a:rPr lang="pt-BR" sz="1200" noProof="1">
                <a:solidFill>
                  <a:schemeClr val="bg2">
                    <a:lumMod val="50000"/>
                    <a:lumOff val="50000"/>
                  </a:schemeClr>
                </a:solidFill>
                <a:latin typeface="Consolas" panose="020B0609020204030204" pitchFamily="49" charset="0"/>
              </a:rPr>
              <a:t>if </a:t>
            </a:r>
            <a:r>
              <a:rPr lang="pt-BR" sz="1200" noProof="1">
                <a:latin typeface="Consolas" panose="020B0609020204030204" pitchFamily="49" charset="0"/>
              </a:rPr>
              <a:t>(</a:t>
            </a:r>
            <a:r>
              <a:rPr lang="pt-BR" sz="1200" noProof="1">
                <a:solidFill>
                  <a:schemeClr val="tx1">
                    <a:lumMod val="75000"/>
                  </a:schemeClr>
                </a:solidFill>
                <a:latin typeface="Consolas" panose="020B0609020204030204" pitchFamily="49" charset="0"/>
              </a:rPr>
              <a:t>lookahead</a:t>
            </a:r>
            <a:r>
              <a:rPr lang="pt-BR" sz="1200" noProof="1">
                <a:latin typeface="Consolas" panose="020B0609020204030204" pitchFamily="49" charset="0"/>
              </a:rPr>
              <a:t> == </a:t>
            </a:r>
            <a:r>
              <a:rPr lang="pt-BR" sz="1200" noProof="1">
                <a:solidFill>
                  <a:srgbClr val="FF7575"/>
                </a:solidFill>
                <a:latin typeface="Consolas" panose="020B0609020204030204" pitchFamily="49" charset="0"/>
              </a:rPr>
              <a:t>'+'</a:t>
            </a:r>
            <a:r>
              <a:rPr lang="pt-BR" sz="1200" noProof="1">
                <a:latin typeface="Consolas" panose="020B0609020204030204" pitchFamily="49" charset="0"/>
              </a:rPr>
              <a:t>)    </a:t>
            </a:r>
          </a:p>
          <a:p>
            <a:r>
              <a:rPr lang="pt-BR" sz="1200" noProof="1">
                <a:latin typeface="Consolas" panose="020B0609020204030204" pitchFamily="49" charset="0"/>
              </a:rPr>
              <a:t>    {  match(</a:t>
            </a:r>
            <a:r>
              <a:rPr lang="pt-BR" sz="1200" noProof="1">
                <a:solidFill>
                  <a:srgbClr val="FF7575"/>
                </a:solidFill>
                <a:latin typeface="Consolas" panose="020B0609020204030204" pitchFamily="49" charset="0"/>
              </a:rPr>
              <a:t>'+'</a:t>
            </a:r>
            <a:r>
              <a:rPr lang="pt-BR" sz="1200" noProof="1">
                <a:latin typeface="Consolas" panose="020B0609020204030204" pitchFamily="49" charset="0"/>
              </a:rPr>
              <a:t>); term(); print(</a:t>
            </a:r>
            <a:r>
              <a:rPr lang="pt-BR" sz="1200" noProof="1">
                <a:solidFill>
                  <a:srgbClr val="FF7575"/>
                </a:solidFill>
                <a:latin typeface="Consolas" panose="020B0609020204030204" pitchFamily="49" charset="0"/>
              </a:rPr>
              <a:t>'+'</a:t>
            </a:r>
            <a:r>
              <a:rPr lang="pt-BR" sz="1200" noProof="1">
                <a:latin typeface="Consolas" panose="020B0609020204030204" pitchFamily="49" charset="0"/>
              </a:rPr>
              <a:t>); oper(); } </a:t>
            </a:r>
          </a:p>
          <a:p>
            <a:r>
              <a:rPr lang="pt-BR" sz="1200" noProof="1">
                <a:solidFill>
                  <a:schemeClr val="bg2">
                    <a:lumMod val="50000"/>
                    <a:lumOff val="50000"/>
                  </a:schemeClr>
                </a:solidFill>
                <a:latin typeface="Consolas" panose="020B0609020204030204" pitchFamily="49" charset="0"/>
              </a:rPr>
              <a:t>    else if </a:t>
            </a:r>
            <a:r>
              <a:rPr lang="pt-BR" sz="1200" noProof="1">
                <a:latin typeface="Consolas" panose="020B0609020204030204" pitchFamily="49" charset="0"/>
              </a:rPr>
              <a:t>(</a:t>
            </a:r>
            <a:r>
              <a:rPr lang="pt-BR" sz="1200" noProof="1">
                <a:solidFill>
                  <a:schemeClr val="tx1">
                    <a:lumMod val="75000"/>
                  </a:schemeClr>
                </a:solidFill>
                <a:latin typeface="Consolas" panose="020B0609020204030204" pitchFamily="49" charset="0"/>
              </a:rPr>
              <a:t>lookahead</a:t>
            </a:r>
            <a:r>
              <a:rPr lang="pt-BR" sz="1200" noProof="1">
                <a:latin typeface="Consolas" panose="020B0609020204030204" pitchFamily="49" charset="0"/>
              </a:rPr>
              <a:t> == </a:t>
            </a:r>
            <a:r>
              <a:rPr lang="pt-BR" sz="1200" noProof="1">
                <a:solidFill>
                  <a:srgbClr val="FF7575"/>
                </a:solidFill>
                <a:latin typeface="Consolas" panose="020B0609020204030204" pitchFamily="49" charset="0"/>
              </a:rPr>
              <a:t>'-'</a:t>
            </a:r>
            <a:r>
              <a:rPr lang="pt-BR" sz="1200" noProof="1">
                <a:latin typeface="Consolas" panose="020B0609020204030204" pitchFamily="49" charset="0"/>
              </a:rPr>
              <a:t>) </a:t>
            </a:r>
          </a:p>
          <a:p>
            <a:r>
              <a:rPr lang="pt-BR" sz="1200" noProof="1">
                <a:latin typeface="Consolas" panose="020B0609020204030204" pitchFamily="49" charset="0"/>
              </a:rPr>
              <a:t>    {  match(</a:t>
            </a:r>
            <a:r>
              <a:rPr lang="pt-BR" sz="1200" noProof="1">
                <a:solidFill>
                  <a:srgbClr val="FF7575"/>
                </a:solidFill>
                <a:latin typeface="Consolas" panose="020B0609020204030204" pitchFamily="49" charset="0"/>
              </a:rPr>
              <a:t>'-'</a:t>
            </a:r>
            <a:r>
              <a:rPr lang="pt-BR" sz="1200" noProof="1">
                <a:latin typeface="Consolas" panose="020B0609020204030204" pitchFamily="49" charset="0"/>
              </a:rPr>
              <a:t>); term(); print(</a:t>
            </a:r>
            <a:r>
              <a:rPr lang="pt-BR" sz="1200" noProof="1">
                <a:solidFill>
                  <a:srgbClr val="FF7575"/>
                </a:solidFill>
                <a:latin typeface="Consolas" panose="020B0609020204030204" pitchFamily="49" charset="0"/>
              </a:rPr>
              <a:t>'-'</a:t>
            </a:r>
            <a:r>
              <a:rPr lang="pt-BR" sz="1200" noProof="1">
                <a:latin typeface="Consolas" panose="020B0609020204030204" pitchFamily="49" charset="0"/>
              </a:rPr>
              <a:t>); oper(); } </a:t>
            </a:r>
          </a:p>
          <a:p>
            <a:r>
              <a:rPr lang="pt-BR" sz="1200" noProof="1">
                <a:solidFill>
                  <a:schemeClr val="bg2">
                    <a:lumMod val="50000"/>
                    <a:lumOff val="50000"/>
                  </a:schemeClr>
                </a:solidFill>
                <a:latin typeface="Consolas" panose="020B0609020204030204" pitchFamily="49" charset="0"/>
              </a:rPr>
              <a:t>    else</a:t>
            </a:r>
            <a:r>
              <a:rPr lang="pt-BR" sz="1200" noProof="1">
                <a:latin typeface="Consolas" panose="020B0609020204030204" pitchFamily="49" charset="0"/>
              </a:rPr>
              <a:t> </a:t>
            </a:r>
          </a:p>
          <a:p>
            <a:r>
              <a:rPr lang="pt-BR" sz="1200" noProof="1">
                <a:latin typeface="Consolas" panose="020B0609020204030204" pitchFamily="49" charset="0"/>
              </a:rPr>
              <a:t>    { }  </a:t>
            </a:r>
            <a:r>
              <a:rPr lang="pt-BR" sz="1200" noProof="1">
                <a:solidFill>
                  <a:schemeClr val="bg1">
                    <a:lumMod val="50000"/>
                    <a:lumOff val="50000"/>
                  </a:schemeClr>
                </a:solidFill>
                <a:latin typeface="Consolas" panose="020B0609020204030204" pitchFamily="49" charset="0"/>
              </a:rPr>
              <a:t>// não faz nada com a entrada </a:t>
            </a:r>
            <a:br>
              <a:rPr lang="pt-BR" sz="1200" noProof="1">
                <a:solidFill>
                  <a:schemeClr val="bg1">
                    <a:lumMod val="50000"/>
                    <a:lumOff val="50000"/>
                  </a:schemeClr>
                </a:solidFill>
                <a:latin typeface="Consolas" panose="020B0609020204030204" pitchFamily="49" charset="0"/>
              </a:rPr>
            </a:br>
            <a:r>
              <a:rPr lang="pt-BR" sz="1200" noProof="1">
                <a:latin typeface="Consolas" panose="020B0609020204030204" pitchFamily="49" charset="0"/>
              </a:rPr>
              <a:t>}</a:t>
            </a:r>
          </a:p>
          <a:p>
            <a:endParaRPr lang="pt-BR" sz="1200" noProof="1">
              <a:latin typeface="Consolas" panose="020B0609020204030204" pitchFamily="49" charset="0"/>
            </a:endParaRPr>
          </a:p>
          <a:p>
            <a:r>
              <a:rPr lang="pt-BR" sz="1200" noProof="1">
                <a:solidFill>
                  <a:schemeClr val="bg2">
                    <a:lumMod val="50000"/>
                    <a:lumOff val="50000"/>
                  </a:schemeClr>
                </a:solidFill>
                <a:latin typeface="Consolas" panose="020B0609020204030204" pitchFamily="49" charset="0"/>
              </a:rPr>
              <a:t>void</a:t>
            </a:r>
            <a:r>
              <a:rPr lang="pt-BR" sz="1200" noProof="1">
                <a:latin typeface="Consolas" panose="020B0609020204030204" pitchFamily="49" charset="0"/>
              </a:rPr>
              <a:t> term()</a:t>
            </a:r>
          </a:p>
          <a:p>
            <a:r>
              <a:rPr lang="pt-BR" sz="1200" noProof="1">
                <a:latin typeface="Consolas" panose="020B0609020204030204" pitchFamily="49" charset="0"/>
              </a:rPr>
              <a:t>{   </a:t>
            </a:r>
          </a:p>
          <a:p>
            <a:r>
              <a:rPr lang="pt-BR" sz="1200" noProof="1">
                <a:solidFill>
                  <a:schemeClr val="bg2">
                    <a:lumMod val="50000"/>
                    <a:lumOff val="50000"/>
                  </a:schemeClr>
                </a:solidFill>
                <a:latin typeface="Consolas" panose="020B0609020204030204" pitchFamily="49" charset="0"/>
              </a:rPr>
              <a:t>    if</a:t>
            </a:r>
            <a:r>
              <a:rPr lang="pt-BR" sz="1200" noProof="1">
                <a:latin typeface="Consolas" panose="020B0609020204030204" pitchFamily="49" charset="0"/>
              </a:rPr>
              <a:t> (</a:t>
            </a:r>
            <a:r>
              <a:rPr lang="pt-BR" sz="1200" noProof="1">
                <a:solidFill>
                  <a:schemeClr val="tx1">
                    <a:lumMod val="75000"/>
                  </a:schemeClr>
                </a:solidFill>
                <a:latin typeface="Consolas" panose="020B0609020204030204" pitchFamily="49" charset="0"/>
              </a:rPr>
              <a:t>lookahead</a:t>
            </a:r>
            <a:r>
              <a:rPr lang="pt-BR" sz="1200" noProof="1">
                <a:latin typeface="Consolas" panose="020B0609020204030204" pitchFamily="49" charset="0"/>
              </a:rPr>
              <a:t> é um dígito)</a:t>
            </a:r>
          </a:p>
          <a:p>
            <a:r>
              <a:rPr lang="pt-BR" sz="1200" noProof="1">
                <a:latin typeface="Consolas" panose="020B0609020204030204" pitchFamily="49" charset="0"/>
              </a:rPr>
              <a:t>    {  t = </a:t>
            </a:r>
            <a:r>
              <a:rPr lang="pt-BR" sz="1200" noProof="1">
                <a:solidFill>
                  <a:schemeClr val="tx1">
                    <a:lumMod val="75000"/>
                  </a:schemeClr>
                </a:solidFill>
                <a:latin typeface="Consolas" panose="020B0609020204030204" pitchFamily="49" charset="0"/>
              </a:rPr>
              <a:t>lookahead</a:t>
            </a:r>
            <a:r>
              <a:rPr lang="pt-BR" sz="1200" noProof="1">
                <a:latin typeface="Consolas" panose="020B0609020204030204" pitchFamily="49" charset="0"/>
              </a:rPr>
              <a:t>; match(</a:t>
            </a:r>
            <a:r>
              <a:rPr lang="pt-BR" sz="1200" noProof="1">
                <a:solidFill>
                  <a:schemeClr val="tx1">
                    <a:lumMod val="75000"/>
                  </a:schemeClr>
                </a:solidFill>
                <a:latin typeface="Consolas" panose="020B0609020204030204" pitchFamily="49" charset="0"/>
              </a:rPr>
              <a:t>lookahead</a:t>
            </a:r>
            <a:r>
              <a:rPr lang="pt-BR" sz="1200" noProof="1">
                <a:latin typeface="Consolas" panose="020B0609020204030204" pitchFamily="49" charset="0"/>
              </a:rPr>
              <a:t>); print(t); }</a:t>
            </a:r>
          </a:p>
          <a:p>
            <a:r>
              <a:rPr lang="pt-BR" sz="1200" noProof="1">
                <a:latin typeface="Consolas" panose="020B0609020204030204" pitchFamily="49" charset="0"/>
              </a:rPr>
              <a:t>    </a:t>
            </a:r>
            <a:r>
              <a:rPr lang="pt-BR" sz="1200" noProof="1">
                <a:solidFill>
                  <a:schemeClr val="bg2">
                    <a:lumMod val="50000"/>
                    <a:lumOff val="50000"/>
                  </a:schemeClr>
                </a:solidFill>
                <a:latin typeface="Consolas" panose="020B0609020204030204" pitchFamily="49" charset="0"/>
              </a:rPr>
              <a:t>else</a:t>
            </a:r>
            <a:r>
              <a:rPr lang="pt-BR" sz="1200" noProof="1">
                <a:latin typeface="Consolas" panose="020B0609020204030204" pitchFamily="49" charset="0"/>
              </a:rPr>
              <a:t> </a:t>
            </a:r>
          </a:p>
          <a:p>
            <a:r>
              <a:rPr lang="pt-BR" sz="1200" noProof="1">
                <a:latin typeface="Consolas" panose="020B0609020204030204" pitchFamily="49" charset="0"/>
              </a:rPr>
              <a:t>    {  print(</a:t>
            </a:r>
            <a:r>
              <a:rPr lang="pt-BR" sz="1200" noProof="1">
                <a:solidFill>
                  <a:srgbClr val="FF7575"/>
                </a:solidFill>
                <a:latin typeface="Consolas" panose="020B0609020204030204" pitchFamily="49" charset="0"/>
              </a:rPr>
              <a:t>"syntax error"</a:t>
            </a:r>
            <a:r>
              <a:rPr lang="pt-BR" sz="1200" noProof="1">
                <a:latin typeface="Consolas" panose="020B0609020204030204" pitchFamily="49" charset="0"/>
              </a:rPr>
              <a:t>); } </a:t>
            </a:r>
            <a:br>
              <a:rPr lang="pt-BR" sz="1200" noProof="1">
                <a:latin typeface="Consolas" panose="020B0609020204030204" pitchFamily="49" charset="0"/>
              </a:rPr>
            </a:br>
            <a:r>
              <a:rPr lang="pt-BR" sz="1200" noProof="1">
                <a:latin typeface="Consolas" panose="020B0609020204030204" pitchFamily="49" charset="0"/>
              </a:rPr>
              <a:t>}</a:t>
            </a:r>
          </a:p>
        </p:txBody>
      </p:sp>
      <p:grpSp>
        <p:nvGrpSpPr>
          <p:cNvPr id="11" name="Agrupar 10">
            <a:extLst>
              <a:ext uri="{FF2B5EF4-FFF2-40B4-BE49-F238E27FC236}">
                <a16:creationId xmlns:a16="http://schemas.microsoft.com/office/drawing/2014/main" id="{AE9F603E-3C57-487C-9360-5F3BDDF15F5B}"/>
              </a:ext>
            </a:extLst>
          </p:cNvPr>
          <p:cNvGrpSpPr/>
          <p:nvPr/>
        </p:nvGrpSpPr>
        <p:grpSpPr>
          <a:xfrm>
            <a:off x="6834256" y="2992070"/>
            <a:ext cx="4085510" cy="2808313"/>
            <a:chOff x="6545406" y="2708920"/>
            <a:chExt cx="4085510" cy="2808313"/>
          </a:xfrm>
        </p:grpSpPr>
        <p:grpSp>
          <p:nvGrpSpPr>
            <p:cNvPr id="8" name="Agrupar 7">
              <a:extLst>
                <a:ext uri="{FF2B5EF4-FFF2-40B4-BE49-F238E27FC236}">
                  <a16:creationId xmlns:a16="http://schemas.microsoft.com/office/drawing/2014/main" id="{073BEF2F-1C2A-4250-BE64-253081E2A03D}"/>
                </a:ext>
              </a:extLst>
            </p:cNvPr>
            <p:cNvGrpSpPr/>
            <p:nvPr/>
          </p:nvGrpSpPr>
          <p:grpSpPr>
            <a:xfrm>
              <a:off x="6545406" y="2987187"/>
              <a:ext cx="4085510" cy="2530046"/>
              <a:chOff x="6545406" y="2987187"/>
              <a:chExt cx="4085510" cy="2530046"/>
            </a:xfrm>
          </p:grpSpPr>
          <p:sp>
            <p:nvSpPr>
              <p:cNvPr id="6" name="Retângulo: Cantos Arredondados 5">
                <a:extLst>
                  <a:ext uri="{FF2B5EF4-FFF2-40B4-BE49-F238E27FC236}">
                    <a16:creationId xmlns:a16="http://schemas.microsoft.com/office/drawing/2014/main" id="{41DBCDD9-640C-4F74-9A6F-0B2678B4289C}"/>
                  </a:ext>
                </a:extLst>
              </p:cNvPr>
              <p:cNvSpPr/>
              <p:nvPr/>
            </p:nvSpPr>
            <p:spPr>
              <a:xfrm>
                <a:off x="6545406" y="2987187"/>
                <a:ext cx="4085510" cy="2530046"/>
              </a:xfrm>
              <a:prstGeom prst="round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Retângulo 4">
                <a:extLst>
                  <a:ext uri="{FF2B5EF4-FFF2-40B4-BE49-F238E27FC236}">
                    <a16:creationId xmlns:a16="http://schemas.microsoft.com/office/drawing/2014/main" id="{E93A79AD-0401-4560-96D8-99CE13DEDAAD}"/>
                  </a:ext>
                </a:extLst>
              </p:cNvPr>
              <p:cNvSpPr/>
              <p:nvPr/>
            </p:nvSpPr>
            <p:spPr>
              <a:xfrm>
                <a:off x="6720159" y="3278965"/>
                <a:ext cx="3736005" cy="2031325"/>
              </a:xfrm>
              <a:prstGeom prst="rect">
                <a:avLst/>
              </a:prstGeom>
            </p:spPr>
            <p:txBody>
              <a:bodyPr wrap="square">
                <a:spAutoFit/>
              </a:bodyPr>
              <a:lstStyle/>
              <a:p>
                <a:r>
                  <a:rPr lang="pt-BR" sz="1400" i="1" dirty="0" err="1">
                    <a:latin typeface="Consolas" panose="020B0609020204030204" pitchFamily="49" charset="0"/>
                  </a:rPr>
                  <a:t>expr</a:t>
                </a:r>
                <a:r>
                  <a:rPr lang="pt-BR" sz="1400" dirty="0">
                    <a:latin typeface="Consolas" panose="020B0609020204030204" pitchFamily="49" charset="0"/>
                  </a:rPr>
                  <a:t> </a:t>
                </a:r>
                <a:r>
                  <a:rPr lang="pt-BR" sz="1400" dirty="0">
                    <a:latin typeface="Consolas" panose="020B0609020204030204" pitchFamily="49" charset="0"/>
                    <a:sym typeface="Wingdings 3" panose="05040102010807070707" pitchFamily="18" charset="2"/>
                  </a:rPr>
                  <a:t>	</a:t>
                </a:r>
                <a:r>
                  <a:rPr lang="pt-BR" sz="1400" i="1" dirty="0" err="1">
                    <a:latin typeface="Consolas" panose="020B0609020204030204" pitchFamily="49" charset="0"/>
                  </a:rPr>
                  <a:t>term</a:t>
                </a:r>
                <a:r>
                  <a:rPr lang="pt-BR" sz="1400" i="1" dirty="0">
                    <a:latin typeface="Consolas" panose="020B0609020204030204" pitchFamily="49" charset="0"/>
                  </a:rPr>
                  <a:t> </a:t>
                </a:r>
                <a:r>
                  <a:rPr lang="pt-BR" sz="1400" i="1" dirty="0" err="1">
                    <a:latin typeface="Consolas" panose="020B0609020204030204" pitchFamily="49" charset="0"/>
                  </a:rPr>
                  <a:t>oper</a:t>
                </a:r>
                <a:endParaRPr lang="pt-BR" sz="1400" i="1" dirty="0">
                  <a:latin typeface="Consolas" panose="020B0609020204030204" pitchFamily="49" charset="0"/>
                </a:endParaRPr>
              </a:p>
              <a:p>
                <a:r>
                  <a:rPr lang="pt-BR" sz="1400" i="1" dirty="0" err="1">
                    <a:latin typeface="Consolas" panose="020B0609020204030204" pitchFamily="49" charset="0"/>
                  </a:rPr>
                  <a:t>oper</a:t>
                </a:r>
                <a:r>
                  <a:rPr lang="pt-BR" sz="1400" i="1" dirty="0">
                    <a:latin typeface="Consolas" panose="020B0609020204030204" pitchFamily="49" charset="0"/>
                  </a:rPr>
                  <a:t> </a:t>
                </a:r>
                <a:r>
                  <a:rPr lang="pt-BR" sz="1400" dirty="0">
                    <a:latin typeface="Consolas" panose="020B0609020204030204" pitchFamily="49" charset="0"/>
                    <a:sym typeface="Wingdings 3" panose="05040102010807070707" pitchFamily="18" charset="2"/>
                  </a:rPr>
                  <a:t>	</a:t>
                </a:r>
                <a:r>
                  <a:rPr lang="pt-BR" sz="1400" dirty="0">
                    <a:solidFill>
                      <a:srgbClr val="FF4343"/>
                    </a:solidFill>
                    <a:latin typeface="Consolas" panose="020B0609020204030204" pitchFamily="49" charset="0"/>
                  </a:rPr>
                  <a:t>+</a:t>
                </a:r>
                <a:r>
                  <a:rPr lang="pt-BR" sz="1400" dirty="0">
                    <a:latin typeface="Consolas" panose="020B0609020204030204" pitchFamily="49" charset="0"/>
                  </a:rPr>
                  <a:t> </a:t>
                </a:r>
                <a:r>
                  <a:rPr lang="pt-BR" sz="1400" i="1" dirty="0" err="1">
                    <a:latin typeface="Consolas" panose="020B0609020204030204" pitchFamily="49" charset="0"/>
                  </a:rPr>
                  <a:t>term</a:t>
                </a:r>
                <a:r>
                  <a:rPr lang="pt-BR" sz="1400" i="1" dirty="0">
                    <a:latin typeface="Consolas" panose="020B0609020204030204" pitchFamily="49" charset="0"/>
                  </a:rPr>
                  <a:t> </a:t>
                </a:r>
                <a:r>
                  <a:rPr lang="pt-BR" sz="1400" dirty="0">
                    <a:latin typeface="Consolas" panose="020B0609020204030204" pitchFamily="49" charset="0"/>
                  </a:rPr>
                  <a:t>{ print(</a:t>
                </a:r>
                <a:r>
                  <a:rPr lang="pt-BR" sz="1400" dirty="0">
                    <a:solidFill>
                      <a:srgbClr val="FF7575"/>
                    </a:solidFill>
                    <a:latin typeface="Consolas" panose="020B0609020204030204" pitchFamily="49" charset="0"/>
                  </a:rPr>
                  <a:t>'+'</a:t>
                </a:r>
                <a:r>
                  <a:rPr lang="pt-BR" sz="1400" dirty="0">
                    <a:latin typeface="Consolas" panose="020B0609020204030204" pitchFamily="49" charset="0"/>
                  </a:rPr>
                  <a:t>) } </a:t>
                </a:r>
                <a:r>
                  <a:rPr lang="pt-BR" sz="1400" i="1" dirty="0" err="1">
                    <a:latin typeface="Consolas" panose="020B0609020204030204" pitchFamily="49" charset="0"/>
                  </a:rPr>
                  <a:t>oper</a:t>
                </a:r>
                <a:endParaRPr lang="pt-BR" sz="1400" i="1" dirty="0">
                  <a:latin typeface="Consolas" panose="020B0609020204030204" pitchFamily="49" charset="0"/>
                </a:endParaRPr>
              </a:p>
              <a:p>
                <a:r>
                  <a:rPr lang="pt-BR" sz="1400" i="1" dirty="0">
                    <a:latin typeface="Consolas" panose="020B0609020204030204" pitchFamily="49" charset="0"/>
                  </a:rPr>
                  <a:t>    </a:t>
                </a:r>
                <a:r>
                  <a:rPr lang="pt-BR" sz="1400" dirty="0">
                    <a:latin typeface="Consolas" panose="020B0609020204030204" pitchFamily="49" charset="0"/>
                  </a:rPr>
                  <a:t> </a:t>
                </a:r>
                <a:r>
                  <a:rPr lang="pt-BR" sz="1400" dirty="0">
                    <a:latin typeface="Consolas" panose="020B0609020204030204" pitchFamily="49" charset="0"/>
                    <a:sym typeface="Wingdings 3" panose="05040102010807070707" pitchFamily="18" charset="2"/>
                  </a:rPr>
                  <a:t>|	</a:t>
                </a:r>
                <a:r>
                  <a:rPr lang="pt-BR" sz="1400" i="1" dirty="0">
                    <a:solidFill>
                      <a:srgbClr val="FF4343"/>
                    </a:solidFill>
                    <a:latin typeface="Consolas" panose="020B0609020204030204" pitchFamily="49" charset="0"/>
                  </a:rPr>
                  <a:t>-</a:t>
                </a:r>
                <a:r>
                  <a:rPr lang="pt-BR" sz="1400" dirty="0">
                    <a:latin typeface="Consolas" panose="020B0609020204030204" pitchFamily="49" charset="0"/>
                  </a:rPr>
                  <a:t> </a:t>
                </a:r>
                <a:r>
                  <a:rPr lang="pt-BR" sz="1400" i="1" dirty="0" err="1">
                    <a:latin typeface="Consolas" panose="020B0609020204030204" pitchFamily="49" charset="0"/>
                  </a:rPr>
                  <a:t>term</a:t>
                </a:r>
                <a:r>
                  <a:rPr lang="pt-BR" sz="1400" i="1" dirty="0">
                    <a:latin typeface="Consolas" panose="020B0609020204030204" pitchFamily="49" charset="0"/>
                  </a:rPr>
                  <a:t> </a:t>
                </a:r>
                <a:r>
                  <a:rPr lang="pt-BR" sz="1400" dirty="0">
                    <a:latin typeface="Consolas" panose="020B0609020204030204" pitchFamily="49" charset="0"/>
                  </a:rPr>
                  <a:t>{ print(</a:t>
                </a:r>
                <a:r>
                  <a:rPr lang="pt-BR" sz="1400" dirty="0">
                    <a:solidFill>
                      <a:srgbClr val="FF7575"/>
                    </a:solidFill>
                    <a:latin typeface="Consolas" panose="020B0609020204030204" pitchFamily="49" charset="0"/>
                  </a:rPr>
                  <a:t>'-'</a:t>
                </a:r>
                <a:r>
                  <a:rPr lang="pt-BR" sz="1400" dirty="0">
                    <a:latin typeface="Consolas" panose="020B0609020204030204" pitchFamily="49" charset="0"/>
                  </a:rPr>
                  <a:t>) } </a:t>
                </a:r>
                <a:r>
                  <a:rPr lang="pt-BR" sz="1400" i="1" dirty="0" err="1">
                    <a:latin typeface="Consolas" panose="020B0609020204030204" pitchFamily="49" charset="0"/>
                  </a:rPr>
                  <a:t>oper</a:t>
                </a:r>
                <a:endParaRPr lang="pt-BR" sz="1400" i="1" dirty="0">
                  <a:latin typeface="Consolas" panose="020B0609020204030204" pitchFamily="49" charset="0"/>
                </a:endParaRPr>
              </a:p>
              <a:p>
                <a:r>
                  <a:rPr lang="pt-BR" sz="1400" dirty="0">
                    <a:latin typeface="Consolas" panose="020B0609020204030204" pitchFamily="49" charset="0"/>
                  </a:rPr>
                  <a:t>     |</a:t>
                </a:r>
                <a:r>
                  <a:rPr lang="pt-BR" sz="1400" dirty="0">
                    <a:latin typeface="Consolas" panose="020B0609020204030204" pitchFamily="49" charset="0"/>
                    <a:sym typeface="Wingdings 3" panose="05040102010807070707" pitchFamily="18" charset="2"/>
                  </a:rPr>
                  <a:t>	</a:t>
                </a:r>
                <a:r>
                  <a:rPr lang="el-GR" sz="1400" dirty="0">
                    <a:latin typeface="Cambria Math" panose="02040503050406030204" pitchFamily="18" charset="0"/>
                    <a:ea typeface="Cambria Math" panose="02040503050406030204" pitchFamily="18" charset="0"/>
                    <a:sym typeface="Symbol" panose="05050102010706020507" pitchFamily="18" charset="2"/>
                  </a:rPr>
                  <a:t> ϵ</a:t>
                </a:r>
                <a:r>
                  <a:rPr lang="pt-BR" sz="1400" i="1" dirty="0">
                    <a:latin typeface="Consolas" panose="020B0609020204030204" pitchFamily="49" charset="0"/>
                  </a:rPr>
                  <a:t> </a:t>
                </a:r>
              </a:p>
              <a:p>
                <a:endParaRPr lang="pt-BR" sz="1400" i="1" dirty="0">
                  <a:latin typeface="Consolas" panose="020B0609020204030204" pitchFamily="49" charset="0"/>
                </a:endParaRPr>
              </a:p>
              <a:p>
                <a:r>
                  <a:rPr lang="pt-BR" sz="1400" i="1" dirty="0" err="1">
                    <a:latin typeface="Consolas" panose="020B0609020204030204" pitchFamily="49" charset="0"/>
                  </a:rPr>
                  <a:t>term</a:t>
                </a:r>
                <a:r>
                  <a:rPr lang="pt-BR" sz="1400" dirty="0">
                    <a:latin typeface="Consolas" panose="020B0609020204030204" pitchFamily="49" charset="0"/>
                  </a:rPr>
                  <a:t> </a:t>
                </a:r>
                <a:r>
                  <a:rPr lang="pt-BR" sz="1400" dirty="0">
                    <a:latin typeface="Consolas" panose="020B0609020204030204" pitchFamily="49" charset="0"/>
                    <a:sym typeface="Wingdings 3" panose="05040102010807070707" pitchFamily="18" charset="2"/>
                  </a:rPr>
                  <a:t>	</a:t>
                </a:r>
                <a:r>
                  <a:rPr lang="pt-BR" sz="1400" dirty="0">
                    <a:solidFill>
                      <a:srgbClr val="FF4343"/>
                    </a:solidFill>
                    <a:latin typeface="Consolas" panose="020B0609020204030204" pitchFamily="49" charset="0"/>
                  </a:rPr>
                  <a:t>0</a:t>
                </a:r>
                <a:r>
                  <a:rPr lang="pt-BR" sz="1400" i="1" dirty="0">
                    <a:latin typeface="Consolas" panose="020B0609020204030204" pitchFamily="49" charset="0"/>
                  </a:rPr>
                  <a:t> </a:t>
                </a:r>
                <a:r>
                  <a:rPr lang="pt-BR" sz="1400" dirty="0">
                    <a:latin typeface="Consolas" panose="020B0609020204030204" pitchFamily="49" charset="0"/>
                  </a:rPr>
                  <a:t>{ </a:t>
                </a:r>
                <a:r>
                  <a:rPr lang="pt-BR" sz="1400" dirty="0" err="1">
                    <a:latin typeface="Consolas" panose="020B0609020204030204" pitchFamily="49" charset="0"/>
                  </a:rPr>
                  <a:t>print</a:t>
                </a:r>
                <a:r>
                  <a:rPr lang="pt-BR" sz="1400" dirty="0">
                    <a:latin typeface="Consolas" panose="020B0609020204030204" pitchFamily="49" charset="0"/>
                  </a:rPr>
                  <a:t>(</a:t>
                </a:r>
                <a:r>
                  <a:rPr lang="pt-BR" sz="1400" dirty="0">
                    <a:solidFill>
                      <a:srgbClr val="FF7575"/>
                    </a:solidFill>
                    <a:latin typeface="Consolas" panose="020B0609020204030204" pitchFamily="49" charset="0"/>
                  </a:rPr>
                  <a:t>'0'</a:t>
                </a:r>
                <a:r>
                  <a:rPr lang="pt-BR" sz="1400" dirty="0">
                    <a:latin typeface="Consolas" panose="020B0609020204030204" pitchFamily="49" charset="0"/>
                  </a:rPr>
                  <a:t>) }</a:t>
                </a:r>
              </a:p>
              <a:p>
                <a:r>
                  <a:rPr lang="pt-BR" sz="1400" i="1" dirty="0">
                    <a:latin typeface="Consolas" panose="020B0609020204030204" pitchFamily="49" charset="0"/>
                  </a:rPr>
                  <a:t>     </a:t>
                </a:r>
                <a:r>
                  <a:rPr lang="pt-BR" sz="1400" dirty="0">
                    <a:latin typeface="Consolas" panose="020B0609020204030204" pitchFamily="49" charset="0"/>
                  </a:rPr>
                  <a:t>|</a:t>
                </a:r>
                <a:r>
                  <a:rPr lang="pt-BR" sz="1400" dirty="0">
                    <a:latin typeface="Consolas" panose="020B0609020204030204" pitchFamily="49" charset="0"/>
                    <a:sym typeface="Wingdings 3" panose="05040102010807070707" pitchFamily="18" charset="2"/>
                  </a:rPr>
                  <a:t>	</a:t>
                </a:r>
                <a:r>
                  <a:rPr lang="pt-BR" sz="1400" dirty="0">
                    <a:solidFill>
                      <a:srgbClr val="FF4343"/>
                    </a:solidFill>
                    <a:latin typeface="Consolas" panose="020B0609020204030204" pitchFamily="49" charset="0"/>
                  </a:rPr>
                  <a:t>1</a:t>
                </a:r>
                <a:r>
                  <a:rPr lang="pt-BR" sz="1400" i="1" dirty="0">
                    <a:latin typeface="Consolas" panose="020B0609020204030204" pitchFamily="49" charset="0"/>
                  </a:rPr>
                  <a:t> </a:t>
                </a:r>
                <a:r>
                  <a:rPr lang="pt-BR" sz="1400" dirty="0">
                    <a:latin typeface="Consolas" panose="020B0609020204030204" pitchFamily="49" charset="0"/>
                  </a:rPr>
                  <a:t>{ </a:t>
                </a:r>
                <a:r>
                  <a:rPr lang="pt-BR" sz="1400" dirty="0" err="1">
                    <a:latin typeface="Consolas" panose="020B0609020204030204" pitchFamily="49" charset="0"/>
                  </a:rPr>
                  <a:t>print</a:t>
                </a:r>
                <a:r>
                  <a:rPr lang="pt-BR" sz="1400" dirty="0">
                    <a:latin typeface="Consolas" panose="020B0609020204030204" pitchFamily="49" charset="0"/>
                  </a:rPr>
                  <a:t>(</a:t>
                </a:r>
                <a:r>
                  <a:rPr lang="pt-BR" sz="1400" dirty="0">
                    <a:solidFill>
                      <a:srgbClr val="FF7575"/>
                    </a:solidFill>
                    <a:latin typeface="Consolas" panose="020B0609020204030204" pitchFamily="49" charset="0"/>
                  </a:rPr>
                  <a:t>'1'</a:t>
                </a:r>
                <a:r>
                  <a:rPr lang="pt-BR" sz="1400" dirty="0">
                    <a:latin typeface="Consolas" panose="020B0609020204030204" pitchFamily="49" charset="0"/>
                  </a:rPr>
                  <a:t>) }</a:t>
                </a:r>
              </a:p>
              <a:p>
                <a:r>
                  <a:rPr lang="pt-BR" sz="1400" dirty="0">
                    <a:latin typeface="Consolas" panose="020B0609020204030204" pitchFamily="49" charset="0"/>
                  </a:rPr>
                  <a:t>     |   	...</a:t>
                </a:r>
              </a:p>
              <a:p>
                <a:r>
                  <a:rPr lang="pt-BR" sz="1400" dirty="0">
                    <a:latin typeface="Consolas" panose="020B0609020204030204" pitchFamily="49" charset="0"/>
                  </a:rPr>
                  <a:t>     |</a:t>
                </a:r>
                <a:r>
                  <a:rPr lang="pt-BR" sz="1400" dirty="0">
                    <a:latin typeface="Consolas" panose="020B0609020204030204" pitchFamily="49" charset="0"/>
                    <a:sym typeface="Wingdings 3" panose="05040102010807070707" pitchFamily="18" charset="2"/>
                  </a:rPr>
                  <a:t>	</a:t>
                </a:r>
                <a:r>
                  <a:rPr lang="pt-BR" sz="1400" dirty="0">
                    <a:solidFill>
                      <a:srgbClr val="FF4343"/>
                    </a:solidFill>
                    <a:latin typeface="Consolas" panose="020B0609020204030204" pitchFamily="49" charset="0"/>
                  </a:rPr>
                  <a:t>9</a:t>
                </a:r>
                <a:r>
                  <a:rPr lang="pt-BR" sz="1400" i="1" dirty="0">
                    <a:latin typeface="Consolas" panose="020B0609020204030204" pitchFamily="49" charset="0"/>
                  </a:rPr>
                  <a:t> </a:t>
                </a:r>
                <a:r>
                  <a:rPr lang="pt-BR" sz="1400" dirty="0">
                    <a:latin typeface="Consolas" panose="020B0609020204030204" pitchFamily="49" charset="0"/>
                  </a:rPr>
                  <a:t>{ </a:t>
                </a:r>
                <a:r>
                  <a:rPr lang="pt-BR" sz="1400" dirty="0" err="1">
                    <a:latin typeface="Consolas" panose="020B0609020204030204" pitchFamily="49" charset="0"/>
                  </a:rPr>
                  <a:t>print</a:t>
                </a:r>
                <a:r>
                  <a:rPr lang="pt-BR" sz="1400" dirty="0">
                    <a:latin typeface="Consolas" panose="020B0609020204030204" pitchFamily="49" charset="0"/>
                  </a:rPr>
                  <a:t>(</a:t>
                </a:r>
                <a:r>
                  <a:rPr lang="pt-BR" sz="1400" dirty="0">
                    <a:solidFill>
                      <a:srgbClr val="FF7575"/>
                    </a:solidFill>
                    <a:latin typeface="Consolas" panose="020B0609020204030204" pitchFamily="49" charset="0"/>
                  </a:rPr>
                  <a:t>'9'</a:t>
                </a:r>
                <a:r>
                  <a:rPr lang="pt-BR" sz="1400" dirty="0">
                    <a:latin typeface="Consolas" panose="020B0609020204030204" pitchFamily="49" charset="0"/>
                  </a:rPr>
                  <a:t>) }</a:t>
                </a:r>
              </a:p>
            </p:txBody>
          </p:sp>
        </p:grpSp>
        <p:sp>
          <p:nvSpPr>
            <p:cNvPr id="9" name="Retângulo 8">
              <a:extLst>
                <a:ext uri="{FF2B5EF4-FFF2-40B4-BE49-F238E27FC236}">
                  <a16:creationId xmlns:a16="http://schemas.microsoft.com/office/drawing/2014/main" id="{E86691F8-B24B-4BD7-B111-9ED51CB25CFE}"/>
                </a:ext>
              </a:extLst>
            </p:cNvPr>
            <p:cNvSpPr/>
            <p:nvPr/>
          </p:nvSpPr>
          <p:spPr>
            <a:xfrm>
              <a:off x="7400029" y="2708920"/>
              <a:ext cx="2376264" cy="278267"/>
            </a:xfrm>
            <a:prstGeom prst="rect">
              <a:avLst/>
            </a:prstGeom>
            <a:solidFill>
              <a:schemeClr val="bg1">
                <a:lumMod val="50000"/>
                <a:lumOff val="50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b="1" dirty="0">
                  <a:solidFill>
                    <a:schemeClr val="bg1"/>
                  </a:solidFill>
                </a:rPr>
                <a:t>Esquema de Tradução</a:t>
              </a:r>
            </a:p>
          </p:txBody>
        </p:sp>
      </p:grpSp>
    </p:spTree>
    <p:extLst>
      <p:ext uri="{BB962C8B-B14F-4D97-AF65-F5344CB8AC3E}">
        <p14:creationId xmlns:p14="http://schemas.microsoft.com/office/powerpoint/2010/main" val="2109239216"/>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51BF83-686F-4DD4-852E-DBF0373839F5}"/>
              </a:ext>
            </a:extLst>
          </p:cNvPr>
          <p:cNvSpPr>
            <a:spLocks noGrp="1"/>
          </p:cNvSpPr>
          <p:nvPr>
            <p:ph type="title"/>
          </p:nvPr>
        </p:nvSpPr>
        <p:spPr/>
        <p:txBody>
          <a:bodyPr/>
          <a:lstStyle/>
          <a:p>
            <a:r>
              <a:rPr lang="pt-BR" dirty="0"/>
              <a:t>Tradutor Dirigido por Sintaxe</a:t>
            </a:r>
          </a:p>
        </p:txBody>
      </p:sp>
      <p:sp>
        <p:nvSpPr>
          <p:cNvPr id="3" name="Espaço Reservado para Conteúdo 2">
            <a:extLst>
              <a:ext uri="{FF2B5EF4-FFF2-40B4-BE49-F238E27FC236}">
                <a16:creationId xmlns:a16="http://schemas.microsoft.com/office/drawing/2014/main" id="{2B8762F1-4300-449F-9C37-A7E3F10174E6}"/>
              </a:ext>
            </a:extLst>
          </p:cNvPr>
          <p:cNvSpPr>
            <a:spLocks noGrp="1"/>
          </p:cNvSpPr>
          <p:nvPr>
            <p:ph idx="1"/>
          </p:nvPr>
        </p:nvSpPr>
        <p:spPr/>
        <p:txBody>
          <a:bodyPr/>
          <a:lstStyle/>
          <a:p>
            <a:r>
              <a:rPr lang="pt-BR" dirty="0"/>
              <a:t>Uma </a:t>
            </a:r>
            <a:r>
              <a:rPr lang="pt-BR" dirty="0">
                <a:solidFill>
                  <a:schemeClr val="accent1">
                    <a:lumMod val="75000"/>
                  </a:schemeClr>
                </a:solidFill>
              </a:rPr>
              <a:t>simplificação </a:t>
            </a:r>
            <a:r>
              <a:rPr lang="pt-BR" dirty="0"/>
              <a:t>pode ser feita em </a:t>
            </a:r>
            <a:r>
              <a:rPr lang="pt-BR" dirty="0" err="1">
                <a:latin typeface="Consolas" panose="020B0609020204030204" pitchFamily="49" charset="0"/>
              </a:rPr>
              <a:t>oper</a:t>
            </a:r>
            <a:r>
              <a:rPr lang="pt-BR" dirty="0">
                <a:latin typeface="Consolas" panose="020B0609020204030204" pitchFamily="49" charset="0"/>
              </a:rPr>
              <a:t>()</a:t>
            </a:r>
          </a:p>
        </p:txBody>
      </p:sp>
      <p:sp>
        <p:nvSpPr>
          <p:cNvPr id="5" name="CaixaDeTexto 4">
            <a:extLst>
              <a:ext uri="{FF2B5EF4-FFF2-40B4-BE49-F238E27FC236}">
                <a16:creationId xmlns:a16="http://schemas.microsoft.com/office/drawing/2014/main" id="{C6F0636F-FCD6-449A-821F-C52CA11B9AC3}"/>
              </a:ext>
            </a:extLst>
          </p:cNvPr>
          <p:cNvSpPr txBox="1"/>
          <p:nvPr/>
        </p:nvSpPr>
        <p:spPr>
          <a:xfrm>
            <a:off x="1269876" y="2636912"/>
            <a:ext cx="5452134" cy="3323987"/>
          </a:xfrm>
          <a:prstGeom prst="rect">
            <a:avLst/>
          </a:prstGeom>
          <a:noFill/>
        </p:spPr>
        <p:txBody>
          <a:bodyPr wrap="none" rtlCol="0">
            <a:spAutoFit/>
          </a:bodyPr>
          <a:lstStyle/>
          <a:p>
            <a:r>
              <a:rPr lang="pt-BR" sz="1400" dirty="0" err="1">
                <a:solidFill>
                  <a:schemeClr val="bg2">
                    <a:lumMod val="50000"/>
                    <a:lumOff val="50000"/>
                  </a:schemeClr>
                </a:solidFill>
                <a:latin typeface="Consolas" panose="020B0609020204030204" pitchFamily="49" charset="0"/>
              </a:rPr>
              <a:t>void</a:t>
            </a:r>
            <a:r>
              <a:rPr lang="pt-BR" sz="1400" dirty="0">
                <a:latin typeface="Consolas" panose="020B0609020204030204" pitchFamily="49" charset="0"/>
              </a:rPr>
              <a:t> </a:t>
            </a:r>
            <a:r>
              <a:rPr lang="pt-BR" sz="1400" dirty="0" err="1">
                <a:latin typeface="Consolas" panose="020B0609020204030204" pitchFamily="49" charset="0"/>
              </a:rPr>
              <a:t>oper</a:t>
            </a:r>
            <a:r>
              <a:rPr lang="pt-BR" sz="1400" dirty="0">
                <a:latin typeface="Consolas" panose="020B0609020204030204" pitchFamily="49" charset="0"/>
              </a:rPr>
              <a:t>()</a:t>
            </a:r>
          </a:p>
          <a:p>
            <a:r>
              <a:rPr lang="pt-BR" sz="1400" dirty="0">
                <a:latin typeface="Consolas" panose="020B0609020204030204" pitchFamily="49" charset="0"/>
              </a:rPr>
              <a:t>{</a:t>
            </a:r>
          </a:p>
          <a:p>
            <a:r>
              <a:rPr lang="pt-BR" sz="1400" dirty="0">
                <a:latin typeface="Consolas" panose="020B0609020204030204" pitchFamily="49" charset="0"/>
              </a:rPr>
              <a:t>    </a:t>
            </a:r>
            <a:r>
              <a:rPr lang="pt-BR" sz="1400" dirty="0" err="1">
                <a:solidFill>
                  <a:schemeClr val="bg2">
                    <a:lumMod val="50000"/>
                    <a:lumOff val="50000"/>
                  </a:schemeClr>
                </a:solidFill>
                <a:latin typeface="Consolas" panose="020B0609020204030204" pitchFamily="49" charset="0"/>
              </a:rPr>
              <a:t>while</a:t>
            </a:r>
            <a:r>
              <a:rPr lang="pt-BR" sz="1400" dirty="0">
                <a:latin typeface="Consolas" panose="020B0609020204030204" pitchFamily="49" charset="0"/>
              </a:rPr>
              <a:t>(</a:t>
            </a:r>
            <a:r>
              <a:rPr lang="pt-BR" sz="1400" dirty="0" err="1">
                <a:solidFill>
                  <a:schemeClr val="bg2">
                    <a:lumMod val="50000"/>
                    <a:lumOff val="50000"/>
                  </a:schemeClr>
                </a:solidFill>
                <a:latin typeface="Consolas" panose="020B0609020204030204" pitchFamily="49" charset="0"/>
              </a:rPr>
              <a:t>true</a:t>
            </a:r>
            <a:r>
              <a:rPr lang="pt-BR" sz="1400" dirty="0">
                <a:latin typeface="Consolas" panose="020B0609020204030204" pitchFamily="49" charset="0"/>
              </a:rPr>
              <a:t>)</a:t>
            </a:r>
          </a:p>
          <a:p>
            <a:r>
              <a:rPr lang="pt-BR" sz="1400" dirty="0">
                <a:latin typeface="Consolas" panose="020B0609020204030204" pitchFamily="49" charset="0"/>
              </a:rPr>
              <a:t>    { </a:t>
            </a:r>
          </a:p>
          <a:p>
            <a:r>
              <a:rPr lang="pt-BR" sz="1400" dirty="0">
                <a:latin typeface="Consolas" panose="020B0609020204030204" pitchFamily="49" charset="0"/>
              </a:rPr>
              <a:t>        </a:t>
            </a:r>
            <a:r>
              <a:rPr lang="pt-BR" sz="1400" dirty="0" err="1">
                <a:solidFill>
                  <a:schemeClr val="bg2">
                    <a:lumMod val="50000"/>
                    <a:lumOff val="50000"/>
                  </a:schemeClr>
                </a:solidFill>
                <a:latin typeface="Consolas" panose="020B0609020204030204" pitchFamily="49" charset="0"/>
              </a:rPr>
              <a:t>if</a:t>
            </a:r>
            <a:r>
              <a:rPr lang="pt-BR" sz="1400" dirty="0">
                <a:solidFill>
                  <a:schemeClr val="bg2">
                    <a:lumMod val="50000"/>
                    <a:lumOff val="50000"/>
                  </a:schemeClr>
                </a:solidFill>
                <a:latin typeface="Consolas" panose="020B0609020204030204" pitchFamily="49" charset="0"/>
              </a:rPr>
              <a:t> </a:t>
            </a:r>
            <a:r>
              <a:rPr lang="pt-BR" sz="1400" dirty="0">
                <a:latin typeface="Consolas" panose="020B0609020204030204" pitchFamily="49" charset="0"/>
              </a:rPr>
              <a:t>(</a:t>
            </a:r>
            <a:r>
              <a:rPr lang="pt-BR" sz="1400" dirty="0" err="1">
                <a:latin typeface="Consolas" panose="020B0609020204030204" pitchFamily="49" charset="0"/>
              </a:rPr>
              <a:t>lookahead</a:t>
            </a:r>
            <a:r>
              <a:rPr lang="pt-BR" sz="1400" dirty="0">
                <a:latin typeface="Consolas" panose="020B0609020204030204" pitchFamily="49" charset="0"/>
              </a:rPr>
              <a:t> == </a:t>
            </a:r>
            <a:r>
              <a:rPr lang="pt-BR" sz="1400" dirty="0">
                <a:solidFill>
                  <a:srgbClr val="FF7575"/>
                </a:solidFill>
                <a:latin typeface="Consolas" panose="020B0609020204030204" pitchFamily="49" charset="0"/>
              </a:rPr>
              <a:t>'+'</a:t>
            </a:r>
            <a:r>
              <a:rPr lang="pt-BR" sz="1400" dirty="0">
                <a:latin typeface="Consolas" panose="020B0609020204030204" pitchFamily="49" charset="0"/>
              </a:rPr>
              <a:t>) </a:t>
            </a:r>
          </a:p>
          <a:p>
            <a:r>
              <a:rPr lang="pt-BR" sz="1400" dirty="0">
                <a:latin typeface="Consolas" panose="020B0609020204030204" pitchFamily="49" charset="0"/>
              </a:rPr>
              <a:t>        {    </a:t>
            </a:r>
          </a:p>
          <a:p>
            <a:r>
              <a:rPr lang="pt-BR" sz="1400" dirty="0">
                <a:latin typeface="Consolas" panose="020B0609020204030204" pitchFamily="49" charset="0"/>
              </a:rPr>
              <a:t>            match(</a:t>
            </a:r>
            <a:r>
              <a:rPr lang="pt-BR" sz="1400" dirty="0">
                <a:solidFill>
                  <a:srgbClr val="FF7575"/>
                </a:solidFill>
                <a:latin typeface="Consolas" panose="020B0609020204030204" pitchFamily="49" charset="0"/>
              </a:rPr>
              <a:t>'+'</a:t>
            </a:r>
            <a:r>
              <a:rPr lang="pt-BR" sz="1400" dirty="0">
                <a:latin typeface="Consolas" panose="020B0609020204030204" pitchFamily="49" charset="0"/>
              </a:rPr>
              <a:t>); </a:t>
            </a:r>
            <a:r>
              <a:rPr lang="pt-BR" sz="1400" dirty="0" err="1">
                <a:latin typeface="Consolas" panose="020B0609020204030204" pitchFamily="49" charset="0"/>
              </a:rPr>
              <a:t>term</a:t>
            </a:r>
            <a:r>
              <a:rPr lang="pt-BR" sz="1400" dirty="0">
                <a:latin typeface="Consolas" panose="020B0609020204030204" pitchFamily="49" charset="0"/>
              </a:rPr>
              <a:t>(); </a:t>
            </a:r>
            <a:r>
              <a:rPr lang="pt-BR" sz="1400" dirty="0" err="1">
                <a:latin typeface="Consolas" panose="020B0609020204030204" pitchFamily="49" charset="0"/>
              </a:rPr>
              <a:t>print</a:t>
            </a:r>
            <a:r>
              <a:rPr lang="pt-BR" sz="1400" dirty="0">
                <a:latin typeface="Consolas" panose="020B0609020204030204" pitchFamily="49" charset="0"/>
              </a:rPr>
              <a:t>(</a:t>
            </a:r>
            <a:r>
              <a:rPr lang="pt-BR" sz="1400" dirty="0">
                <a:solidFill>
                  <a:srgbClr val="FF7575"/>
                </a:solidFill>
                <a:latin typeface="Consolas" panose="020B0609020204030204" pitchFamily="49" charset="0"/>
              </a:rPr>
              <a:t>'+'</a:t>
            </a:r>
            <a:r>
              <a:rPr lang="pt-BR" sz="1400" dirty="0">
                <a:latin typeface="Consolas" panose="020B0609020204030204" pitchFamily="49" charset="0"/>
              </a:rPr>
              <a:t>); </a:t>
            </a:r>
            <a:r>
              <a:rPr lang="pt-BR" sz="1400" dirty="0">
                <a:solidFill>
                  <a:schemeClr val="bg2">
                    <a:lumMod val="50000"/>
                    <a:lumOff val="50000"/>
                  </a:schemeClr>
                </a:solidFill>
                <a:latin typeface="Consolas" panose="020B0609020204030204" pitchFamily="49" charset="0"/>
              </a:rPr>
              <a:t>continue</a:t>
            </a:r>
            <a:r>
              <a:rPr lang="pt-BR" sz="1400" dirty="0">
                <a:latin typeface="Consolas" panose="020B0609020204030204" pitchFamily="49" charset="0"/>
              </a:rPr>
              <a:t>;</a:t>
            </a:r>
          </a:p>
          <a:p>
            <a:r>
              <a:rPr lang="pt-BR" sz="1400" dirty="0">
                <a:latin typeface="Consolas" panose="020B0609020204030204" pitchFamily="49" charset="0"/>
              </a:rPr>
              <a:t>        }</a:t>
            </a:r>
          </a:p>
          <a:p>
            <a:r>
              <a:rPr lang="pt-BR" sz="1400" dirty="0">
                <a:latin typeface="Consolas" panose="020B0609020204030204" pitchFamily="49" charset="0"/>
              </a:rPr>
              <a:t>        </a:t>
            </a:r>
            <a:r>
              <a:rPr lang="pt-BR" sz="1400" dirty="0" err="1">
                <a:solidFill>
                  <a:schemeClr val="bg2">
                    <a:lumMod val="50000"/>
                    <a:lumOff val="50000"/>
                  </a:schemeClr>
                </a:solidFill>
                <a:latin typeface="Consolas" panose="020B0609020204030204" pitchFamily="49" charset="0"/>
              </a:rPr>
              <a:t>else</a:t>
            </a:r>
            <a:r>
              <a:rPr lang="pt-BR" sz="1400" dirty="0">
                <a:solidFill>
                  <a:schemeClr val="bg2">
                    <a:lumMod val="50000"/>
                    <a:lumOff val="50000"/>
                  </a:schemeClr>
                </a:solidFill>
                <a:latin typeface="Consolas" panose="020B0609020204030204" pitchFamily="49" charset="0"/>
              </a:rPr>
              <a:t> </a:t>
            </a:r>
            <a:r>
              <a:rPr lang="pt-BR" sz="1400" dirty="0" err="1">
                <a:solidFill>
                  <a:schemeClr val="bg2">
                    <a:lumMod val="50000"/>
                    <a:lumOff val="50000"/>
                  </a:schemeClr>
                </a:solidFill>
                <a:latin typeface="Consolas" panose="020B0609020204030204" pitchFamily="49" charset="0"/>
              </a:rPr>
              <a:t>if</a:t>
            </a:r>
            <a:r>
              <a:rPr lang="pt-BR" sz="1400" dirty="0">
                <a:solidFill>
                  <a:schemeClr val="bg2">
                    <a:lumMod val="50000"/>
                    <a:lumOff val="50000"/>
                  </a:schemeClr>
                </a:solidFill>
                <a:latin typeface="Consolas" panose="020B0609020204030204" pitchFamily="49" charset="0"/>
              </a:rPr>
              <a:t> </a:t>
            </a:r>
            <a:r>
              <a:rPr lang="pt-BR" sz="1400" dirty="0">
                <a:latin typeface="Consolas" panose="020B0609020204030204" pitchFamily="49" charset="0"/>
              </a:rPr>
              <a:t>(</a:t>
            </a:r>
            <a:r>
              <a:rPr lang="pt-BR" sz="1400" dirty="0" err="1">
                <a:latin typeface="Consolas" panose="020B0609020204030204" pitchFamily="49" charset="0"/>
              </a:rPr>
              <a:t>lookahead</a:t>
            </a:r>
            <a:r>
              <a:rPr lang="pt-BR" sz="1400" dirty="0">
                <a:latin typeface="Consolas" panose="020B0609020204030204" pitchFamily="49" charset="0"/>
              </a:rPr>
              <a:t> == </a:t>
            </a:r>
            <a:r>
              <a:rPr lang="pt-BR" sz="1400" dirty="0">
                <a:solidFill>
                  <a:srgbClr val="FF7575"/>
                </a:solidFill>
                <a:latin typeface="Consolas" panose="020B0609020204030204" pitchFamily="49" charset="0"/>
              </a:rPr>
              <a:t>'-'</a:t>
            </a:r>
            <a:r>
              <a:rPr lang="pt-BR" sz="1400" dirty="0">
                <a:latin typeface="Consolas" panose="020B0609020204030204" pitchFamily="49" charset="0"/>
              </a:rPr>
              <a:t>) </a:t>
            </a:r>
          </a:p>
          <a:p>
            <a:r>
              <a:rPr lang="pt-BR" sz="1400" dirty="0">
                <a:latin typeface="Consolas" panose="020B0609020204030204" pitchFamily="49" charset="0"/>
              </a:rPr>
              <a:t>        {</a:t>
            </a:r>
          </a:p>
          <a:p>
            <a:r>
              <a:rPr lang="pt-BR" sz="1400" dirty="0">
                <a:latin typeface="Consolas" panose="020B0609020204030204" pitchFamily="49" charset="0"/>
              </a:rPr>
              <a:t>            match(</a:t>
            </a:r>
            <a:r>
              <a:rPr lang="pt-BR" sz="1400" dirty="0">
                <a:solidFill>
                  <a:srgbClr val="FF7575"/>
                </a:solidFill>
                <a:latin typeface="Consolas" panose="020B0609020204030204" pitchFamily="49" charset="0"/>
              </a:rPr>
              <a:t>'-'</a:t>
            </a:r>
            <a:r>
              <a:rPr lang="pt-BR" sz="1400" dirty="0">
                <a:latin typeface="Consolas" panose="020B0609020204030204" pitchFamily="49" charset="0"/>
              </a:rPr>
              <a:t>); </a:t>
            </a:r>
            <a:r>
              <a:rPr lang="pt-BR" sz="1400" dirty="0" err="1">
                <a:latin typeface="Consolas" panose="020B0609020204030204" pitchFamily="49" charset="0"/>
              </a:rPr>
              <a:t>term</a:t>
            </a:r>
            <a:r>
              <a:rPr lang="pt-BR" sz="1400" dirty="0">
                <a:latin typeface="Consolas" panose="020B0609020204030204" pitchFamily="49" charset="0"/>
              </a:rPr>
              <a:t>(); </a:t>
            </a:r>
            <a:r>
              <a:rPr lang="pt-BR" sz="1400" dirty="0" err="1">
                <a:latin typeface="Consolas" panose="020B0609020204030204" pitchFamily="49" charset="0"/>
              </a:rPr>
              <a:t>print</a:t>
            </a:r>
            <a:r>
              <a:rPr lang="pt-BR" sz="1400" dirty="0">
                <a:latin typeface="Consolas" panose="020B0609020204030204" pitchFamily="49" charset="0"/>
              </a:rPr>
              <a:t>(</a:t>
            </a:r>
            <a:r>
              <a:rPr lang="pt-BR" sz="1400" dirty="0">
                <a:solidFill>
                  <a:srgbClr val="FF7575"/>
                </a:solidFill>
                <a:latin typeface="Consolas" panose="020B0609020204030204" pitchFamily="49" charset="0"/>
              </a:rPr>
              <a:t>'-'</a:t>
            </a:r>
            <a:r>
              <a:rPr lang="pt-BR" sz="1400" dirty="0">
                <a:latin typeface="Consolas" panose="020B0609020204030204" pitchFamily="49" charset="0"/>
              </a:rPr>
              <a:t>); </a:t>
            </a:r>
            <a:r>
              <a:rPr lang="pt-BR" sz="1400" dirty="0">
                <a:solidFill>
                  <a:schemeClr val="bg2">
                    <a:lumMod val="50000"/>
                    <a:lumOff val="50000"/>
                  </a:schemeClr>
                </a:solidFill>
                <a:latin typeface="Consolas" panose="020B0609020204030204" pitchFamily="49" charset="0"/>
              </a:rPr>
              <a:t>continue</a:t>
            </a:r>
            <a:r>
              <a:rPr lang="pt-BR" sz="1400" dirty="0">
                <a:latin typeface="Consolas" panose="020B0609020204030204" pitchFamily="49" charset="0"/>
              </a:rPr>
              <a:t>;</a:t>
            </a:r>
          </a:p>
          <a:p>
            <a:r>
              <a:rPr lang="pt-BR" sz="1400" dirty="0">
                <a:latin typeface="Consolas" panose="020B0609020204030204" pitchFamily="49" charset="0"/>
              </a:rPr>
              <a:t>        } </a:t>
            </a:r>
          </a:p>
          <a:p>
            <a:r>
              <a:rPr lang="pt-BR" sz="1400" dirty="0">
                <a:latin typeface="Consolas" panose="020B0609020204030204" pitchFamily="49" charset="0"/>
              </a:rPr>
              <a:t>        </a:t>
            </a:r>
            <a:r>
              <a:rPr lang="pt-BR" sz="1400" dirty="0">
                <a:solidFill>
                  <a:schemeClr val="bg2">
                    <a:lumMod val="50000"/>
                    <a:lumOff val="50000"/>
                  </a:schemeClr>
                </a:solidFill>
                <a:latin typeface="Consolas" panose="020B0609020204030204" pitchFamily="49" charset="0"/>
              </a:rPr>
              <a:t>break; </a:t>
            </a:r>
            <a:r>
              <a:rPr lang="pt-BR" sz="1400" dirty="0">
                <a:solidFill>
                  <a:schemeClr val="bg1">
                    <a:lumMod val="50000"/>
                    <a:lumOff val="50000"/>
                  </a:schemeClr>
                </a:solidFill>
                <a:latin typeface="Consolas" panose="020B0609020204030204" pitchFamily="49" charset="0"/>
              </a:rPr>
              <a:t>// não faz nada com a entrada</a:t>
            </a:r>
          </a:p>
          <a:p>
            <a:r>
              <a:rPr lang="pt-BR" sz="1400" dirty="0">
                <a:latin typeface="Consolas" panose="020B0609020204030204" pitchFamily="49" charset="0"/>
              </a:rPr>
              <a:t>    }</a:t>
            </a:r>
          </a:p>
          <a:p>
            <a:r>
              <a:rPr lang="pt-BR" sz="1400" dirty="0">
                <a:latin typeface="Consolas" panose="020B0609020204030204" pitchFamily="49" charset="0"/>
              </a:rPr>
              <a:t>}</a:t>
            </a:r>
          </a:p>
        </p:txBody>
      </p:sp>
      <p:sp>
        <p:nvSpPr>
          <p:cNvPr id="6" name="CaixaDeTexto 5">
            <a:extLst>
              <a:ext uri="{FF2B5EF4-FFF2-40B4-BE49-F238E27FC236}">
                <a16:creationId xmlns:a16="http://schemas.microsoft.com/office/drawing/2014/main" id="{73BC2B17-610B-462E-A19F-96AE439AFC64}"/>
              </a:ext>
            </a:extLst>
          </p:cNvPr>
          <p:cNvSpPr txBox="1"/>
          <p:nvPr/>
        </p:nvSpPr>
        <p:spPr>
          <a:xfrm>
            <a:off x="7645713" y="3735614"/>
            <a:ext cx="2625163" cy="923330"/>
          </a:xfrm>
          <a:prstGeom prst="rect">
            <a:avLst/>
          </a:prstGeom>
          <a:noFill/>
        </p:spPr>
        <p:txBody>
          <a:bodyPr wrap="square" rtlCol="0">
            <a:spAutoFit/>
          </a:bodyPr>
          <a:lstStyle/>
          <a:p>
            <a:pPr algn="ctr"/>
            <a:r>
              <a:rPr lang="pt-BR" dirty="0">
                <a:solidFill>
                  <a:schemeClr val="accent1">
                    <a:lumMod val="75000"/>
                  </a:schemeClr>
                </a:solidFill>
              </a:rPr>
              <a:t>Substituindo a recursão de calda </a:t>
            </a:r>
            <a:r>
              <a:rPr lang="pt-BR" dirty="0"/>
              <a:t>por um laço </a:t>
            </a:r>
            <a:r>
              <a:rPr lang="pt-BR" dirty="0" err="1"/>
              <a:t>while</a:t>
            </a:r>
            <a:endParaRPr lang="pt-BR" dirty="0"/>
          </a:p>
        </p:txBody>
      </p:sp>
    </p:spTree>
    <p:extLst>
      <p:ext uri="{BB962C8B-B14F-4D97-AF65-F5344CB8AC3E}">
        <p14:creationId xmlns:p14="http://schemas.microsoft.com/office/powerpoint/2010/main" val="1429629681"/>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51BF83-686F-4DD4-852E-DBF0373839F5}"/>
              </a:ext>
            </a:extLst>
          </p:cNvPr>
          <p:cNvSpPr>
            <a:spLocks noGrp="1"/>
          </p:cNvSpPr>
          <p:nvPr>
            <p:ph type="title"/>
          </p:nvPr>
        </p:nvSpPr>
        <p:spPr/>
        <p:txBody>
          <a:bodyPr/>
          <a:lstStyle/>
          <a:p>
            <a:r>
              <a:rPr lang="pt-BR" dirty="0"/>
              <a:t>Tradutor Dirigido por Sintaxe</a:t>
            </a:r>
          </a:p>
        </p:txBody>
      </p:sp>
      <p:sp>
        <p:nvSpPr>
          <p:cNvPr id="3" name="Espaço Reservado para Conteúdo 2">
            <a:extLst>
              <a:ext uri="{FF2B5EF4-FFF2-40B4-BE49-F238E27FC236}">
                <a16:creationId xmlns:a16="http://schemas.microsoft.com/office/drawing/2014/main" id="{2B8762F1-4300-449F-9C37-A7E3F10174E6}"/>
              </a:ext>
            </a:extLst>
          </p:cNvPr>
          <p:cNvSpPr>
            <a:spLocks noGrp="1"/>
          </p:cNvSpPr>
          <p:nvPr>
            <p:ph idx="1"/>
          </p:nvPr>
        </p:nvSpPr>
        <p:spPr/>
        <p:txBody>
          <a:bodyPr/>
          <a:lstStyle/>
          <a:p>
            <a:r>
              <a:rPr lang="pt-BR" dirty="0"/>
              <a:t>Outra </a:t>
            </a:r>
            <a:r>
              <a:rPr lang="pt-BR" dirty="0">
                <a:solidFill>
                  <a:schemeClr val="accent1">
                    <a:lumMod val="75000"/>
                  </a:schemeClr>
                </a:solidFill>
              </a:rPr>
              <a:t>simplificação </a:t>
            </a:r>
            <a:r>
              <a:rPr lang="pt-BR" dirty="0"/>
              <a:t>pode eliminar </a:t>
            </a:r>
            <a:r>
              <a:rPr lang="pt-BR" dirty="0" err="1">
                <a:latin typeface="Consolas" panose="020B0609020204030204" pitchFamily="49" charset="0"/>
              </a:rPr>
              <a:t>oper</a:t>
            </a:r>
            <a:r>
              <a:rPr lang="pt-BR" dirty="0">
                <a:latin typeface="Consolas" panose="020B0609020204030204" pitchFamily="49" charset="0"/>
              </a:rPr>
              <a:t>()</a:t>
            </a:r>
          </a:p>
        </p:txBody>
      </p:sp>
      <p:sp>
        <p:nvSpPr>
          <p:cNvPr id="5" name="CaixaDeTexto 4">
            <a:extLst>
              <a:ext uri="{FF2B5EF4-FFF2-40B4-BE49-F238E27FC236}">
                <a16:creationId xmlns:a16="http://schemas.microsoft.com/office/drawing/2014/main" id="{59A81F45-53F5-43F7-9973-8DFAFDE4CAB7}"/>
              </a:ext>
            </a:extLst>
          </p:cNvPr>
          <p:cNvSpPr txBox="1"/>
          <p:nvPr/>
        </p:nvSpPr>
        <p:spPr>
          <a:xfrm>
            <a:off x="1341884" y="2564904"/>
            <a:ext cx="5452134" cy="3754874"/>
          </a:xfrm>
          <a:prstGeom prst="rect">
            <a:avLst/>
          </a:prstGeom>
          <a:noFill/>
        </p:spPr>
        <p:txBody>
          <a:bodyPr wrap="none" rtlCol="0">
            <a:spAutoFit/>
          </a:bodyPr>
          <a:lstStyle/>
          <a:p>
            <a:r>
              <a:rPr lang="pt-BR" sz="1400" dirty="0" err="1">
                <a:solidFill>
                  <a:schemeClr val="bg2">
                    <a:lumMod val="50000"/>
                    <a:lumOff val="50000"/>
                  </a:schemeClr>
                </a:solidFill>
                <a:latin typeface="Consolas" panose="020B0609020204030204" pitchFamily="49" charset="0"/>
              </a:rPr>
              <a:t>void</a:t>
            </a:r>
            <a:r>
              <a:rPr lang="pt-BR" sz="1400" dirty="0">
                <a:latin typeface="Consolas" panose="020B0609020204030204" pitchFamily="49" charset="0"/>
              </a:rPr>
              <a:t> </a:t>
            </a:r>
            <a:r>
              <a:rPr lang="pt-BR" sz="1400" dirty="0" err="1">
                <a:latin typeface="Consolas" panose="020B0609020204030204" pitchFamily="49" charset="0"/>
              </a:rPr>
              <a:t>expr</a:t>
            </a:r>
            <a:r>
              <a:rPr lang="pt-BR" sz="1400" dirty="0">
                <a:latin typeface="Consolas" panose="020B0609020204030204" pitchFamily="49" charset="0"/>
              </a:rPr>
              <a:t>()</a:t>
            </a:r>
          </a:p>
          <a:p>
            <a:r>
              <a:rPr lang="pt-BR" sz="1400" dirty="0">
                <a:latin typeface="Consolas" panose="020B0609020204030204" pitchFamily="49" charset="0"/>
              </a:rPr>
              <a:t>{</a:t>
            </a:r>
          </a:p>
          <a:p>
            <a:r>
              <a:rPr lang="pt-BR" sz="1400" dirty="0">
                <a:latin typeface="Consolas" panose="020B0609020204030204" pitchFamily="49" charset="0"/>
              </a:rPr>
              <a:t>    </a:t>
            </a:r>
            <a:r>
              <a:rPr lang="pt-BR" sz="1400" dirty="0" err="1">
                <a:latin typeface="Consolas" panose="020B0609020204030204" pitchFamily="49" charset="0"/>
              </a:rPr>
              <a:t>term</a:t>
            </a:r>
            <a:r>
              <a:rPr lang="pt-BR" sz="1400" dirty="0">
                <a:latin typeface="Consolas" panose="020B0609020204030204" pitchFamily="49" charset="0"/>
              </a:rPr>
              <a:t>();</a:t>
            </a:r>
          </a:p>
          <a:p>
            <a:endParaRPr lang="pt-BR" sz="1400" dirty="0">
              <a:latin typeface="Consolas" panose="020B0609020204030204" pitchFamily="49" charset="0"/>
            </a:endParaRPr>
          </a:p>
          <a:p>
            <a:r>
              <a:rPr lang="pt-BR" sz="1400" dirty="0">
                <a:latin typeface="Consolas" panose="020B0609020204030204" pitchFamily="49" charset="0"/>
              </a:rPr>
              <a:t>    </a:t>
            </a:r>
            <a:r>
              <a:rPr lang="pt-BR" sz="1400" dirty="0" err="1">
                <a:solidFill>
                  <a:schemeClr val="bg2">
                    <a:lumMod val="50000"/>
                    <a:lumOff val="50000"/>
                  </a:schemeClr>
                </a:solidFill>
                <a:latin typeface="Consolas" panose="020B0609020204030204" pitchFamily="49" charset="0"/>
              </a:rPr>
              <a:t>while</a:t>
            </a:r>
            <a:r>
              <a:rPr lang="pt-BR" sz="1400" dirty="0">
                <a:latin typeface="Consolas" panose="020B0609020204030204" pitchFamily="49" charset="0"/>
              </a:rPr>
              <a:t>(</a:t>
            </a:r>
            <a:r>
              <a:rPr lang="pt-BR" sz="1400" dirty="0" err="1">
                <a:solidFill>
                  <a:schemeClr val="bg2">
                    <a:lumMod val="50000"/>
                    <a:lumOff val="50000"/>
                  </a:schemeClr>
                </a:solidFill>
                <a:latin typeface="Consolas" panose="020B0609020204030204" pitchFamily="49" charset="0"/>
              </a:rPr>
              <a:t>true</a:t>
            </a:r>
            <a:r>
              <a:rPr lang="pt-BR" sz="1400" dirty="0">
                <a:latin typeface="Consolas" panose="020B0609020204030204" pitchFamily="49" charset="0"/>
              </a:rPr>
              <a:t>)</a:t>
            </a:r>
          </a:p>
          <a:p>
            <a:r>
              <a:rPr lang="pt-BR" sz="1400" dirty="0">
                <a:latin typeface="Consolas" panose="020B0609020204030204" pitchFamily="49" charset="0"/>
              </a:rPr>
              <a:t>    { </a:t>
            </a:r>
          </a:p>
          <a:p>
            <a:r>
              <a:rPr lang="pt-BR" sz="1400" dirty="0">
                <a:latin typeface="Consolas" panose="020B0609020204030204" pitchFamily="49" charset="0"/>
              </a:rPr>
              <a:t>        </a:t>
            </a:r>
            <a:r>
              <a:rPr lang="pt-BR" sz="1400" dirty="0" err="1">
                <a:solidFill>
                  <a:schemeClr val="bg2">
                    <a:lumMod val="50000"/>
                    <a:lumOff val="50000"/>
                  </a:schemeClr>
                </a:solidFill>
                <a:latin typeface="Consolas" panose="020B0609020204030204" pitchFamily="49" charset="0"/>
              </a:rPr>
              <a:t>if</a:t>
            </a:r>
            <a:r>
              <a:rPr lang="pt-BR" sz="1400" dirty="0">
                <a:solidFill>
                  <a:schemeClr val="bg2">
                    <a:lumMod val="50000"/>
                    <a:lumOff val="50000"/>
                  </a:schemeClr>
                </a:solidFill>
                <a:latin typeface="Consolas" panose="020B0609020204030204" pitchFamily="49" charset="0"/>
              </a:rPr>
              <a:t> </a:t>
            </a:r>
            <a:r>
              <a:rPr lang="pt-BR" sz="1400" dirty="0">
                <a:latin typeface="Consolas" panose="020B0609020204030204" pitchFamily="49" charset="0"/>
              </a:rPr>
              <a:t>(</a:t>
            </a:r>
            <a:r>
              <a:rPr lang="pt-BR" sz="1400" dirty="0" err="1">
                <a:latin typeface="Consolas" panose="020B0609020204030204" pitchFamily="49" charset="0"/>
              </a:rPr>
              <a:t>lookahead</a:t>
            </a:r>
            <a:r>
              <a:rPr lang="pt-BR" sz="1400" dirty="0">
                <a:latin typeface="Consolas" panose="020B0609020204030204" pitchFamily="49" charset="0"/>
              </a:rPr>
              <a:t> == </a:t>
            </a:r>
            <a:r>
              <a:rPr lang="pt-BR" sz="1400" dirty="0">
                <a:solidFill>
                  <a:srgbClr val="FF7575"/>
                </a:solidFill>
                <a:latin typeface="Consolas" panose="020B0609020204030204" pitchFamily="49" charset="0"/>
              </a:rPr>
              <a:t>'+'</a:t>
            </a:r>
            <a:r>
              <a:rPr lang="pt-BR" sz="1400" dirty="0">
                <a:latin typeface="Consolas" panose="020B0609020204030204" pitchFamily="49" charset="0"/>
              </a:rPr>
              <a:t>) </a:t>
            </a:r>
          </a:p>
          <a:p>
            <a:r>
              <a:rPr lang="pt-BR" sz="1400" dirty="0">
                <a:latin typeface="Consolas" panose="020B0609020204030204" pitchFamily="49" charset="0"/>
              </a:rPr>
              <a:t>        {    </a:t>
            </a:r>
          </a:p>
          <a:p>
            <a:r>
              <a:rPr lang="pt-BR" sz="1400" dirty="0">
                <a:latin typeface="Consolas" panose="020B0609020204030204" pitchFamily="49" charset="0"/>
              </a:rPr>
              <a:t>            match(</a:t>
            </a:r>
            <a:r>
              <a:rPr lang="pt-BR" sz="1400" dirty="0">
                <a:solidFill>
                  <a:srgbClr val="FF7575"/>
                </a:solidFill>
                <a:latin typeface="Consolas" panose="020B0609020204030204" pitchFamily="49" charset="0"/>
              </a:rPr>
              <a:t>'+'</a:t>
            </a:r>
            <a:r>
              <a:rPr lang="pt-BR" sz="1400" dirty="0">
                <a:latin typeface="Consolas" panose="020B0609020204030204" pitchFamily="49" charset="0"/>
              </a:rPr>
              <a:t>); </a:t>
            </a:r>
            <a:r>
              <a:rPr lang="pt-BR" sz="1400" dirty="0" err="1">
                <a:latin typeface="Consolas" panose="020B0609020204030204" pitchFamily="49" charset="0"/>
              </a:rPr>
              <a:t>term</a:t>
            </a:r>
            <a:r>
              <a:rPr lang="pt-BR" sz="1400" dirty="0">
                <a:latin typeface="Consolas" panose="020B0609020204030204" pitchFamily="49" charset="0"/>
              </a:rPr>
              <a:t>(); </a:t>
            </a:r>
            <a:r>
              <a:rPr lang="pt-BR" sz="1400" dirty="0" err="1">
                <a:latin typeface="Consolas" panose="020B0609020204030204" pitchFamily="49" charset="0"/>
              </a:rPr>
              <a:t>print</a:t>
            </a:r>
            <a:r>
              <a:rPr lang="pt-BR" sz="1400" dirty="0">
                <a:latin typeface="Consolas" panose="020B0609020204030204" pitchFamily="49" charset="0"/>
              </a:rPr>
              <a:t>(</a:t>
            </a:r>
            <a:r>
              <a:rPr lang="pt-BR" sz="1400" dirty="0">
                <a:solidFill>
                  <a:srgbClr val="FF7575"/>
                </a:solidFill>
                <a:latin typeface="Consolas" panose="020B0609020204030204" pitchFamily="49" charset="0"/>
              </a:rPr>
              <a:t>'+'</a:t>
            </a:r>
            <a:r>
              <a:rPr lang="pt-BR" sz="1400" dirty="0">
                <a:latin typeface="Consolas" panose="020B0609020204030204" pitchFamily="49" charset="0"/>
              </a:rPr>
              <a:t>); </a:t>
            </a:r>
            <a:r>
              <a:rPr lang="pt-BR" sz="1400" dirty="0">
                <a:solidFill>
                  <a:schemeClr val="bg2">
                    <a:lumMod val="50000"/>
                    <a:lumOff val="50000"/>
                  </a:schemeClr>
                </a:solidFill>
                <a:latin typeface="Consolas" panose="020B0609020204030204" pitchFamily="49" charset="0"/>
              </a:rPr>
              <a:t>continue</a:t>
            </a:r>
            <a:r>
              <a:rPr lang="pt-BR" sz="1400" dirty="0">
                <a:latin typeface="Consolas" panose="020B0609020204030204" pitchFamily="49" charset="0"/>
              </a:rPr>
              <a:t>;</a:t>
            </a:r>
          </a:p>
          <a:p>
            <a:r>
              <a:rPr lang="pt-BR" sz="1400" dirty="0">
                <a:latin typeface="Consolas" panose="020B0609020204030204" pitchFamily="49" charset="0"/>
              </a:rPr>
              <a:t>        }</a:t>
            </a:r>
          </a:p>
          <a:p>
            <a:r>
              <a:rPr lang="pt-BR" sz="1400" dirty="0">
                <a:latin typeface="Consolas" panose="020B0609020204030204" pitchFamily="49" charset="0"/>
              </a:rPr>
              <a:t>        </a:t>
            </a:r>
            <a:r>
              <a:rPr lang="pt-BR" sz="1400" dirty="0" err="1">
                <a:solidFill>
                  <a:schemeClr val="bg2">
                    <a:lumMod val="50000"/>
                    <a:lumOff val="50000"/>
                  </a:schemeClr>
                </a:solidFill>
                <a:latin typeface="Consolas" panose="020B0609020204030204" pitchFamily="49" charset="0"/>
              </a:rPr>
              <a:t>else</a:t>
            </a:r>
            <a:r>
              <a:rPr lang="pt-BR" sz="1400" dirty="0">
                <a:solidFill>
                  <a:schemeClr val="bg2">
                    <a:lumMod val="50000"/>
                    <a:lumOff val="50000"/>
                  </a:schemeClr>
                </a:solidFill>
                <a:latin typeface="Consolas" panose="020B0609020204030204" pitchFamily="49" charset="0"/>
              </a:rPr>
              <a:t> </a:t>
            </a:r>
            <a:r>
              <a:rPr lang="pt-BR" sz="1400" dirty="0" err="1">
                <a:solidFill>
                  <a:schemeClr val="bg2">
                    <a:lumMod val="50000"/>
                    <a:lumOff val="50000"/>
                  </a:schemeClr>
                </a:solidFill>
                <a:latin typeface="Consolas" panose="020B0609020204030204" pitchFamily="49" charset="0"/>
              </a:rPr>
              <a:t>if</a:t>
            </a:r>
            <a:r>
              <a:rPr lang="pt-BR" sz="1400" dirty="0">
                <a:solidFill>
                  <a:schemeClr val="bg2">
                    <a:lumMod val="50000"/>
                    <a:lumOff val="50000"/>
                  </a:schemeClr>
                </a:solidFill>
                <a:latin typeface="Consolas" panose="020B0609020204030204" pitchFamily="49" charset="0"/>
              </a:rPr>
              <a:t> </a:t>
            </a:r>
            <a:r>
              <a:rPr lang="pt-BR" sz="1400" dirty="0">
                <a:latin typeface="Consolas" panose="020B0609020204030204" pitchFamily="49" charset="0"/>
              </a:rPr>
              <a:t>(</a:t>
            </a:r>
            <a:r>
              <a:rPr lang="pt-BR" sz="1400" dirty="0" err="1">
                <a:latin typeface="Consolas" panose="020B0609020204030204" pitchFamily="49" charset="0"/>
              </a:rPr>
              <a:t>lookahead</a:t>
            </a:r>
            <a:r>
              <a:rPr lang="pt-BR" sz="1400" dirty="0">
                <a:latin typeface="Consolas" panose="020B0609020204030204" pitchFamily="49" charset="0"/>
              </a:rPr>
              <a:t> == </a:t>
            </a:r>
            <a:r>
              <a:rPr lang="pt-BR" sz="1400" dirty="0">
                <a:solidFill>
                  <a:srgbClr val="FF7575"/>
                </a:solidFill>
                <a:latin typeface="Consolas" panose="020B0609020204030204" pitchFamily="49" charset="0"/>
              </a:rPr>
              <a:t>'-'</a:t>
            </a:r>
            <a:r>
              <a:rPr lang="pt-BR" sz="1400" dirty="0">
                <a:latin typeface="Consolas" panose="020B0609020204030204" pitchFamily="49" charset="0"/>
              </a:rPr>
              <a:t>) </a:t>
            </a:r>
          </a:p>
          <a:p>
            <a:r>
              <a:rPr lang="pt-BR" sz="1400" dirty="0">
                <a:latin typeface="Consolas" panose="020B0609020204030204" pitchFamily="49" charset="0"/>
              </a:rPr>
              <a:t>        {</a:t>
            </a:r>
          </a:p>
          <a:p>
            <a:r>
              <a:rPr lang="pt-BR" sz="1400" dirty="0">
                <a:latin typeface="Consolas" panose="020B0609020204030204" pitchFamily="49" charset="0"/>
              </a:rPr>
              <a:t>            match(</a:t>
            </a:r>
            <a:r>
              <a:rPr lang="pt-BR" sz="1400" dirty="0">
                <a:solidFill>
                  <a:srgbClr val="FF7575"/>
                </a:solidFill>
                <a:latin typeface="Consolas" panose="020B0609020204030204" pitchFamily="49" charset="0"/>
              </a:rPr>
              <a:t>'-'</a:t>
            </a:r>
            <a:r>
              <a:rPr lang="pt-BR" sz="1400" dirty="0">
                <a:latin typeface="Consolas" panose="020B0609020204030204" pitchFamily="49" charset="0"/>
              </a:rPr>
              <a:t>); </a:t>
            </a:r>
            <a:r>
              <a:rPr lang="pt-BR" sz="1400" dirty="0" err="1">
                <a:latin typeface="Consolas" panose="020B0609020204030204" pitchFamily="49" charset="0"/>
              </a:rPr>
              <a:t>term</a:t>
            </a:r>
            <a:r>
              <a:rPr lang="pt-BR" sz="1400" dirty="0">
                <a:latin typeface="Consolas" panose="020B0609020204030204" pitchFamily="49" charset="0"/>
              </a:rPr>
              <a:t>(); </a:t>
            </a:r>
            <a:r>
              <a:rPr lang="pt-BR" sz="1400" dirty="0" err="1">
                <a:latin typeface="Consolas" panose="020B0609020204030204" pitchFamily="49" charset="0"/>
              </a:rPr>
              <a:t>print</a:t>
            </a:r>
            <a:r>
              <a:rPr lang="pt-BR" sz="1400" dirty="0">
                <a:latin typeface="Consolas" panose="020B0609020204030204" pitchFamily="49" charset="0"/>
              </a:rPr>
              <a:t>(</a:t>
            </a:r>
            <a:r>
              <a:rPr lang="pt-BR" sz="1400" dirty="0">
                <a:solidFill>
                  <a:srgbClr val="FF7575"/>
                </a:solidFill>
                <a:latin typeface="Consolas" panose="020B0609020204030204" pitchFamily="49" charset="0"/>
              </a:rPr>
              <a:t>'-'</a:t>
            </a:r>
            <a:r>
              <a:rPr lang="pt-BR" sz="1400" dirty="0">
                <a:latin typeface="Consolas" panose="020B0609020204030204" pitchFamily="49" charset="0"/>
              </a:rPr>
              <a:t>); </a:t>
            </a:r>
            <a:r>
              <a:rPr lang="pt-BR" sz="1400" dirty="0">
                <a:solidFill>
                  <a:schemeClr val="bg2">
                    <a:lumMod val="50000"/>
                    <a:lumOff val="50000"/>
                  </a:schemeClr>
                </a:solidFill>
                <a:latin typeface="Consolas" panose="020B0609020204030204" pitchFamily="49" charset="0"/>
              </a:rPr>
              <a:t>continue</a:t>
            </a:r>
            <a:r>
              <a:rPr lang="pt-BR" sz="1400" dirty="0">
                <a:latin typeface="Consolas" panose="020B0609020204030204" pitchFamily="49" charset="0"/>
              </a:rPr>
              <a:t>;</a:t>
            </a:r>
          </a:p>
          <a:p>
            <a:r>
              <a:rPr lang="pt-BR" sz="1400" dirty="0">
                <a:latin typeface="Consolas" panose="020B0609020204030204" pitchFamily="49" charset="0"/>
              </a:rPr>
              <a:t>        } </a:t>
            </a:r>
          </a:p>
          <a:p>
            <a:r>
              <a:rPr lang="pt-BR" sz="1400" dirty="0">
                <a:latin typeface="Consolas" panose="020B0609020204030204" pitchFamily="49" charset="0"/>
              </a:rPr>
              <a:t>        </a:t>
            </a:r>
            <a:r>
              <a:rPr lang="pt-BR" sz="1400" dirty="0">
                <a:solidFill>
                  <a:schemeClr val="bg2">
                    <a:lumMod val="50000"/>
                    <a:lumOff val="50000"/>
                  </a:schemeClr>
                </a:solidFill>
                <a:latin typeface="Consolas" panose="020B0609020204030204" pitchFamily="49" charset="0"/>
              </a:rPr>
              <a:t>break; </a:t>
            </a:r>
            <a:r>
              <a:rPr lang="pt-BR" sz="1400" dirty="0">
                <a:solidFill>
                  <a:schemeClr val="bg1">
                    <a:lumMod val="50000"/>
                    <a:lumOff val="50000"/>
                  </a:schemeClr>
                </a:solidFill>
                <a:latin typeface="Consolas" panose="020B0609020204030204" pitchFamily="49" charset="0"/>
              </a:rPr>
              <a:t>// não faz nada com a entrada</a:t>
            </a:r>
          </a:p>
          <a:p>
            <a:r>
              <a:rPr lang="pt-BR" sz="1400" dirty="0">
                <a:latin typeface="Consolas" panose="020B0609020204030204" pitchFamily="49" charset="0"/>
              </a:rPr>
              <a:t>    }</a:t>
            </a:r>
          </a:p>
          <a:p>
            <a:r>
              <a:rPr lang="pt-BR" sz="1400" dirty="0">
                <a:latin typeface="Consolas" panose="020B0609020204030204" pitchFamily="49" charset="0"/>
              </a:rPr>
              <a:t>}</a:t>
            </a:r>
          </a:p>
        </p:txBody>
      </p:sp>
      <p:sp>
        <p:nvSpPr>
          <p:cNvPr id="6" name="CaixaDeTexto 5">
            <a:extLst>
              <a:ext uri="{FF2B5EF4-FFF2-40B4-BE49-F238E27FC236}">
                <a16:creationId xmlns:a16="http://schemas.microsoft.com/office/drawing/2014/main" id="{86C3C85B-AAB8-406A-A8D3-6346805A7AAA}"/>
              </a:ext>
            </a:extLst>
          </p:cNvPr>
          <p:cNvSpPr txBox="1"/>
          <p:nvPr/>
        </p:nvSpPr>
        <p:spPr>
          <a:xfrm>
            <a:off x="7606580" y="3717032"/>
            <a:ext cx="2880320" cy="1200329"/>
          </a:xfrm>
          <a:prstGeom prst="rect">
            <a:avLst/>
          </a:prstGeom>
          <a:noFill/>
        </p:spPr>
        <p:txBody>
          <a:bodyPr wrap="square" rtlCol="0">
            <a:spAutoFit/>
          </a:bodyPr>
          <a:lstStyle/>
          <a:p>
            <a:pPr algn="ctr"/>
            <a:r>
              <a:rPr lang="pt-BR" dirty="0">
                <a:solidFill>
                  <a:schemeClr val="accent1">
                    <a:lumMod val="75000"/>
                  </a:schemeClr>
                </a:solidFill>
              </a:rPr>
              <a:t>Substituindo a chamada da função</a:t>
            </a:r>
            <a:r>
              <a:rPr lang="pt-BR" dirty="0"/>
              <a:t> </a:t>
            </a:r>
            <a:r>
              <a:rPr lang="pt-BR" dirty="0" err="1">
                <a:latin typeface="Consolas" panose="020B0609020204030204" pitchFamily="49" charset="0"/>
              </a:rPr>
              <a:t>oper</a:t>
            </a:r>
            <a:r>
              <a:rPr lang="pt-BR" dirty="0">
                <a:latin typeface="Consolas" panose="020B0609020204030204" pitchFamily="49" charset="0"/>
              </a:rPr>
              <a:t>()</a:t>
            </a:r>
            <a:r>
              <a:rPr lang="pt-BR" dirty="0"/>
              <a:t> em </a:t>
            </a:r>
            <a:r>
              <a:rPr lang="pt-BR" dirty="0" err="1">
                <a:latin typeface="Consolas" panose="020B0609020204030204" pitchFamily="49" charset="0"/>
              </a:rPr>
              <a:t>expr</a:t>
            </a:r>
            <a:r>
              <a:rPr lang="pt-BR" dirty="0">
                <a:latin typeface="Consolas" panose="020B0609020204030204" pitchFamily="49" charset="0"/>
              </a:rPr>
              <a:t>()</a:t>
            </a:r>
            <a:r>
              <a:rPr lang="pt-BR" dirty="0"/>
              <a:t> pelo código da função</a:t>
            </a:r>
          </a:p>
        </p:txBody>
      </p:sp>
      <p:grpSp>
        <p:nvGrpSpPr>
          <p:cNvPr id="7" name="Agrupar 6">
            <a:extLst>
              <a:ext uri="{FF2B5EF4-FFF2-40B4-BE49-F238E27FC236}">
                <a16:creationId xmlns:a16="http://schemas.microsoft.com/office/drawing/2014/main" id="{A9DA498A-17F7-4CCD-B125-0C7B7BBC8344}"/>
              </a:ext>
            </a:extLst>
          </p:cNvPr>
          <p:cNvGrpSpPr/>
          <p:nvPr/>
        </p:nvGrpSpPr>
        <p:grpSpPr>
          <a:xfrm>
            <a:off x="11594275" y="6381328"/>
            <a:ext cx="617266" cy="495111"/>
            <a:chOff x="11582400" y="6381328"/>
            <a:chExt cx="617266" cy="495111"/>
          </a:xfrm>
        </p:grpSpPr>
        <p:sp>
          <p:nvSpPr>
            <p:cNvPr id="8" name="Triângulo isósceles 6">
              <a:extLst>
                <a:ext uri="{FF2B5EF4-FFF2-40B4-BE49-F238E27FC236}">
                  <a16:creationId xmlns:a16="http://schemas.microsoft.com/office/drawing/2014/main" id="{70CE9835-78CB-46B7-87F9-0911D727A705}"/>
                </a:ext>
              </a:extLst>
            </p:cNvPr>
            <p:cNvSpPr/>
            <p:nvPr/>
          </p:nvSpPr>
          <p:spPr>
            <a:xfrm>
              <a:off x="11582400" y="6381328"/>
              <a:ext cx="593516" cy="464210"/>
            </a:xfrm>
            <a:custGeom>
              <a:avLst/>
              <a:gdLst>
                <a:gd name="connsiteX0" fmla="*/ 0 w 864096"/>
                <a:gd name="connsiteY0" fmla="*/ 1512168 h 1512168"/>
                <a:gd name="connsiteX1" fmla="*/ 432048 w 864096"/>
                <a:gd name="connsiteY1" fmla="*/ 0 h 1512168"/>
                <a:gd name="connsiteX2" fmla="*/ 864096 w 864096"/>
                <a:gd name="connsiteY2" fmla="*/ 1512168 h 1512168"/>
                <a:gd name="connsiteX3" fmla="*/ 0 w 864096"/>
                <a:gd name="connsiteY3" fmla="*/ 1512168 h 1512168"/>
                <a:gd name="connsiteX0" fmla="*/ 0 w 864096"/>
                <a:gd name="connsiteY0" fmla="*/ 787773 h 787773"/>
                <a:gd name="connsiteX1" fmla="*/ 847684 w 864096"/>
                <a:gd name="connsiteY1" fmla="*/ 0 h 787773"/>
                <a:gd name="connsiteX2" fmla="*/ 864096 w 864096"/>
                <a:gd name="connsiteY2" fmla="*/ 787773 h 787773"/>
                <a:gd name="connsiteX3" fmla="*/ 0 w 864096"/>
                <a:gd name="connsiteY3" fmla="*/ 787773 h 787773"/>
                <a:gd name="connsiteX0" fmla="*/ 0 w 864096"/>
                <a:gd name="connsiteY0" fmla="*/ 797298 h 797298"/>
                <a:gd name="connsiteX1" fmla="*/ 857209 w 864096"/>
                <a:gd name="connsiteY1" fmla="*/ 0 h 797298"/>
                <a:gd name="connsiteX2" fmla="*/ 864096 w 864096"/>
                <a:gd name="connsiteY2" fmla="*/ 797298 h 797298"/>
                <a:gd name="connsiteX3" fmla="*/ 0 w 864096"/>
                <a:gd name="connsiteY3" fmla="*/ 797298 h 797298"/>
                <a:gd name="connsiteX0" fmla="*/ 0 w 864096"/>
                <a:gd name="connsiteY0" fmla="*/ 799680 h 799680"/>
                <a:gd name="connsiteX1" fmla="*/ 861971 w 864096"/>
                <a:gd name="connsiteY1" fmla="*/ 0 h 799680"/>
                <a:gd name="connsiteX2" fmla="*/ 864096 w 864096"/>
                <a:gd name="connsiteY2" fmla="*/ 799680 h 799680"/>
                <a:gd name="connsiteX3" fmla="*/ 0 w 864096"/>
                <a:gd name="connsiteY3" fmla="*/ 799680 h 799680"/>
              </a:gdLst>
              <a:ahLst/>
              <a:cxnLst>
                <a:cxn ang="0">
                  <a:pos x="connsiteX0" y="connsiteY0"/>
                </a:cxn>
                <a:cxn ang="0">
                  <a:pos x="connsiteX1" y="connsiteY1"/>
                </a:cxn>
                <a:cxn ang="0">
                  <a:pos x="connsiteX2" y="connsiteY2"/>
                </a:cxn>
                <a:cxn ang="0">
                  <a:pos x="connsiteX3" y="connsiteY3"/>
                </a:cxn>
              </a:cxnLst>
              <a:rect l="l" t="t" r="r" b="b"/>
              <a:pathLst>
                <a:path w="864096" h="799680">
                  <a:moveTo>
                    <a:pt x="0" y="799680"/>
                  </a:moveTo>
                  <a:lnTo>
                    <a:pt x="861971" y="0"/>
                  </a:lnTo>
                  <a:cubicBezTo>
                    <a:pt x="864267" y="265766"/>
                    <a:pt x="861800" y="533914"/>
                    <a:pt x="864096" y="799680"/>
                  </a:cubicBezTo>
                  <a:lnTo>
                    <a:pt x="0" y="799680"/>
                  </a:lnTo>
                  <a:close/>
                </a:path>
              </a:pathLst>
            </a:cu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Retângulo 8">
              <a:extLst>
                <a:ext uri="{FF2B5EF4-FFF2-40B4-BE49-F238E27FC236}">
                  <a16:creationId xmlns:a16="http://schemas.microsoft.com/office/drawing/2014/main" id="{1DB7FF2E-E0FD-47EB-A0C3-FC15B9F2A85B}"/>
                </a:ext>
              </a:extLst>
            </p:cNvPr>
            <p:cNvSpPr/>
            <p:nvPr/>
          </p:nvSpPr>
          <p:spPr>
            <a:xfrm>
              <a:off x="11808382" y="6476329"/>
              <a:ext cx="391284" cy="400110"/>
            </a:xfrm>
            <a:prstGeom prst="rect">
              <a:avLst/>
            </a:prstGeom>
          </p:spPr>
          <p:txBody>
            <a:bodyPr wrap="square">
              <a:spAutoFit/>
            </a:bodyPr>
            <a:lstStyle/>
            <a:p>
              <a:pPr marL="68580" indent="0">
                <a:buNone/>
              </a:pPr>
              <a:r>
                <a:rPr lang="pt-BR" sz="2000" dirty="0">
                  <a:solidFill>
                    <a:schemeClr val="bg1"/>
                  </a:solidFill>
                  <a:latin typeface="Consolas" panose="020B0609020204030204" pitchFamily="49" charset="0"/>
                </a:rPr>
                <a:t>»</a:t>
              </a:r>
            </a:p>
          </p:txBody>
        </p:sp>
      </p:grpSp>
    </p:spTree>
    <p:extLst>
      <p:ext uri="{BB962C8B-B14F-4D97-AF65-F5344CB8AC3E}">
        <p14:creationId xmlns:p14="http://schemas.microsoft.com/office/powerpoint/2010/main" val="529521320"/>
      </p:ext>
    </p:extLst>
  </p:cSld>
  <p:clrMapOvr>
    <a:masterClrMapping/>
  </p:clrMapOvr>
  <p:transition spd="med">
    <p:pull/>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ndas do mar 16:9">
  <a:themeElements>
    <a:clrScheme name="Ocean Waves">
      <a:dk1>
        <a:sysClr val="windowText" lastClr="000000"/>
      </a:dk1>
      <a:lt1>
        <a:sysClr val="window" lastClr="FFFFFF"/>
      </a:lt1>
      <a:dk2>
        <a:srgbClr val="134251"/>
      </a:dk2>
      <a:lt2>
        <a:srgbClr val="83BEC0"/>
      </a:lt2>
      <a:accent1>
        <a:srgbClr val="339C9F"/>
      </a:accent1>
      <a:accent2>
        <a:srgbClr val="E68010"/>
      </a:accent2>
      <a:accent3>
        <a:srgbClr val="8EB414"/>
      </a:accent3>
      <a:accent4>
        <a:srgbClr val="0CB89B"/>
      </a:accent4>
      <a:accent5>
        <a:srgbClr val="ECB720"/>
      </a:accent5>
      <a:accent6>
        <a:srgbClr val="319762"/>
      </a:accent6>
      <a:hlink>
        <a:srgbClr val="E68010"/>
      </a:hlink>
      <a:folHlink>
        <a:srgbClr val="339C9F"/>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5820115_TF02901025.potx" id="{F8CC4974-6780-4393-9052-41EA6E7BC588}" vid="{C17B3D96-28E5-440B-B51C-15310927D2DE}"/>
    </a:ext>
  </a:extLst>
</a:theme>
</file>

<file path=ppt/theme/theme2.xml><?xml version="1.0" encoding="utf-8"?>
<a:theme xmlns:a="http://schemas.openxmlformats.org/drawingml/2006/main" name="Tema do Office">
  <a:themeElements>
    <a:clrScheme name="Ocean Waves">
      <a:dk1>
        <a:sysClr val="windowText" lastClr="000000"/>
      </a:dk1>
      <a:lt1>
        <a:sysClr val="window" lastClr="FFFFFF"/>
      </a:lt1>
      <a:dk2>
        <a:srgbClr val="134251"/>
      </a:dk2>
      <a:lt2>
        <a:srgbClr val="83BEC0"/>
      </a:lt2>
      <a:accent1>
        <a:srgbClr val="339C9F"/>
      </a:accent1>
      <a:accent2>
        <a:srgbClr val="E68010"/>
      </a:accent2>
      <a:accent3>
        <a:srgbClr val="8EB414"/>
      </a:accent3>
      <a:accent4>
        <a:srgbClr val="0CB89B"/>
      </a:accent4>
      <a:accent5>
        <a:srgbClr val="ECB720"/>
      </a:accent5>
      <a:accent6>
        <a:srgbClr val="319762"/>
      </a:accent6>
      <a:hlink>
        <a:srgbClr val="E68010"/>
      </a:hlink>
      <a:folHlink>
        <a:srgbClr val="339C9F"/>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o Office">
  <a:themeElements>
    <a:clrScheme name="Ocean Waves">
      <a:dk1>
        <a:sysClr val="windowText" lastClr="000000"/>
      </a:dk1>
      <a:lt1>
        <a:sysClr val="window" lastClr="FFFFFF"/>
      </a:lt1>
      <a:dk2>
        <a:srgbClr val="134251"/>
      </a:dk2>
      <a:lt2>
        <a:srgbClr val="83BEC0"/>
      </a:lt2>
      <a:accent1>
        <a:srgbClr val="339C9F"/>
      </a:accent1>
      <a:accent2>
        <a:srgbClr val="E68010"/>
      </a:accent2>
      <a:accent3>
        <a:srgbClr val="8EB414"/>
      </a:accent3>
      <a:accent4>
        <a:srgbClr val="0CB89B"/>
      </a:accent4>
      <a:accent5>
        <a:srgbClr val="ECB720"/>
      </a:accent5>
      <a:accent6>
        <a:srgbClr val="319762"/>
      </a:accent6>
      <a:hlink>
        <a:srgbClr val="E68010"/>
      </a:hlink>
      <a:folHlink>
        <a:srgbClr val="339C9F"/>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45C5BB1-9D2C-412A-AE6C-0FC75190A4CE}">
  <ds:schemaRefs>
    <ds:schemaRef ds:uri="http://schemas.microsoft.com/office/2006/metadata/properties"/>
    <ds:schemaRef ds:uri="http://schemas.microsoft.com/office/infopath/2007/PartnerControls"/>
    <ds:schemaRef ds:uri="40262f94-9f35-4ac3-9a90-690165a166b7"/>
  </ds:schemaRefs>
</ds:datastoreItem>
</file>

<file path=customXml/itemProps2.xml><?xml version="1.0" encoding="utf-8"?>
<ds:datastoreItem xmlns:ds="http://schemas.openxmlformats.org/officeDocument/2006/customXml" ds:itemID="{2B6DE00F-F2BC-4082-AB87-D0D78777DE1E}">
  <ds:schemaRefs>
    <ds:schemaRef ds:uri="http://schemas.microsoft.com/sharepoint/v3/contenttype/forms"/>
  </ds:schemaRefs>
</ds:datastoreItem>
</file>

<file path=customXml/itemProps3.xml><?xml version="1.0" encoding="utf-8"?>
<ds:datastoreItem xmlns:ds="http://schemas.openxmlformats.org/officeDocument/2006/customXml" ds:itemID="{E6A2223A-9182-462D-922F-5606A5A907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Apresentação de natureza de ondas do mar (widescreen)</Template>
  <TotalTime>4087</TotalTime>
  <Words>1124</Words>
  <Application>Microsoft Office PowerPoint</Application>
  <PresentationFormat>Personalizar</PresentationFormat>
  <Paragraphs>208</Paragraphs>
  <Slides>10</Slides>
  <Notes>6</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10</vt:i4>
      </vt:variant>
    </vt:vector>
  </HeadingPairs>
  <TitlesOfParts>
    <vt:vector size="16" baseType="lpstr">
      <vt:lpstr>Arial</vt:lpstr>
      <vt:lpstr>Cambria Math</vt:lpstr>
      <vt:lpstr>Century Gothic</vt:lpstr>
      <vt:lpstr>Consolas</vt:lpstr>
      <vt:lpstr>Symbol</vt:lpstr>
      <vt:lpstr>Ondas do mar 16:9</vt:lpstr>
      <vt:lpstr>Construção  do Tradutor</vt:lpstr>
      <vt:lpstr>Introdução</vt:lpstr>
      <vt:lpstr>Introdução</vt:lpstr>
      <vt:lpstr>Recursão à Esquerda</vt:lpstr>
      <vt:lpstr>Recursão à Esquerda</vt:lpstr>
      <vt:lpstr>Recursão à Esquerda</vt:lpstr>
      <vt:lpstr>Tradutor Dirigido por Sintaxe</vt:lpstr>
      <vt:lpstr>Tradutor Dirigido por Sintaxe</vt:lpstr>
      <vt:lpstr>Tradutor Dirigido por Sintaxe</vt:lpstr>
      <vt:lpstr>Resumo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Análise Semântica</dc:title>
  <dc:creator>Judson Santiago</dc:creator>
  <cp:keywords>Compiladores;Tradutor;Sintaxe</cp:keywords>
  <cp:lastModifiedBy>Judson Santiago</cp:lastModifiedBy>
  <cp:revision>10</cp:revision>
  <dcterms:created xsi:type="dcterms:W3CDTF">2017-12-04T02:17:29Z</dcterms:created>
  <dcterms:modified xsi:type="dcterms:W3CDTF">2021-03-10T17:50:24Z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