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6" r:id="rId6"/>
    <p:sldId id="309" r:id="rId7"/>
    <p:sldId id="289" r:id="rId8"/>
    <p:sldId id="290" r:id="rId9"/>
    <p:sldId id="317" r:id="rId10"/>
    <p:sldId id="323" r:id="rId11"/>
    <p:sldId id="310" r:id="rId12"/>
    <p:sldId id="312" r:id="rId13"/>
    <p:sldId id="319" r:id="rId14"/>
    <p:sldId id="318" r:id="rId15"/>
    <p:sldId id="321" r:id="rId16"/>
    <p:sldId id="320" r:id="rId17"/>
  </p:sldIdLst>
  <p:sldSz cx="12188825" cy="6858000"/>
  <p:notesSz cx="6858000" cy="9144000"/>
  <p:custDataLst>
    <p:tags r:id="rId2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DA6D6-1061-4627-A178-DAB0F76770F9}" v="14" dt="2021-03-17T21:49:39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112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C7DA6D6-1061-4627-A178-DAB0F76770F9}"/>
    <pc:docChg chg="undo custSel addSld delSld modSld">
      <pc:chgData name="Judson Santiago" userId="ebb108da2f256286" providerId="LiveId" clId="{AC7DA6D6-1061-4627-A178-DAB0F76770F9}" dt="2021-03-18T19:16:38.173" v="931" actId="1037"/>
      <pc:docMkLst>
        <pc:docMk/>
      </pc:docMkLst>
      <pc:sldChg chg="modSp mod modNotesTx">
        <pc:chgData name="Judson Santiago" userId="ebb108da2f256286" providerId="LiveId" clId="{AC7DA6D6-1061-4627-A178-DAB0F76770F9}" dt="2021-03-18T03:10:57.399" v="617" actId="113"/>
        <pc:sldMkLst>
          <pc:docMk/>
          <pc:sldMk cId="568964643" sldId="290"/>
        </pc:sldMkLst>
        <pc:spChg chg="mod">
          <ac:chgData name="Judson Santiago" userId="ebb108da2f256286" providerId="LiveId" clId="{AC7DA6D6-1061-4627-A178-DAB0F76770F9}" dt="2021-03-17T19:42:48.955" v="27" actId="20577"/>
          <ac:spMkLst>
            <pc:docMk/>
            <pc:sldMk cId="568964643" sldId="290"/>
            <ac:spMk id="3" creationId="{EDFD4E75-239A-48DE-81BA-A03D81EC18EC}"/>
          </ac:spMkLst>
        </pc:spChg>
        <pc:spChg chg="mod">
          <ac:chgData name="Judson Santiago" userId="ebb108da2f256286" providerId="LiveId" clId="{AC7DA6D6-1061-4627-A178-DAB0F76770F9}" dt="2021-03-18T03:10:57.399" v="617" actId="113"/>
          <ac:spMkLst>
            <pc:docMk/>
            <pc:sldMk cId="568964643" sldId="290"/>
            <ac:spMk id="5" creationId="{A057A57C-FC71-49EE-80B7-1D2F08B6B367}"/>
          </ac:spMkLst>
        </pc:spChg>
      </pc:sldChg>
      <pc:sldChg chg="modSp mod">
        <pc:chgData name="Judson Santiago" userId="ebb108da2f256286" providerId="LiveId" clId="{AC7DA6D6-1061-4627-A178-DAB0F76770F9}" dt="2021-03-17T19:40:27.828" v="16" actId="20577"/>
        <pc:sldMkLst>
          <pc:docMk/>
          <pc:sldMk cId="3813757586" sldId="309"/>
        </pc:sldMkLst>
        <pc:spChg chg="mod">
          <ac:chgData name="Judson Santiago" userId="ebb108da2f256286" providerId="LiveId" clId="{AC7DA6D6-1061-4627-A178-DAB0F76770F9}" dt="2021-03-17T19:40:27.828" v="16" actId="20577"/>
          <ac:spMkLst>
            <pc:docMk/>
            <pc:sldMk cId="3813757586" sldId="309"/>
            <ac:spMk id="3" creationId="{02B91FA4-5F53-4CE0-98EB-457EBE8CD16E}"/>
          </ac:spMkLst>
        </pc:spChg>
      </pc:sldChg>
      <pc:sldChg chg="delSp modSp mod">
        <pc:chgData name="Judson Santiago" userId="ebb108da2f256286" providerId="LiveId" clId="{AC7DA6D6-1061-4627-A178-DAB0F76770F9}" dt="2021-03-18T19:12:32.072" v="852" actId="313"/>
        <pc:sldMkLst>
          <pc:docMk/>
          <pc:sldMk cId="507351443" sldId="310"/>
        </pc:sldMkLst>
        <pc:spChg chg="mod">
          <ac:chgData name="Judson Santiago" userId="ebb108da2f256286" providerId="LiveId" clId="{AC7DA6D6-1061-4627-A178-DAB0F76770F9}" dt="2021-03-18T19:12:32.072" v="852" actId="313"/>
          <ac:spMkLst>
            <pc:docMk/>
            <pc:sldMk cId="507351443" sldId="310"/>
            <ac:spMk id="8" creationId="{C94869BD-DA9E-43A3-99F0-E05CC64ED8CF}"/>
          </ac:spMkLst>
        </pc:spChg>
        <pc:graphicFrameChg chg="del">
          <ac:chgData name="Judson Santiago" userId="ebb108da2f256286" providerId="LiveId" clId="{AC7DA6D6-1061-4627-A178-DAB0F76770F9}" dt="2021-03-17T19:58:25.023" v="261" actId="478"/>
          <ac:graphicFrameMkLst>
            <pc:docMk/>
            <pc:sldMk cId="507351443" sldId="310"/>
            <ac:graphicFrameMk id="12" creationId="{9396E832-63C1-45F1-A7F1-6955F1B2B0F3}"/>
          </ac:graphicFrameMkLst>
        </pc:graphicFrameChg>
      </pc:sldChg>
      <pc:sldChg chg="addSp modSp mod">
        <pc:chgData name="Judson Santiago" userId="ebb108da2f256286" providerId="LiveId" clId="{AC7DA6D6-1061-4627-A178-DAB0F76770F9}" dt="2021-03-18T19:12:44.968" v="855" actId="313"/>
        <pc:sldMkLst>
          <pc:docMk/>
          <pc:sldMk cId="2109239216" sldId="312"/>
        </pc:sldMkLst>
        <pc:spChg chg="add mod">
          <ac:chgData name="Judson Santiago" userId="ebb108da2f256286" providerId="LiveId" clId="{AC7DA6D6-1061-4627-A178-DAB0F76770F9}" dt="2021-03-17T21:49:05.195" v="269" actId="164"/>
          <ac:spMkLst>
            <pc:docMk/>
            <pc:sldMk cId="2109239216" sldId="312"/>
            <ac:spMk id="8" creationId="{06A2E0DD-F151-4F66-9528-DA4F84B5A1E0}"/>
          </ac:spMkLst>
        </pc:spChg>
        <pc:spChg chg="mod">
          <ac:chgData name="Judson Santiago" userId="ebb108da2f256286" providerId="LiveId" clId="{AC7DA6D6-1061-4627-A178-DAB0F76770F9}" dt="2021-03-17T21:47:10.311" v="265" actId="14100"/>
          <ac:spMkLst>
            <pc:docMk/>
            <pc:sldMk cId="2109239216" sldId="312"/>
            <ac:spMk id="12" creationId="{FF6A47C0-BC52-4462-A6C6-E1CD604D5513}"/>
          </ac:spMkLst>
        </pc:spChg>
        <pc:spChg chg="mod">
          <ac:chgData name="Judson Santiago" userId="ebb108da2f256286" providerId="LiveId" clId="{AC7DA6D6-1061-4627-A178-DAB0F76770F9}" dt="2021-03-18T19:12:44.968" v="855" actId="313"/>
          <ac:spMkLst>
            <pc:docMk/>
            <pc:sldMk cId="2109239216" sldId="312"/>
            <ac:spMk id="13" creationId="{2BE25E6F-F7E3-4E97-8348-2396C1408117}"/>
          </ac:spMkLst>
        </pc:spChg>
        <pc:grpChg chg="add mod">
          <ac:chgData name="Judson Santiago" userId="ebb108da2f256286" providerId="LiveId" clId="{AC7DA6D6-1061-4627-A178-DAB0F76770F9}" dt="2021-03-17T21:49:05.195" v="269" actId="164"/>
          <ac:grpSpMkLst>
            <pc:docMk/>
            <pc:sldMk cId="2109239216" sldId="312"/>
            <ac:grpSpMk id="4" creationId="{8CEC280C-49A4-4F59-9FD3-72BFB4E1FF0F}"/>
          </ac:grpSpMkLst>
        </pc:grpChg>
        <pc:grpChg chg="mod">
          <ac:chgData name="Judson Santiago" userId="ebb108da2f256286" providerId="LiveId" clId="{AC7DA6D6-1061-4627-A178-DAB0F76770F9}" dt="2021-03-17T21:49:05.195" v="269" actId="164"/>
          <ac:grpSpMkLst>
            <pc:docMk/>
            <pc:sldMk cId="2109239216" sldId="312"/>
            <ac:grpSpMk id="10" creationId="{EB2A6341-48D8-40DF-9270-9BAD40E3EFD1}"/>
          </ac:grpSpMkLst>
        </pc:grpChg>
      </pc:sldChg>
      <pc:sldChg chg="modSp mod">
        <pc:chgData name="Judson Santiago" userId="ebb108da2f256286" providerId="LiveId" clId="{AC7DA6D6-1061-4627-A178-DAB0F76770F9}" dt="2021-03-17T19:39:34.492" v="9" actId="20577"/>
        <pc:sldMkLst>
          <pc:docMk/>
          <pc:sldMk cId="183492160" sldId="316"/>
        </pc:sldMkLst>
        <pc:spChg chg="mod">
          <ac:chgData name="Judson Santiago" userId="ebb108da2f256286" providerId="LiveId" clId="{AC7DA6D6-1061-4627-A178-DAB0F76770F9}" dt="2021-03-17T19:39:34.492" v="9" actId="20577"/>
          <ac:spMkLst>
            <pc:docMk/>
            <pc:sldMk cId="183492160" sldId="316"/>
            <ac:spMk id="3" creationId="{35428BA3-121D-4657-AC5F-69B4980F96F0}"/>
          </ac:spMkLst>
        </pc:spChg>
      </pc:sldChg>
      <pc:sldChg chg="addSp delSp modSp mod modNotesTx">
        <pc:chgData name="Judson Santiago" userId="ebb108da2f256286" providerId="LiveId" clId="{AC7DA6D6-1061-4627-A178-DAB0F76770F9}" dt="2021-03-18T03:13:14.817" v="846" actId="20577"/>
        <pc:sldMkLst>
          <pc:docMk/>
          <pc:sldMk cId="1145972585" sldId="317"/>
        </pc:sldMkLst>
        <pc:spChg chg="mod">
          <ac:chgData name="Judson Santiago" userId="ebb108da2f256286" providerId="LiveId" clId="{AC7DA6D6-1061-4627-A178-DAB0F76770F9}" dt="2021-03-17T19:49:32.858" v="196" actId="20577"/>
          <ac:spMkLst>
            <pc:docMk/>
            <pc:sldMk cId="1145972585" sldId="317"/>
            <ac:spMk id="9" creationId="{6DC9291F-0E3E-4C49-BD13-99B1C8659D62}"/>
          </ac:spMkLst>
        </pc:spChg>
        <pc:spChg chg="mod topLvl">
          <ac:chgData name="Judson Santiago" userId="ebb108da2f256286" providerId="LiveId" clId="{AC7DA6D6-1061-4627-A178-DAB0F76770F9}" dt="2021-03-17T19:51:21.770" v="220" actId="164"/>
          <ac:spMkLst>
            <pc:docMk/>
            <pc:sldMk cId="1145972585" sldId="317"/>
            <ac:spMk id="16" creationId="{B2DB4AC0-8E90-42E9-AFAC-03F7E3DDCCCD}"/>
          </ac:spMkLst>
        </pc:spChg>
        <pc:spChg chg="mod topLvl">
          <ac:chgData name="Judson Santiago" userId="ebb108da2f256286" providerId="LiveId" clId="{AC7DA6D6-1061-4627-A178-DAB0F76770F9}" dt="2021-03-17T19:51:21.770" v="220" actId="164"/>
          <ac:spMkLst>
            <pc:docMk/>
            <pc:sldMk cId="1145972585" sldId="317"/>
            <ac:spMk id="17" creationId="{FDAE5F2A-5F9D-46CE-AC80-441FDEE4AAD4}"/>
          </ac:spMkLst>
        </pc:spChg>
        <pc:spChg chg="del mod topLvl">
          <ac:chgData name="Judson Santiago" userId="ebb108da2f256286" providerId="LiveId" clId="{AC7DA6D6-1061-4627-A178-DAB0F76770F9}" dt="2021-03-17T19:50:04.049" v="204" actId="478"/>
          <ac:spMkLst>
            <pc:docMk/>
            <pc:sldMk cId="1145972585" sldId="317"/>
            <ac:spMk id="18" creationId="{FE70C70C-2C0A-4597-B29F-D59BC6361018}"/>
          </ac:spMkLst>
        </pc:spChg>
        <pc:grpChg chg="add mod">
          <ac:chgData name="Judson Santiago" userId="ebb108da2f256286" providerId="LiveId" clId="{AC7DA6D6-1061-4627-A178-DAB0F76770F9}" dt="2021-03-17T19:51:21.770" v="220" actId="164"/>
          <ac:grpSpMkLst>
            <pc:docMk/>
            <pc:sldMk cId="1145972585" sldId="317"/>
            <ac:grpSpMk id="7" creationId="{17452BE6-9585-4D26-9341-7A297EA9B034}"/>
          </ac:grpSpMkLst>
        </pc:grpChg>
        <pc:grpChg chg="add del mod">
          <ac:chgData name="Judson Santiago" userId="ebb108da2f256286" providerId="LiveId" clId="{AC7DA6D6-1061-4627-A178-DAB0F76770F9}" dt="2021-03-17T19:50:01.970" v="203" actId="165"/>
          <ac:grpSpMkLst>
            <pc:docMk/>
            <pc:sldMk cId="1145972585" sldId="317"/>
            <ac:grpSpMk id="15" creationId="{215932C9-E4FD-41BE-A0D2-B97B956AE5DA}"/>
          </ac:grpSpMkLst>
        </pc:grpChg>
        <pc:grpChg chg="mod">
          <ac:chgData name="Judson Santiago" userId="ebb108da2f256286" providerId="LiveId" clId="{AC7DA6D6-1061-4627-A178-DAB0F76770F9}" dt="2021-03-17T19:51:05.754" v="216" actId="1076"/>
          <ac:grpSpMkLst>
            <pc:docMk/>
            <pc:sldMk cId="1145972585" sldId="317"/>
            <ac:grpSpMk id="21" creationId="{D67649D9-C8D5-4A6F-AF57-A781D37B110D}"/>
          </ac:grpSpMkLst>
        </pc:grpChg>
        <pc:graphicFrameChg chg="mod">
          <ac:chgData name="Judson Santiago" userId="ebb108da2f256286" providerId="LiveId" clId="{AC7DA6D6-1061-4627-A178-DAB0F76770F9}" dt="2021-03-17T19:51:05.754" v="216" actId="1076"/>
          <ac:graphicFrameMkLst>
            <pc:docMk/>
            <pc:sldMk cId="1145972585" sldId="317"/>
            <ac:graphicFrameMk id="4" creationId="{24D2109A-4C3A-4CE8-88FE-8BF1E2CA5890}"/>
          </ac:graphicFrameMkLst>
        </pc:graphicFrameChg>
        <pc:graphicFrameChg chg="mod">
          <ac:chgData name="Judson Santiago" userId="ebb108da2f256286" providerId="LiveId" clId="{AC7DA6D6-1061-4627-A178-DAB0F76770F9}" dt="2021-03-17T19:51:05.754" v="216" actId="1076"/>
          <ac:graphicFrameMkLst>
            <pc:docMk/>
            <pc:sldMk cId="1145972585" sldId="317"/>
            <ac:graphicFrameMk id="6" creationId="{17053D69-D7B6-4B97-9800-F7902519ABB5}"/>
          </ac:graphicFrameMkLst>
        </pc:graphicFrameChg>
        <pc:graphicFrameChg chg="mod">
          <ac:chgData name="Judson Santiago" userId="ebb108da2f256286" providerId="LiveId" clId="{AC7DA6D6-1061-4627-A178-DAB0F76770F9}" dt="2021-03-17T19:51:47.598" v="222" actId="1076"/>
          <ac:graphicFrameMkLst>
            <pc:docMk/>
            <pc:sldMk cId="1145972585" sldId="317"/>
            <ac:graphicFrameMk id="10" creationId="{B8414297-C849-43CE-B9EA-E0B87A7E79F9}"/>
          </ac:graphicFrameMkLst>
        </pc:graphicFrameChg>
        <pc:graphicFrameChg chg="del">
          <ac:chgData name="Judson Santiago" userId="ebb108da2f256286" providerId="LiveId" clId="{AC7DA6D6-1061-4627-A178-DAB0F76770F9}" dt="2021-03-17T19:49:38.165" v="197" actId="478"/>
          <ac:graphicFrameMkLst>
            <pc:docMk/>
            <pc:sldMk cId="1145972585" sldId="317"/>
            <ac:graphicFrameMk id="13" creationId="{D33008EB-D8E5-4B76-AD6F-8420E2250009}"/>
          </ac:graphicFrameMkLst>
        </pc:graphicFrameChg>
      </pc:sldChg>
      <pc:sldChg chg="addSp delSp modSp mod">
        <pc:chgData name="Judson Santiago" userId="ebb108da2f256286" providerId="LiveId" clId="{AC7DA6D6-1061-4627-A178-DAB0F76770F9}" dt="2021-03-18T19:16:38.173" v="931" actId="1037"/>
        <pc:sldMkLst>
          <pc:docMk/>
          <pc:sldMk cId="618812027" sldId="318"/>
        </pc:sldMkLst>
        <pc:spChg chg="mod">
          <ac:chgData name="Judson Santiago" userId="ebb108da2f256286" providerId="LiveId" clId="{AC7DA6D6-1061-4627-A178-DAB0F76770F9}" dt="2021-03-18T19:16:38.173" v="931" actId="1037"/>
          <ac:spMkLst>
            <pc:docMk/>
            <pc:sldMk cId="618812027" sldId="318"/>
            <ac:spMk id="15" creationId="{A5C1BC4D-FC37-4356-BAAB-1EA6960E9741}"/>
          </ac:spMkLst>
        </pc:spChg>
        <pc:spChg chg="mod">
          <ac:chgData name="Judson Santiago" userId="ebb108da2f256286" providerId="LiveId" clId="{AC7DA6D6-1061-4627-A178-DAB0F76770F9}" dt="2021-03-17T21:49:39.385" v="273"/>
          <ac:spMkLst>
            <pc:docMk/>
            <pc:sldMk cId="618812027" sldId="318"/>
            <ac:spMk id="16" creationId="{3EF76355-C6B0-4314-862D-E2B69CE11015}"/>
          </ac:spMkLst>
        </pc:spChg>
        <pc:spChg chg="mod">
          <ac:chgData name="Judson Santiago" userId="ebb108da2f256286" providerId="LiveId" clId="{AC7DA6D6-1061-4627-A178-DAB0F76770F9}" dt="2021-03-17T21:49:39.385" v="273"/>
          <ac:spMkLst>
            <pc:docMk/>
            <pc:sldMk cId="618812027" sldId="318"/>
            <ac:spMk id="17" creationId="{665BBDB3-246D-400E-81B6-A868737A5ED6}"/>
          </ac:spMkLst>
        </pc:spChg>
        <pc:spChg chg="mod">
          <ac:chgData name="Judson Santiago" userId="ebb108da2f256286" providerId="LiveId" clId="{AC7DA6D6-1061-4627-A178-DAB0F76770F9}" dt="2021-03-17T21:49:39.385" v="273"/>
          <ac:spMkLst>
            <pc:docMk/>
            <pc:sldMk cId="618812027" sldId="318"/>
            <ac:spMk id="18" creationId="{C66E8294-F214-4CD3-B521-8852E516E321}"/>
          </ac:spMkLst>
        </pc:spChg>
        <pc:grpChg chg="add mod">
          <ac:chgData name="Judson Santiago" userId="ebb108da2f256286" providerId="LiveId" clId="{AC7DA6D6-1061-4627-A178-DAB0F76770F9}" dt="2021-03-17T21:49:39.385" v="273"/>
          <ac:grpSpMkLst>
            <pc:docMk/>
            <pc:sldMk cId="618812027" sldId="318"/>
            <ac:grpSpMk id="9" creationId="{875B070E-8308-4602-BB9C-2DC67DE54D97}"/>
          </ac:grpSpMkLst>
        </pc:grpChg>
        <pc:grpChg chg="del">
          <ac:chgData name="Judson Santiago" userId="ebb108da2f256286" providerId="LiveId" clId="{AC7DA6D6-1061-4627-A178-DAB0F76770F9}" dt="2021-03-17T21:49:38.431" v="272" actId="478"/>
          <ac:grpSpMkLst>
            <pc:docMk/>
            <pc:sldMk cId="618812027" sldId="318"/>
            <ac:grpSpMk id="10" creationId="{EB2A6341-48D8-40DF-9270-9BAD40E3EFD1}"/>
          </ac:grpSpMkLst>
        </pc:grpChg>
        <pc:grpChg chg="mod">
          <ac:chgData name="Judson Santiago" userId="ebb108da2f256286" providerId="LiveId" clId="{AC7DA6D6-1061-4627-A178-DAB0F76770F9}" dt="2021-03-17T21:49:39.385" v="273"/>
          <ac:grpSpMkLst>
            <pc:docMk/>
            <pc:sldMk cId="618812027" sldId="318"/>
            <ac:grpSpMk id="11" creationId="{8AB98409-8BAE-46B1-9E1C-6F58B7D5B4B6}"/>
          </ac:grpSpMkLst>
        </pc:grpChg>
      </pc:sldChg>
      <pc:sldChg chg="addSp delSp modSp mod">
        <pc:chgData name="Judson Santiago" userId="ebb108da2f256286" providerId="LiveId" clId="{AC7DA6D6-1061-4627-A178-DAB0F76770F9}" dt="2021-03-18T19:15:44.949" v="922" actId="1035"/>
        <pc:sldMkLst>
          <pc:docMk/>
          <pc:sldMk cId="3262075555" sldId="319"/>
        </pc:sldMkLst>
        <pc:spChg chg="mod">
          <ac:chgData name="Judson Santiago" userId="ebb108da2f256286" providerId="LiveId" clId="{AC7DA6D6-1061-4627-A178-DAB0F76770F9}" dt="2021-03-17T21:49:11.013" v="271"/>
          <ac:spMkLst>
            <pc:docMk/>
            <pc:sldMk cId="3262075555" sldId="319"/>
            <ac:spMk id="11" creationId="{55B899D1-E31F-4DFA-91D7-50A104AD6C1F}"/>
          </ac:spMkLst>
        </pc:spChg>
        <pc:spChg chg="mod">
          <ac:chgData name="Judson Santiago" userId="ebb108da2f256286" providerId="LiveId" clId="{AC7DA6D6-1061-4627-A178-DAB0F76770F9}" dt="2021-03-17T21:49:11.013" v="271"/>
          <ac:spMkLst>
            <pc:docMk/>
            <pc:sldMk cId="3262075555" sldId="319"/>
            <ac:spMk id="14" creationId="{375CAAA0-28F4-4C3C-8453-1C95539D4F5A}"/>
          </ac:spMkLst>
        </pc:spChg>
        <pc:spChg chg="mod">
          <ac:chgData name="Judson Santiago" userId="ebb108da2f256286" providerId="LiveId" clId="{AC7DA6D6-1061-4627-A178-DAB0F76770F9}" dt="2021-03-18T19:15:44.949" v="922" actId="1035"/>
          <ac:spMkLst>
            <pc:docMk/>
            <pc:sldMk cId="3262075555" sldId="319"/>
            <ac:spMk id="15" creationId="{A5C1BC4D-FC37-4356-BAAB-1EA6960E9741}"/>
          </ac:spMkLst>
        </pc:spChg>
        <pc:spChg chg="mod">
          <ac:chgData name="Judson Santiago" userId="ebb108da2f256286" providerId="LiveId" clId="{AC7DA6D6-1061-4627-A178-DAB0F76770F9}" dt="2021-03-18T19:13:20.304" v="863" actId="313"/>
          <ac:spMkLst>
            <pc:docMk/>
            <pc:sldMk cId="3262075555" sldId="319"/>
            <ac:spMk id="16" creationId="{8F9FE6E8-3977-487C-AADE-3C109F2ED13D}"/>
          </ac:spMkLst>
        </pc:spChg>
        <pc:grpChg chg="add mod">
          <ac:chgData name="Judson Santiago" userId="ebb108da2f256286" providerId="LiveId" clId="{AC7DA6D6-1061-4627-A178-DAB0F76770F9}" dt="2021-03-17T21:49:11.013" v="271"/>
          <ac:grpSpMkLst>
            <pc:docMk/>
            <pc:sldMk cId="3262075555" sldId="319"/>
            <ac:grpSpMk id="8" creationId="{CC5D0EE8-A64B-4A80-8296-B178EBEF6C31}"/>
          </ac:grpSpMkLst>
        </pc:grpChg>
        <pc:grpChg chg="mod">
          <ac:chgData name="Judson Santiago" userId="ebb108da2f256286" providerId="LiveId" clId="{AC7DA6D6-1061-4627-A178-DAB0F76770F9}" dt="2021-03-17T21:49:11.013" v="271"/>
          <ac:grpSpMkLst>
            <pc:docMk/>
            <pc:sldMk cId="3262075555" sldId="319"/>
            <ac:grpSpMk id="9" creationId="{A658D733-A769-4344-92F8-D3090B0287F5}"/>
          </ac:grpSpMkLst>
        </pc:grpChg>
        <pc:grpChg chg="del">
          <ac:chgData name="Judson Santiago" userId="ebb108da2f256286" providerId="LiveId" clId="{AC7DA6D6-1061-4627-A178-DAB0F76770F9}" dt="2021-03-17T21:49:10.139" v="270" actId="478"/>
          <ac:grpSpMkLst>
            <pc:docMk/>
            <pc:sldMk cId="3262075555" sldId="319"/>
            <ac:grpSpMk id="10" creationId="{EB2A6341-48D8-40DF-9270-9BAD40E3EFD1}"/>
          </ac:grpSpMkLst>
        </pc:grpChg>
      </pc:sldChg>
      <pc:sldChg chg="modSp mod">
        <pc:chgData name="Judson Santiago" userId="ebb108da2f256286" providerId="LiveId" clId="{AC7DA6D6-1061-4627-A178-DAB0F76770F9}" dt="2021-03-17T21:52:05.565" v="276" actId="20577"/>
        <pc:sldMkLst>
          <pc:docMk/>
          <pc:sldMk cId="552975885" sldId="321"/>
        </pc:sldMkLst>
        <pc:spChg chg="mod">
          <ac:chgData name="Judson Santiago" userId="ebb108da2f256286" providerId="LiveId" clId="{AC7DA6D6-1061-4627-A178-DAB0F76770F9}" dt="2021-03-17T21:52:05.565" v="276" actId="20577"/>
          <ac:spMkLst>
            <pc:docMk/>
            <pc:sldMk cId="552975885" sldId="321"/>
            <ac:spMk id="3" creationId="{F8656F88-7B98-4AA9-A00A-8B121AD896C4}"/>
          </ac:spMkLst>
        </pc:spChg>
      </pc:sldChg>
      <pc:sldChg chg="modSp add del mod">
        <pc:chgData name="Judson Santiago" userId="ebb108da2f256286" providerId="LiveId" clId="{AC7DA6D6-1061-4627-A178-DAB0F76770F9}" dt="2021-03-17T19:58:04.297" v="260" actId="47"/>
        <pc:sldMkLst>
          <pc:docMk/>
          <pc:sldMk cId="4159440624" sldId="322"/>
        </pc:sldMkLst>
        <pc:spChg chg="mod">
          <ac:chgData name="Judson Santiago" userId="ebb108da2f256286" providerId="LiveId" clId="{AC7DA6D6-1061-4627-A178-DAB0F76770F9}" dt="2021-03-17T19:53:52.750" v="224" actId="21"/>
          <ac:spMkLst>
            <pc:docMk/>
            <pc:sldMk cId="4159440624" sldId="322"/>
            <ac:spMk id="9" creationId="{6DC9291F-0E3E-4C49-BD13-99B1C8659D62}"/>
          </ac:spMkLst>
        </pc:spChg>
      </pc:sldChg>
      <pc:sldChg chg="addSp delSp modSp add mod">
        <pc:chgData name="Judson Santiago" userId="ebb108da2f256286" providerId="LiveId" clId="{AC7DA6D6-1061-4627-A178-DAB0F76770F9}" dt="2021-03-18T19:12:01.187" v="849" actId="313"/>
        <pc:sldMkLst>
          <pc:docMk/>
          <pc:sldMk cId="3241684937" sldId="323"/>
        </pc:sldMkLst>
        <pc:spChg chg="del">
          <ac:chgData name="Judson Santiago" userId="ebb108da2f256286" providerId="LiveId" clId="{AC7DA6D6-1061-4627-A178-DAB0F76770F9}" dt="2021-03-17T19:54:02.040" v="225" actId="478"/>
          <ac:spMkLst>
            <pc:docMk/>
            <pc:sldMk cId="3241684937" sldId="323"/>
            <ac:spMk id="9" creationId="{6DC9291F-0E3E-4C49-BD13-99B1C8659D62}"/>
          </ac:spMkLst>
        </pc:spChg>
        <pc:spChg chg="mod topLvl">
          <ac:chgData name="Judson Santiago" userId="ebb108da2f256286" providerId="LiveId" clId="{AC7DA6D6-1061-4627-A178-DAB0F76770F9}" dt="2021-03-17T19:57:34.842" v="259" actId="164"/>
          <ac:spMkLst>
            <pc:docMk/>
            <pc:sldMk cId="3241684937" sldId="323"/>
            <ac:spMk id="16" creationId="{B2DB4AC0-8E90-42E9-AFAC-03F7E3DDCCCD}"/>
          </ac:spMkLst>
        </pc:spChg>
        <pc:spChg chg="del mod topLvl">
          <ac:chgData name="Judson Santiago" userId="ebb108da2f256286" providerId="LiveId" clId="{AC7DA6D6-1061-4627-A178-DAB0F76770F9}" dt="2021-03-17T19:57:26.967" v="253" actId="478"/>
          <ac:spMkLst>
            <pc:docMk/>
            <pc:sldMk cId="3241684937" sldId="323"/>
            <ac:spMk id="17" creationId="{FDAE5F2A-5F9D-46CE-AC80-441FDEE4AAD4}"/>
          </ac:spMkLst>
        </pc:spChg>
        <pc:spChg chg="add mod">
          <ac:chgData name="Judson Santiago" userId="ebb108da2f256286" providerId="LiveId" clId="{AC7DA6D6-1061-4627-A178-DAB0F76770F9}" dt="2021-03-17T19:54:02.356" v="226"/>
          <ac:spMkLst>
            <pc:docMk/>
            <pc:sldMk cId="3241684937" sldId="323"/>
            <ac:spMk id="18" creationId="{E7C29CE1-0F65-4783-A9BC-AB41B9F1F8AB}"/>
          </ac:spMkLst>
        </pc:spChg>
        <pc:spChg chg="add mod">
          <ac:chgData name="Judson Santiago" userId="ebb108da2f256286" providerId="LiveId" clId="{AC7DA6D6-1061-4627-A178-DAB0F76770F9}" dt="2021-03-18T19:12:01.187" v="849" actId="313"/>
          <ac:spMkLst>
            <pc:docMk/>
            <pc:sldMk cId="3241684937" sldId="323"/>
            <ac:spMk id="23" creationId="{3E666A78-D19E-466A-B715-2CD0A5E0DA16}"/>
          </ac:spMkLst>
        </pc:spChg>
        <pc:grpChg chg="del">
          <ac:chgData name="Judson Santiago" userId="ebb108da2f256286" providerId="LiveId" clId="{AC7DA6D6-1061-4627-A178-DAB0F76770F9}" dt="2021-03-17T19:57:23.150" v="252" actId="165"/>
          <ac:grpSpMkLst>
            <pc:docMk/>
            <pc:sldMk cId="3241684937" sldId="323"/>
            <ac:grpSpMk id="7" creationId="{17452BE6-9585-4D26-9341-7A297EA9B034}"/>
          </ac:grpSpMkLst>
        </pc:grpChg>
        <pc:grpChg chg="add mod">
          <ac:chgData name="Judson Santiago" userId="ebb108da2f256286" providerId="LiveId" clId="{AC7DA6D6-1061-4627-A178-DAB0F76770F9}" dt="2021-03-17T19:57:34.842" v="259" actId="164"/>
          <ac:grpSpMkLst>
            <pc:docMk/>
            <pc:sldMk cId="3241684937" sldId="323"/>
            <ac:grpSpMk id="11" creationId="{1BF10278-530A-4B6B-B5C5-67433EE41C7D}"/>
          </ac:grpSpMkLst>
        </pc:grpChg>
        <pc:graphicFrameChg chg="del mod">
          <ac:chgData name="Judson Santiago" userId="ebb108da2f256286" providerId="LiveId" clId="{AC7DA6D6-1061-4627-A178-DAB0F76770F9}" dt="2021-03-17T19:54:32.224" v="235" actId="478"/>
          <ac:graphicFrameMkLst>
            <pc:docMk/>
            <pc:sldMk cId="3241684937" sldId="323"/>
            <ac:graphicFrameMk id="10" creationId="{B8414297-C849-43CE-B9EA-E0B87A7E79F9}"/>
          </ac:graphicFrameMkLst>
        </pc:graphicFrameChg>
        <pc:graphicFrameChg chg="add mod">
          <ac:chgData name="Judson Santiago" userId="ebb108da2f256286" providerId="LiveId" clId="{AC7DA6D6-1061-4627-A178-DAB0F76770F9}" dt="2021-03-17T19:54:36.527" v="240" actId="1035"/>
          <ac:graphicFrameMkLst>
            <pc:docMk/>
            <pc:sldMk cId="3241684937" sldId="323"/>
            <ac:graphicFrameMk id="22" creationId="{8B8AF64C-F600-4546-8D5B-87B2CAC32F1D}"/>
          </ac:graphicFrameMkLst>
        </pc:graphicFrameChg>
      </pc:sldChg>
    </pc:docChg>
  </pc:docChgLst>
  <pc:docChgLst>
    <pc:chgData name="Judson Santiago" userId="ebb108da2f256286" providerId="LiveId" clId="{0495B72F-CA5C-4F80-9AF2-D0CCBB77D02A}"/>
    <pc:docChg chg="custSel modSld">
      <pc:chgData name="Judson Santiago" userId="ebb108da2f256286" providerId="LiveId" clId="{0495B72F-CA5C-4F80-9AF2-D0CCBB77D02A}" dt="2019-10-14T17:46:07.847" v="426" actId="20577"/>
      <pc:docMkLst>
        <pc:docMk/>
      </pc:docMkLst>
      <pc:sldChg chg="modSp">
        <pc:chgData name="Judson Santiago" userId="ebb108da2f256286" providerId="LiveId" clId="{0495B72F-CA5C-4F80-9AF2-D0CCBB77D02A}" dt="2019-10-14T17:27:45.554" v="31" actId="20577"/>
        <pc:sldMkLst>
          <pc:docMk/>
          <pc:sldMk cId="3191359837" sldId="289"/>
        </pc:sldMkLst>
        <pc:spChg chg="mod">
          <ac:chgData name="Judson Santiago" userId="ebb108da2f256286" providerId="LiveId" clId="{0495B72F-CA5C-4F80-9AF2-D0CCBB77D02A}" dt="2019-10-14T17:27:45.554" v="31" actId="20577"/>
          <ac:spMkLst>
            <pc:docMk/>
            <pc:sldMk cId="3191359837" sldId="289"/>
            <ac:spMk id="3" creationId="{DC69276B-9F34-4BF7-AE44-6CF9FBBD34FB}"/>
          </ac:spMkLst>
        </pc:spChg>
      </pc:sldChg>
      <pc:sldChg chg="modSp">
        <pc:chgData name="Judson Santiago" userId="ebb108da2f256286" providerId="LiveId" clId="{0495B72F-CA5C-4F80-9AF2-D0CCBB77D02A}" dt="2019-10-14T17:30:25.716" v="164" actId="113"/>
        <pc:sldMkLst>
          <pc:docMk/>
          <pc:sldMk cId="568964643" sldId="290"/>
        </pc:sldMkLst>
        <pc:spChg chg="mod">
          <ac:chgData name="Judson Santiago" userId="ebb108da2f256286" providerId="LiveId" clId="{0495B72F-CA5C-4F80-9AF2-D0CCBB77D02A}" dt="2019-10-14T17:30:25.716" v="164" actId="113"/>
          <ac:spMkLst>
            <pc:docMk/>
            <pc:sldMk cId="568964643" sldId="290"/>
            <ac:spMk id="5" creationId="{A057A57C-FC71-49EE-80B7-1D2F08B6B367}"/>
          </ac:spMkLst>
        </pc:spChg>
      </pc:sldChg>
      <pc:sldChg chg="modSp">
        <pc:chgData name="Judson Santiago" userId="ebb108da2f256286" providerId="LiveId" clId="{0495B72F-CA5C-4F80-9AF2-D0CCBB77D02A}" dt="2019-10-14T17:36:36.729" v="274" actId="1035"/>
        <pc:sldMkLst>
          <pc:docMk/>
          <pc:sldMk cId="507351443" sldId="310"/>
        </pc:sldMkLst>
        <pc:spChg chg="mod">
          <ac:chgData name="Judson Santiago" userId="ebb108da2f256286" providerId="LiveId" clId="{0495B72F-CA5C-4F80-9AF2-D0CCBB77D02A}" dt="2019-10-14T17:36:09.855" v="269" actId="20577"/>
          <ac:spMkLst>
            <pc:docMk/>
            <pc:sldMk cId="507351443" sldId="310"/>
            <ac:spMk id="3" creationId="{90C45C7C-00C2-4852-8D32-18F1589AC3D8}"/>
          </ac:spMkLst>
        </pc:spChg>
        <pc:grpChg chg="mod">
          <ac:chgData name="Judson Santiago" userId="ebb108da2f256286" providerId="LiveId" clId="{0495B72F-CA5C-4F80-9AF2-D0CCBB77D02A}" dt="2019-10-14T17:36:36.729" v="274" actId="1035"/>
          <ac:grpSpMkLst>
            <pc:docMk/>
            <pc:sldMk cId="507351443" sldId="310"/>
            <ac:grpSpMk id="4" creationId="{6BF4317A-8061-4D78-A6AC-96A6E693BF11}"/>
          </ac:grpSpMkLst>
        </pc:grpChg>
      </pc:sldChg>
      <pc:sldChg chg="delSp modSp">
        <pc:chgData name="Judson Santiago" userId="ebb108da2f256286" providerId="LiveId" clId="{0495B72F-CA5C-4F80-9AF2-D0CCBB77D02A}" dt="2019-10-14T17:41:52.555" v="337" actId="114"/>
        <pc:sldMkLst>
          <pc:docMk/>
          <pc:sldMk cId="2109239216" sldId="312"/>
        </pc:sldMkLst>
        <pc:spChg chg="mod">
          <ac:chgData name="Judson Santiago" userId="ebb108da2f256286" providerId="LiveId" clId="{0495B72F-CA5C-4F80-9AF2-D0CCBB77D02A}" dt="2019-10-14T17:41:52.555" v="337" actId="114"/>
          <ac:spMkLst>
            <pc:docMk/>
            <pc:sldMk cId="2109239216" sldId="312"/>
            <ac:spMk id="3" creationId="{705CBFFA-1B87-4979-BAFC-B479825A0E6B}"/>
          </ac:spMkLst>
        </pc:spChg>
        <pc:spChg chg="del">
          <ac:chgData name="Judson Santiago" userId="ebb108da2f256286" providerId="LiveId" clId="{0495B72F-CA5C-4F80-9AF2-D0CCBB77D02A}" dt="2019-10-14T17:38:51.650" v="277" actId="478"/>
          <ac:spMkLst>
            <pc:docMk/>
            <pc:sldMk cId="2109239216" sldId="312"/>
            <ac:spMk id="14" creationId="{51A24BCE-8CE8-4EA7-85B3-E9877294CF0F}"/>
          </ac:spMkLst>
        </pc:spChg>
        <pc:grpChg chg="mod">
          <ac:chgData name="Judson Santiago" userId="ebb108da2f256286" providerId="LiveId" clId="{0495B72F-CA5C-4F80-9AF2-D0CCBB77D02A}" dt="2019-10-14T17:39:00.149" v="278" actId="1076"/>
          <ac:grpSpMkLst>
            <pc:docMk/>
            <pc:sldMk cId="2109239216" sldId="312"/>
            <ac:grpSpMk id="10" creationId="{EB2A6341-48D8-40DF-9270-9BAD40E3EFD1}"/>
          </ac:grpSpMkLst>
        </pc:grpChg>
      </pc:sldChg>
      <pc:sldChg chg="modSp">
        <pc:chgData name="Judson Santiago" userId="ebb108da2f256286" providerId="LiveId" clId="{0495B72F-CA5C-4F80-9AF2-D0CCBB77D02A}" dt="2019-10-14T17:26:04.089" v="16" actId="368"/>
        <pc:sldMkLst>
          <pc:docMk/>
          <pc:sldMk cId="183492160" sldId="316"/>
        </pc:sldMkLst>
        <pc:spChg chg="mod">
          <ac:chgData name="Judson Santiago" userId="ebb108da2f256286" providerId="LiveId" clId="{0495B72F-CA5C-4F80-9AF2-D0CCBB77D02A}" dt="2019-10-14T17:26:04.089" v="16" actId="368"/>
          <ac:spMkLst>
            <pc:docMk/>
            <pc:sldMk cId="183492160" sldId="316"/>
            <ac:spMk id="3" creationId="{35428BA3-121D-4657-AC5F-69B4980F96F0}"/>
          </ac:spMkLst>
        </pc:spChg>
      </pc:sldChg>
      <pc:sldChg chg="addSp modSp">
        <pc:chgData name="Judson Santiago" userId="ebb108da2f256286" providerId="LiveId" clId="{0495B72F-CA5C-4F80-9AF2-D0CCBB77D02A}" dt="2019-10-14T17:34:48.695" v="239" actId="164"/>
        <pc:sldMkLst>
          <pc:docMk/>
          <pc:sldMk cId="1145972585" sldId="317"/>
        </pc:sldMkLst>
        <pc:spChg chg="mod ord">
          <ac:chgData name="Judson Santiago" userId="ebb108da2f256286" providerId="LiveId" clId="{0495B72F-CA5C-4F80-9AF2-D0CCBB77D02A}" dt="2019-10-14T17:32:51.982" v="205" actId="167"/>
          <ac:spMkLst>
            <pc:docMk/>
            <pc:sldMk cId="1145972585" sldId="317"/>
            <ac:spMk id="9" creationId="{6DC9291F-0E3E-4C49-BD13-99B1C8659D62}"/>
          </ac:spMkLst>
        </pc:spChg>
        <pc:grpChg chg="add mod">
          <ac:chgData name="Judson Santiago" userId="ebb108da2f256286" providerId="LiveId" clId="{0495B72F-CA5C-4F80-9AF2-D0CCBB77D02A}" dt="2019-10-14T17:34:48.695" v="239" actId="164"/>
          <ac:grpSpMkLst>
            <pc:docMk/>
            <pc:sldMk cId="1145972585" sldId="317"/>
            <ac:grpSpMk id="21" creationId="{D67649D9-C8D5-4A6F-AF57-A781D37B110D}"/>
          </ac:grpSpMkLst>
        </pc:grpChg>
        <pc:graphicFrameChg chg="mod">
          <ac:chgData name="Judson Santiago" userId="ebb108da2f256286" providerId="LiveId" clId="{0495B72F-CA5C-4F80-9AF2-D0CCBB77D02A}" dt="2019-10-14T17:34:31.877" v="238" actId="1038"/>
          <ac:graphicFrameMkLst>
            <pc:docMk/>
            <pc:sldMk cId="1145972585" sldId="317"/>
            <ac:graphicFrameMk id="4" creationId="{24D2109A-4C3A-4CE8-88FE-8BF1E2CA5890}"/>
          </ac:graphicFrameMkLst>
        </pc:graphicFrameChg>
        <pc:graphicFrameChg chg="mod">
          <ac:chgData name="Judson Santiago" userId="ebb108da2f256286" providerId="LiveId" clId="{0495B72F-CA5C-4F80-9AF2-D0CCBB77D02A}" dt="2019-10-14T17:34:23.574" v="237" actId="1037"/>
          <ac:graphicFrameMkLst>
            <pc:docMk/>
            <pc:sldMk cId="1145972585" sldId="317"/>
            <ac:graphicFrameMk id="6" creationId="{17053D69-D7B6-4B97-9800-F7902519ABB5}"/>
          </ac:graphicFrameMkLst>
        </pc:graphicFrameChg>
        <pc:graphicFrameChg chg="mod">
          <ac:chgData name="Judson Santiago" userId="ebb108da2f256286" providerId="LiveId" clId="{0495B72F-CA5C-4F80-9AF2-D0CCBB77D02A}" dt="2019-10-14T17:31:26.854" v="195" actId="1036"/>
          <ac:graphicFrameMkLst>
            <pc:docMk/>
            <pc:sldMk cId="1145972585" sldId="317"/>
            <ac:graphicFrameMk id="10" creationId="{B8414297-C849-43CE-B9EA-E0B87A7E79F9}"/>
          </ac:graphicFrameMkLst>
        </pc:graphicFrameChg>
        <pc:graphicFrameChg chg="mod">
          <ac:chgData name="Judson Santiago" userId="ebb108da2f256286" providerId="LiveId" clId="{0495B72F-CA5C-4F80-9AF2-D0CCBB77D02A}" dt="2019-10-14T17:31:26.854" v="195" actId="1036"/>
          <ac:graphicFrameMkLst>
            <pc:docMk/>
            <pc:sldMk cId="1145972585" sldId="317"/>
            <ac:graphicFrameMk id="13" creationId="{D33008EB-D8E5-4B76-AD6F-8420E2250009}"/>
          </ac:graphicFrameMkLst>
        </pc:graphicFrameChg>
        <pc:cxnChg chg="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5" creationId="{9F03DCB4-7A1F-441D-AEA1-B2CDE8909F5E}"/>
          </ac:cxnSpMkLst>
        </pc:cxnChg>
        <pc:cxnChg chg="add 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8" creationId="{020AE613-B21A-4417-AB50-4D571E75A0FC}"/>
          </ac:cxnSpMkLst>
        </pc:cxnChg>
        <pc:cxnChg chg="add 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12" creationId="{6D7A48F6-2782-4503-926B-C7E62B72EE30}"/>
          </ac:cxnSpMkLst>
        </pc:cxnChg>
        <pc:cxnChg chg="add 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19" creationId="{3763CD92-670C-4E4F-B2C3-64ADFA643652}"/>
          </ac:cxnSpMkLst>
        </pc:cxnChg>
        <pc:cxnChg chg="add 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20" creationId="{334B4671-A4E8-4D61-A3AC-E76D32D4D42A}"/>
          </ac:cxnSpMkLst>
        </pc:cxnChg>
      </pc:sldChg>
      <pc:sldChg chg="modSp">
        <pc:chgData name="Judson Santiago" userId="ebb108da2f256286" providerId="LiveId" clId="{0495B72F-CA5C-4F80-9AF2-D0CCBB77D02A}" dt="2019-10-14T17:42:50.129" v="386" actId="207"/>
        <pc:sldMkLst>
          <pc:docMk/>
          <pc:sldMk cId="618812027" sldId="318"/>
        </pc:sldMkLst>
        <pc:spChg chg="mod">
          <ac:chgData name="Judson Santiago" userId="ebb108da2f256286" providerId="LiveId" clId="{0495B72F-CA5C-4F80-9AF2-D0CCBB77D02A}" dt="2019-10-14T17:42:50.129" v="386" actId="207"/>
          <ac:spMkLst>
            <pc:docMk/>
            <pc:sldMk cId="618812027" sldId="318"/>
            <ac:spMk id="3" creationId="{705CBFFA-1B87-4979-BAFC-B479825A0E6B}"/>
          </ac:spMkLst>
        </pc:spChg>
      </pc:sldChg>
      <pc:sldChg chg="delSp modSp">
        <pc:chgData name="Judson Santiago" userId="ebb108da2f256286" providerId="LiveId" clId="{0495B72F-CA5C-4F80-9AF2-D0CCBB77D02A}" dt="2019-10-14T17:42:57.965" v="387" actId="207"/>
        <pc:sldMkLst>
          <pc:docMk/>
          <pc:sldMk cId="3262075555" sldId="319"/>
        </pc:sldMkLst>
        <pc:spChg chg="mod">
          <ac:chgData name="Judson Santiago" userId="ebb108da2f256286" providerId="LiveId" clId="{0495B72F-CA5C-4F80-9AF2-D0CCBB77D02A}" dt="2019-10-14T17:42:57.965" v="387" actId="207"/>
          <ac:spMkLst>
            <pc:docMk/>
            <pc:sldMk cId="3262075555" sldId="319"/>
            <ac:spMk id="3" creationId="{705CBFFA-1B87-4979-BAFC-B479825A0E6B}"/>
          </ac:spMkLst>
        </pc:spChg>
        <pc:spChg chg="del">
          <ac:chgData name="Judson Santiago" userId="ebb108da2f256286" providerId="LiveId" clId="{0495B72F-CA5C-4F80-9AF2-D0CCBB77D02A}" dt="2019-10-14T17:40:42.722" v="288" actId="478"/>
          <ac:spMkLst>
            <pc:docMk/>
            <pc:sldMk cId="3262075555" sldId="319"/>
            <ac:spMk id="14" creationId="{51A24BCE-8CE8-4EA7-85B3-E9877294CF0F}"/>
          </ac:spMkLst>
        </pc:spChg>
      </pc:sldChg>
      <pc:sldChg chg="modSp">
        <pc:chgData name="Judson Santiago" userId="ebb108da2f256286" providerId="LiveId" clId="{0495B72F-CA5C-4F80-9AF2-D0CCBB77D02A}" dt="2019-10-14T17:46:07.847" v="426" actId="20577"/>
        <pc:sldMkLst>
          <pc:docMk/>
          <pc:sldMk cId="3434984176" sldId="320"/>
        </pc:sldMkLst>
        <pc:spChg chg="mod">
          <ac:chgData name="Judson Santiago" userId="ebb108da2f256286" providerId="LiveId" clId="{0495B72F-CA5C-4F80-9AF2-D0CCBB77D02A}" dt="2019-10-14T17:46:07.847" v="426" actId="20577"/>
          <ac:spMkLst>
            <pc:docMk/>
            <pc:sldMk cId="3434984176" sldId="320"/>
            <ac:spMk id="3" creationId="{35428BA3-121D-4657-AC5F-69B4980F96F0}"/>
          </ac:spMkLst>
        </pc:spChg>
      </pc:sldChg>
      <pc:sldChg chg="modSp">
        <pc:chgData name="Judson Santiago" userId="ebb108da2f256286" providerId="LiveId" clId="{0495B72F-CA5C-4F80-9AF2-D0CCBB77D02A}" dt="2019-10-14T17:45:10.392" v="423" actId="2711"/>
        <pc:sldMkLst>
          <pc:docMk/>
          <pc:sldMk cId="552975885" sldId="321"/>
        </pc:sldMkLst>
        <pc:spChg chg="mod">
          <ac:chgData name="Judson Santiago" userId="ebb108da2f256286" providerId="LiveId" clId="{0495B72F-CA5C-4F80-9AF2-D0CCBB77D02A}" dt="2019-10-14T17:45:10.392" v="423" actId="2711"/>
          <ac:spMkLst>
            <pc:docMk/>
            <pc:sldMk cId="552975885" sldId="321"/>
            <ac:spMk id="3" creationId="{F8656F88-7B98-4AA9-A00A-8B121AD896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18/03/2021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tratar isso criando um analisador léxico para o nosso tradutor.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83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tradutor anterior só trabalhava com somas e subtração e dígitos individuais.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5220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implementar uma analisador sintático preditivo para esse tradutor é necessário remover a recursão à esquerda do esquema </a:t>
            </a:r>
            <a:r>
              <a:rPr lang="pt-BR"/>
              <a:t>de tradução.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51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i="1" dirty="0" err="1"/>
              <a:t>lookahead</a:t>
            </a:r>
            <a:r>
              <a:rPr lang="pt-BR" dirty="0"/>
              <a:t> e a função match agora terão que lidar com tokens e não mais com caracteres.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3236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114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81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a implementação do tradutor no Material de Apoio 7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2347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051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18/03/2021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Expansão </a:t>
            </a:r>
            <a:br>
              <a:rPr lang="pt-BR" sz="5400" dirty="0"/>
            </a:br>
            <a:r>
              <a:rPr lang="pt-BR" sz="5400" dirty="0"/>
              <a:t>do Tradutor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7352A-832D-4AC3-AC71-17B6B53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CBFFA-1B87-4979-BAFC-B479825A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função </a:t>
            </a:r>
            <a:r>
              <a:rPr lang="pt-BR" b="1" i="1" dirty="0" err="1">
                <a:latin typeface="Consolas" panose="020B0609020204030204" pitchFamily="49" charset="0"/>
              </a:rPr>
              <a:t>term</a:t>
            </a:r>
            <a:r>
              <a:rPr lang="pt-BR" dirty="0"/>
              <a:t> possui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estrutura </a:t>
            </a:r>
            <a:r>
              <a:rPr lang="pt-BR" dirty="0"/>
              <a:t>da função </a:t>
            </a:r>
            <a:r>
              <a:rPr lang="pt-BR" b="1" i="1" dirty="0" err="1">
                <a:latin typeface="Consolas" panose="020B0609020204030204" pitchFamily="49" charset="0"/>
              </a:rPr>
              <a:t>expr</a:t>
            </a:r>
            <a:endParaRPr lang="pt-BR" b="1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C1BC4D-FC37-4356-BAAB-1EA6960E9741}"/>
              </a:ext>
            </a:extLst>
          </p:cNvPr>
          <p:cNvSpPr txBox="1"/>
          <p:nvPr/>
        </p:nvSpPr>
        <p:spPr>
          <a:xfrm>
            <a:off x="1290673" y="2556740"/>
            <a:ext cx="445827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fact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&lt;*&gt;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&lt;*&gt;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fact</a:t>
            </a:r>
            <a:r>
              <a:rPr lang="pt-BR" sz="1400" dirty="0">
                <a:latin typeface="Consolas" panose="020B0609020204030204" pitchFamily="49" charset="0"/>
              </a:rPr>
              <a:t>();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&lt;/&gt;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&lt;/&gt;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fact</a:t>
            </a:r>
            <a:r>
              <a:rPr lang="pt-BR" sz="1400" dirty="0">
                <a:latin typeface="Consolas" panose="020B0609020204030204" pitchFamily="49" charset="0"/>
              </a:rPr>
              <a:t>();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vazio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C5D0EE8-A64B-4A80-8296-B178EBEF6C31}"/>
              </a:ext>
            </a:extLst>
          </p:cNvPr>
          <p:cNvGrpSpPr/>
          <p:nvPr/>
        </p:nvGrpSpPr>
        <p:grpSpPr>
          <a:xfrm>
            <a:off x="6439881" y="2799676"/>
            <a:ext cx="4248472" cy="3448724"/>
            <a:chOff x="6439881" y="2799676"/>
            <a:chExt cx="4248472" cy="344872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A658D733-A769-4344-92F8-D3090B0287F5}"/>
                </a:ext>
              </a:extLst>
            </p:cNvPr>
            <p:cNvGrpSpPr/>
            <p:nvPr/>
          </p:nvGrpSpPr>
          <p:grpSpPr>
            <a:xfrm>
              <a:off x="6439881" y="3080048"/>
              <a:ext cx="4248472" cy="3168352"/>
              <a:chOff x="6851130" y="2882041"/>
              <a:chExt cx="4248472" cy="3168352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375CAAA0-28F4-4C3C-8453-1C95539D4F5A}"/>
                  </a:ext>
                </a:extLst>
              </p:cNvPr>
              <p:cNvSpPr/>
              <p:nvPr/>
            </p:nvSpPr>
            <p:spPr>
              <a:xfrm>
                <a:off x="6851130" y="2882041"/>
                <a:ext cx="4248472" cy="3168352"/>
              </a:xfrm>
              <a:prstGeom prst="round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F9FE6E8-3977-487C-AADE-3C109F2ED13D}"/>
                  </a:ext>
                </a:extLst>
              </p:cNvPr>
              <p:cNvSpPr/>
              <p:nvPr/>
            </p:nvSpPr>
            <p:spPr>
              <a:xfrm>
                <a:off x="7129189" y="3026057"/>
                <a:ext cx="3692036" cy="2893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i="1" dirty="0" err="1">
                    <a:latin typeface="Consolas" panose="020B0609020204030204" pitchFamily="49" charset="0"/>
                  </a:rPr>
                  <a:t>expr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r>
                  <a:rPr lang="pt-BR" sz="1400" i="1" dirty="0">
                    <a:latin typeface="Consolas" panose="020B0609020204030204" pitchFamily="49" charset="0"/>
                  </a:rPr>
                  <a:t> 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'+'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|	</a:t>
                </a:r>
                <a:r>
                  <a:rPr lang="pt-BR" sz="1400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'-'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	</a:t>
                </a:r>
                <a:r>
                  <a:rPr lang="el-GR" sz="1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ϵ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</a:p>
              <a:p>
                <a:br>
                  <a:rPr lang="pt-BR" sz="1400" i="1" dirty="0">
                    <a:latin typeface="Consolas" panose="020B0609020204030204" pitchFamily="49" charset="0"/>
                  </a:rPr>
                </a:b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'*'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|	</a:t>
                </a:r>
                <a:r>
                  <a:rPr lang="pt-BR" sz="1400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'/'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	</a:t>
                </a:r>
                <a:r>
                  <a:rPr lang="el-GR" sz="1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ϵ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</a:p>
              <a:p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 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expr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  </a:t>
                </a:r>
                <a:r>
                  <a:rPr lang="pt-BR" sz="14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num</a:t>
                </a:r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 err="1">
                    <a:latin typeface="Consolas" panose="020B0609020204030204" pitchFamily="49" charset="0"/>
                  </a:rPr>
                  <a:t>num.valor</a:t>
                </a:r>
                <a:r>
                  <a:rPr lang="pt-BR" sz="1400" dirty="0">
                    <a:latin typeface="Consolas" panose="020B0609020204030204" pitchFamily="49" charset="0"/>
                  </a:rPr>
                  <a:t>) }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  </a:t>
                </a:r>
                <a:r>
                  <a:rPr lang="pt-BR" sz="14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r>
                  <a:rPr lang="pt-BR" sz="1400" i="1" dirty="0">
                    <a:latin typeface="Consolas" panose="020B0609020204030204" pitchFamily="49" charset="0"/>
                  </a:rPr>
                  <a:t>    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 err="1">
                    <a:latin typeface="Consolas" panose="020B0609020204030204" pitchFamily="49" charset="0"/>
                  </a:rPr>
                  <a:t>id.nome</a:t>
                </a:r>
                <a:r>
                  <a:rPr lang="pt-BR" sz="1400" dirty="0">
                    <a:latin typeface="Consolas" panose="020B0609020204030204" pitchFamily="49" charset="0"/>
                  </a:rPr>
                  <a:t>) }</a:t>
                </a:r>
              </a:p>
            </p:txBody>
          </p:sp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5B899D1-E31F-4DFA-91D7-50A104AD6C1F}"/>
                </a:ext>
              </a:extLst>
            </p:cNvPr>
            <p:cNvSpPr/>
            <p:nvPr/>
          </p:nvSpPr>
          <p:spPr>
            <a:xfrm>
              <a:off x="7375826" y="2799676"/>
              <a:ext cx="2376264" cy="27826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Esquema de Tradução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07555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7352A-832D-4AC3-AC71-17B6B53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CBFFA-1B87-4979-BAFC-B479825A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tokens </a:t>
            </a:r>
            <a:r>
              <a:rPr lang="pt-BR" b="1" dirty="0">
                <a:latin typeface="Consolas" panose="020B0609020204030204" pitchFamily="49" charset="0"/>
              </a:rPr>
              <a:t>num</a:t>
            </a:r>
            <a:r>
              <a:rPr lang="pt-BR" dirty="0"/>
              <a:t> e </a:t>
            </a:r>
            <a:r>
              <a:rPr lang="pt-BR" b="1" dirty="0">
                <a:latin typeface="Consolas" panose="020B0609020204030204" pitchFamily="49" charset="0"/>
              </a:rPr>
              <a:t>id</a:t>
            </a:r>
            <a:r>
              <a:rPr lang="pt-BR" dirty="0"/>
              <a:t> possuem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C1BC4D-FC37-4356-BAAB-1EA6960E9741}"/>
              </a:ext>
            </a:extLst>
          </p:cNvPr>
          <p:cNvSpPr txBox="1"/>
          <p:nvPr/>
        </p:nvSpPr>
        <p:spPr>
          <a:xfrm>
            <a:off x="1297277" y="2558528"/>
            <a:ext cx="406072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fact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&lt;(&gt;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&lt;(&gt;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();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&lt;)&gt;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 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&lt;num&gt;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&lt;num&gt;</a:t>
            </a:r>
            <a:r>
              <a:rPr lang="pt-BR" sz="1400" dirty="0">
                <a:latin typeface="Consolas" panose="020B0609020204030204" pitchFamily="49" charset="0"/>
              </a:rPr>
              <a:t>); print(</a:t>
            </a:r>
            <a:r>
              <a:rPr lang="pt-BR" sz="1400" dirty="0" err="1">
                <a:latin typeface="Consolas" panose="020B0609020204030204" pitchFamily="49" charset="0"/>
              </a:rPr>
              <a:t>num.valor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&lt;id&gt;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&lt;id&gt;</a:t>
            </a:r>
            <a:r>
              <a:rPr lang="pt-BR" sz="1400" dirty="0">
                <a:latin typeface="Consolas" panose="020B0609020204030204" pitchFamily="49" charset="0"/>
              </a:rPr>
              <a:t>); print(</a:t>
            </a:r>
            <a:r>
              <a:rPr lang="pt-BR" sz="1400" dirty="0" err="1">
                <a:latin typeface="Consolas" panose="020B0609020204030204" pitchFamily="49" charset="0"/>
              </a:rPr>
              <a:t>id.nome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  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syntax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error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75B070E-8308-4602-BB9C-2DC67DE54D97}"/>
              </a:ext>
            </a:extLst>
          </p:cNvPr>
          <p:cNvGrpSpPr/>
          <p:nvPr/>
        </p:nvGrpSpPr>
        <p:grpSpPr>
          <a:xfrm>
            <a:off x="6439881" y="2799676"/>
            <a:ext cx="4248472" cy="3448724"/>
            <a:chOff x="6439881" y="2799676"/>
            <a:chExt cx="4248472" cy="3448724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8AB98409-8BAE-46B1-9E1C-6F58B7D5B4B6}"/>
                </a:ext>
              </a:extLst>
            </p:cNvPr>
            <p:cNvGrpSpPr/>
            <p:nvPr/>
          </p:nvGrpSpPr>
          <p:grpSpPr>
            <a:xfrm>
              <a:off x="6439881" y="3080048"/>
              <a:ext cx="4248472" cy="3168352"/>
              <a:chOff x="6851130" y="2882041"/>
              <a:chExt cx="4248472" cy="3168352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665BBDB3-246D-400E-81B6-A868737A5ED6}"/>
                  </a:ext>
                </a:extLst>
              </p:cNvPr>
              <p:cNvSpPr/>
              <p:nvPr/>
            </p:nvSpPr>
            <p:spPr>
              <a:xfrm>
                <a:off x="6851130" y="2882041"/>
                <a:ext cx="4248472" cy="3168352"/>
              </a:xfrm>
              <a:prstGeom prst="round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C66E8294-F214-4CD3-B521-8852E516E321}"/>
                  </a:ext>
                </a:extLst>
              </p:cNvPr>
              <p:cNvSpPr/>
              <p:nvPr/>
            </p:nvSpPr>
            <p:spPr>
              <a:xfrm>
                <a:off x="7129189" y="3026057"/>
                <a:ext cx="3692036" cy="2893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i="1" dirty="0" err="1">
                    <a:latin typeface="Consolas" panose="020B0609020204030204" pitchFamily="49" charset="0"/>
                  </a:rPr>
                  <a:t>expr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r>
                  <a:rPr lang="pt-BR" sz="1400" i="1" dirty="0">
                    <a:latin typeface="Consolas" panose="020B0609020204030204" pitchFamily="49" charset="0"/>
                  </a:rPr>
                  <a:t> 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'+'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|	</a:t>
                </a:r>
                <a:r>
                  <a:rPr lang="pt-BR" sz="1400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'-'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	</a:t>
                </a:r>
                <a:r>
                  <a:rPr lang="el-GR" sz="1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ϵ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</a:p>
              <a:p>
                <a:br>
                  <a:rPr lang="pt-BR" sz="1400" i="1" dirty="0">
                    <a:latin typeface="Consolas" panose="020B0609020204030204" pitchFamily="49" charset="0"/>
                  </a:rPr>
                </a:b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'*'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|	</a:t>
                </a:r>
                <a:r>
                  <a:rPr lang="pt-BR" sz="1400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'-'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	</a:t>
                </a:r>
                <a:r>
                  <a:rPr lang="el-GR" sz="1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ϵ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</a:p>
              <a:p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 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expr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  </a:t>
                </a:r>
                <a:r>
                  <a:rPr lang="pt-BR" sz="14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num</a:t>
                </a:r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 err="1">
                    <a:latin typeface="Consolas" panose="020B0609020204030204" pitchFamily="49" charset="0"/>
                  </a:rPr>
                  <a:t>num.valor</a:t>
                </a:r>
                <a:r>
                  <a:rPr lang="pt-BR" sz="1400" dirty="0">
                    <a:latin typeface="Consolas" panose="020B0609020204030204" pitchFamily="49" charset="0"/>
                  </a:rPr>
                  <a:t>) }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  </a:t>
                </a:r>
                <a:r>
                  <a:rPr lang="pt-BR" sz="14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r>
                  <a:rPr lang="pt-BR" sz="1400" i="1" dirty="0">
                    <a:latin typeface="Consolas" panose="020B0609020204030204" pitchFamily="49" charset="0"/>
                  </a:rPr>
                  <a:t>    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 err="1">
                    <a:latin typeface="Consolas" panose="020B0609020204030204" pitchFamily="49" charset="0"/>
                  </a:rPr>
                  <a:t>id.nome</a:t>
                </a:r>
                <a:r>
                  <a:rPr lang="pt-BR" sz="1400" dirty="0">
                    <a:latin typeface="Consolas" panose="020B0609020204030204" pitchFamily="49" charset="0"/>
                  </a:rPr>
                  <a:t>) }</a:t>
                </a:r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EF76355-C6B0-4314-862D-E2B69CE11015}"/>
                </a:ext>
              </a:extLst>
            </p:cNvPr>
            <p:cNvSpPr/>
            <p:nvPr/>
          </p:nvSpPr>
          <p:spPr>
            <a:xfrm>
              <a:off x="7375826" y="2799676"/>
              <a:ext cx="2376264" cy="27826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Esquema de Tradução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81202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DEA7-EC90-497D-A3F5-2D63445C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do 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56F88-7B98-4AA9-A00A-8B121AD8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analisador léxico </a:t>
            </a:r>
            <a:r>
              <a:rPr lang="pt-BR" dirty="0"/>
              <a:t>será responsável por:</a:t>
            </a:r>
          </a:p>
          <a:p>
            <a:pPr lvl="1"/>
            <a:r>
              <a:rPr lang="pt-BR" dirty="0"/>
              <a:t>Ler caracteres da entrada</a:t>
            </a:r>
          </a:p>
          <a:p>
            <a:pPr lvl="1"/>
            <a:r>
              <a:rPr lang="pt-BR"/>
              <a:t>Retornar tokens, </a:t>
            </a:r>
            <a:r>
              <a:rPr lang="pt-BR" dirty="0"/>
              <a:t>que podem conter atributos</a:t>
            </a:r>
          </a:p>
          <a:p>
            <a:pPr lvl="1"/>
            <a:r>
              <a:rPr lang="pt-BR" dirty="0"/>
              <a:t>Ignorar espaços, tabulações e saltos de linha </a:t>
            </a:r>
          </a:p>
          <a:p>
            <a:r>
              <a:rPr lang="pt-BR" dirty="0"/>
              <a:t>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analisador sintático </a:t>
            </a:r>
            <a:r>
              <a:rPr lang="pt-BR" dirty="0"/>
              <a:t>sofrerá algumas alterações:</a:t>
            </a:r>
          </a:p>
          <a:p>
            <a:pPr lvl="1"/>
            <a:r>
              <a:rPr lang="pt-BR" dirty="0"/>
              <a:t>Deverá usar 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scan</a:t>
            </a:r>
            <a:r>
              <a:rPr lang="pt-BR" dirty="0"/>
              <a:t>, no lugar de ler caracteres da entrada</a:t>
            </a:r>
          </a:p>
          <a:p>
            <a:pPr lvl="1"/>
            <a:r>
              <a:rPr lang="pt-BR" dirty="0"/>
              <a:t>O símbolo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lookahead</a:t>
            </a:r>
            <a:r>
              <a:rPr lang="pt-BR" dirty="0"/>
              <a:t> será um token e não um caractere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match</a:t>
            </a:r>
            <a:r>
              <a:rPr lang="pt-BR" dirty="0"/>
              <a:t> deve casar tokens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98ECA07-3CF5-424B-8F00-FBC381EE39C5}"/>
              </a:ext>
            </a:extLst>
          </p:cNvPr>
          <p:cNvGrpSpPr/>
          <p:nvPr/>
        </p:nvGrpSpPr>
        <p:grpSpPr>
          <a:xfrm>
            <a:off x="11592063" y="6383540"/>
            <a:ext cx="617266" cy="495111"/>
            <a:chOff x="11582400" y="6381328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D8040F8C-1B95-4A61-87FB-2F934F58C3E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C65FE47-00A5-42CA-80B8-70277483A01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97588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mais completo pode ser obtido: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Escrevendo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para a linguagem fonte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Criando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t-BR" dirty="0"/>
              <a:t>para a linguagem destino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Adaptando o esquema para um analisador preditivo:</a:t>
            </a:r>
          </a:p>
          <a:p>
            <a:pPr lvl="2"/>
            <a:r>
              <a:rPr lang="pt-BR" dirty="0"/>
              <a:t>Removendo recursão à esquerda</a:t>
            </a:r>
          </a:p>
          <a:p>
            <a:pPr lvl="2"/>
            <a:r>
              <a:rPr lang="pt-BR" dirty="0"/>
              <a:t>Garantindo que os conjuntos FIRST sejam disjuntos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Implementando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Implementando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</a:t>
            </a:r>
          </a:p>
        </p:txBody>
      </p:sp>
    </p:spTree>
    <p:extLst>
      <p:ext uri="{BB962C8B-B14F-4D97-AF65-F5344CB8AC3E}">
        <p14:creationId xmlns:p14="http://schemas.microsoft.com/office/powerpoint/2010/main" val="343498417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dirigido por sintaxe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pode ser usado para construir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Usando análise sintática descendente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percorre a árvore de derivação de cima para baixo</a:t>
            </a:r>
          </a:p>
          <a:p>
            <a:pPr lvl="1"/>
            <a:r>
              <a:rPr lang="pt-BR" dirty="0"/>
              <a:t>Através de um analisador sintático preditivo 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evita o processo de tentativa e erro</a:t>
            </a:r>
          </a:p>
          <a:p>
            <a:pPr lvl="1"/>
            <a:r>
              <a:rPr lang="pt-BR" dirty="0"/>
              <a:t>Trabalhando com uma gramática apropriada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sem recursão à esquerda e usando conjuntos FIRST disjuntos</a:t>
            </a:r>
          </a:p>
          <a:p>
            <a:r>
              <a:rPr lang="pt-BR" dirty="0"/>
              <a:t>Essa técnica é ideal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manual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9216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implementado </a:t>
            </a:r>
            <a:r>
              <a:rPr lang="pt-BR" dirty="0"/>
              <a:t>anteriormente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estava incompleto</a:t>
            </a:r>
          </a:p>
          <a:p>
            <a:pPr lvl="1"/>
            <a:r>
              <a:rPr lang="pt-BR" dirty="0"/>
              <a:t>Trabalhava diretamente com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individuais</a:t>
            </a:r>
            <a:r>
              <a:rPr lang="pt-BR" dirty="0"/>
              <a:t> da entrada:</a:t>
            </a:r>
          </a:p>
          <a:p>
            <a:pPr lvl="2"/>
            <a:r>
              <a:rPr lang="pt-BR" dirty="0"/>
              <a:t>Caracteres estranhos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espaços, tabulações, etc.) provocavam erros</a:t>
            </a:r>
          </a:p>
          <a:p>
            <a:pPr lvl="2"/>
            <a:r>
              <a:rPr lang="pt-BR" dirty="0"/>
              <a:t>Números com mais de um dígito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25, 84, etc.) também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EC72E25-16CA-4A00-A4DE-EA58C136B964}"/>
              </a:ext>
            </a:extLst>
          </p:cNvPr>
          <p:cNvGrpSpPr/>
          <p:nvPr/>
        </p:nvGrpSpPr>
        <p:grpSpPr>
          <a:xfrm>
            <a:off x="2566020" y="4155016"/>
            <a:ext cx="5574612" cy="2066694"/>
            <a:chOff x="1182853" y="3241820"/>
            <a:chExt cx="5574612" cy="206669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C6E212B-E4F4-4C94-9311-918986ECBA65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7854CB6-1486-4D5B-A2E5-61119F4B4C29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7108BE-1D1B-4B9E-92D0-E148672702A8}"/>
                </a:ext>
              </a:extLst>
            </p:cNvPr>
            <p:cNvSpPr txBox="1"/>
            <p:nvPr/>
          </p:nvSpPr>
          <p:spPr>
            <a:xfrm>
              <a:off x="1182853" y="325363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BBA17C8-DDCA-4006-B020-B7A078681723}"/>
                </a:ext>
              </a:extLst>
            </p:cNvPr>
            <p:cNvSpPr txBox="1"/>
            <p:nvPr/>
          </p:nvSpPr>
          <p:spPr>
            <a:xfrm>
              <a:off x="3484489" y="5000737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E11819C-7E02-4D12-BF8F-77EC62B1DB83}"/>
                </a:ext>
              </a:extLst>
            </p:cNvPr>
            <p:cNvSpPr txBox="1"/>
            <p:nvPr/>
          </p:nvSpPr>
          <p:spPr>
            <a:xfrm>
              <a:off x="5065976" y="3241820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0DAFB7D9-3A77-429D-B6A1-0E25267335BB}"/>
                </a:ext>
              </a:extLst>
            </p:cNvPr>
            <p:cNvGrpSpPr/>
            <p:nvPr/>
          </p:nvGrpSpPr>
          <p:grpSpPr>
            <a:xfrm>
              <a:off x="1536978" y="3561408"/>
              <a:ext cx="504056" cy="781232"/>
              <a:chOff x="1536978" y="3777432"/>
              <a:chExt cx="504056" cy="781232"/>
            </a:xfrm>
          </p:grpSpPr>
          <p:cxnSp>
            <p:nvCxnSpPr>
              <p:cNvPr id="34" name="Conector de seta reta 51">
                <a:extLst>
                  <a:ext uri="{FF2B5EF4-FFF2-40B4-BE49-F238E27FC236}">
                    <a16:creationId xmlns:a16="http://schemas.microsoft.com/office/drawing/2014/main" id="{E2BFA585-3ADB-48ED-8FDC-AEF850995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51">
                <a:extLst>
                  <a:ext uri="{FF2B5EF4-FFF2-40B4-BE49-F238E27FC236}">
                    <a16:creationId xmlns:a16="http://schemas.microsoft.com/office/drawing/2014/main" id="{67BAC7D0-3876-4931-A61C-F20D05A96DB9}"/>
                  </a:ext>
                </a:extLst>
              </p:cNvPr>
              <p:cNvCxnSpPr>
                <a:cxnSpLocks/>
                <a:stCxn id="12" idx="2"/>
                <a:endCxn id="36" idx="0"/>
              </p:cNvCxnSpPr>
              <p:nvPr/>
            </p:nvCxnSpPr>
            <p:spPr>
              <a:xfrm>
                <a:off x="1750477" y="3777432"/>
                <a:ext cx="0" cy="6433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8322365D-57BC-4CAD-AFDE-CD67E7C57E39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4D151F2-CCA6-42CF-A4DE-DC9653A63845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796024"/>
              <a:chOff x="3648971" y="4420737"/>
              <a:chExt cx="504056" cy="796024"/>
            </a:xfrm>
          </p:grpSpPr>
          <p:cxnSp>
            <p:nvCxnSpPr>
              <p:cNvPr id="31" name="Conector de seta reta 51">
                <a:extLst>
                  <a:ext uri="{FF2B5EF4-FFF2-40B4-BE49-F238E27FC236}">
                    <a16:creationId xmlns:a16="http://schemas.microsoft.com/office/drawing/2014/main" id="{CF0A2260-5A64-4301-BB9E-809E03BED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51">
                <a:extLst>
                  <a:ext uri="{FF2B5EF4-FFF2-40B4-BE49-F238E27FC236}">
                    <a16:creationId xmlns:a16="http://schemas.microsoft.com/office/drawing/2014/main" id="{6841D7F8-01C9-4F81-A964-2F3C23161BD3}"/>
                  </a:ext>
                </a:extLst>
              </p:cNvPr>
              <p:cNvCxnSpPr>
                <a:cxnSpLocks/>
                <a:stCxn id="33" idx="4"/>
                <a:endCxn id="13" idx="0"/>
              </p:cNvCxnSpPr>
              <p:nvPr/>
            </p:nvCxnSpPr>
            <p:spPr>
              <a:xfrm>
                <a:off x="3858149" y="4558664"/>
                <a:ext cx="0" cy="6580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F03DC4EB-9B4C-4890-B121-DE28AED73D27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09F9E8-37CE-4A29-B51B-292669C687C0}"/>
                </a:ext>
              </a:extLst>
            </p:cNvPr>
            <p:cNvGrpSpPr/>
            <p:nvPr/>
          </p:nvGrpSpPr>
          <p:grpSpPr>
            <a:xfrm>
              <a:off x="5698407" y="3549597"/>
              <a:ext cx="504056" cy="793293"/>
              <a:chOff x="5914339" y="3765371"/>
              <a:chExt cx="504056" cy="793293"/>
            </a:xfrm>
          </p:grpSpPr>
          <p:cxnSp>
            <p:nvCxnSpPr>
              <p:cNvPr id="28" name="Conector de seta reta 51">
                <a:extLst>
                  <a:ext uri="{FF2B5EF4-FFF2-40B4-BE49-F238E27FC236}">
                    <a16:creationId xmlns:a16="http://schemas.microsoft.com/office/drawing/2014/main" id="{5C8054EB-4453-4335-B569-60B8D203A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de seta reta 51">
                <a:extLst>
                  <a:ext uri="{FF2B5EF4-FFF2-40B4-BE49-F238E27FC236}">
                    <a16:creationId xmlns:a16="http://schemas.microsoft.com/office/drawing/2014/main" id="{1DB3EE69-93DF-46E0-BEFA-A27238BAEB11}"/>
                  </a:ext>
                </a:extLst>
              </p:cNvPr>
              <p:cNvCxnSpPr>
                <a:cxnSpLocks/>
                <a:stCxn id="14" idx="2"/>
                <a:endCxn id="30" idx="0"/>
              </p:cNvCxnSpPr>
              <p:nvPr/>
            </p:nvCxnSpPr>
            <p:spPr>
              <a:xfrm>
                <a:off x="6127653" y="3765371"/>
                <a:ext cx="0" cy="655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1D5EEC60-0697-4326-A1EE-B8B6D6B56D15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00F04-AAC7-484F-991E-C241730D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9276B-9F34-4BF7-AE44-6CF9FBBD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implementado permite processar:</a:t>
            </a:r>
          </a:p>
          <a:p>
            <a:pPr lvl="1"/>
            <a:r>
              <a:rPr lang="pt-BR" dirty="0"/>
              <a:t>Números com qualquer quantidade de dígitos</a:t>
            </a:r>
          </a:p>
          <a:p>
            <a:pPr lvl="1"/>
            <a:r>
              <a:rPr lang="pt-BR" dirty="0"/>
              <a:t>Identificadores e palavras-chave </a:t>
            </a:r>
          </a:p>
          <a:p>
            <a:pPr lvl="1"/>
            <a:r>
              <a:rPr lang="pt-BR" dirty="0"/>
              <a:t>Espaços em branco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AD69B56-ABF2-4A5A-BFC3-61ECCAAE6DB8}"/>
              </a:ext>
            </a:extLst>
          </p:cNvPr>
          <p:cNvGrpSpPr/>
          <p:nvPr/>
        </p:nvGrpSpPr>
        <p:grpSpPr>
          <a:xfrm>
            <a:off x="2566020" y="4155016"/>
            <a:ext cx="5574612" cy="2066694"/>
            <a:chOff x="1182853" y="3241820"/>
            <a:chExt cx="5574612" cy="206669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1EF1477-A18B-4A5E-BBD8-F4F1DDD46CB8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AD5F78E-6CE7-4CA6-ADDA-0D66F36292B5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4EC5A5D-136B-409F-ACFF-5EA15CA3F59B}"/>
                </a:ext>
              </a:extLst>
            </p:cNvPr>
            <p:cNvSpPr txBox="1"/>
            <p:nvPr/>
          </p:nvSpPr>
          <p:spPr>
            <a:xfrm>
              <a:off x="1182853" y="325363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E6A943E-8505-46E4-8919-C0E464AF01B6}"/>
                </a:ext>
              </a:extLst>
            </p:cNvPr>
            <p:cNvSpPr txBox="1"/>
            <p:nvPr/>
          </p:nvSpPr>
          <p:spPr>
            <a:xfrm>
              <a:off x="3484489" y="5000737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0AF4E22-8D81-4272-814D-F77767E47B7B}"/>
                </a:ext>
              </a:extLst>
            </p:cNvPr>
            <p:cNvSpPr txBox="1"/>
            <p:nvPr/>
          </p:nvSpPr>
          <p:spPr>
            <a:xfrm>
              <a:off x="5065976" y="3241820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905A33F-0884-4970-B288-DC96EFD0228B}"/>
                </a:ext>
              </a:extLst>
            </p:cNvPr>
            <p:cNvGrpSpPr/>
            <p:nvPr/>
          </p:nvGrpSpPr>
          <p:grpSpPr>
            <a:xfrm>
              <a:off x="1536978" y="3561408"/>
              <a:ext cx="504056" cy="781232"/>
              <a:chOff x="1536978" y="3777432"/>
              <a:chExt cx="504056" cy="781232"/>
            </a:xfrm>
          </p:grpSpPr>
          <p:cxnSp>
            <p:nvCxnSpPr>
              <p:cNvPr id="19" name="Conector de seta reta 51">
                <a:extLst>
                  <a:ext uri="{FF2B5EF4-FFF2-40B4-BE49-F238E27FC236}">
                    <a16:creationId xmlns:a16="http://schemas.microsoft.com/office/drawing/2014/main" id="{D156E0E5-2297-4C1C-9EE2-558BA0688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51">
                <a:extLst>
                  <a:ext uri="{FF2B5EF4-FFF2-40B4-BE49-F238E27FC236}">
                    <a16:creationId xmlns:a16="http://schemas.microsoft.com/office/drawing/2014/main" id="{7250D40D-BA47-4459-B4B4-BE0A719759A5}"/>
                  </a:ext>
                </a:extLst>
              </p:cNvPr>
              <p:cNvCxnSpPr>
                <a:cxnSpLocks/>
                <a:stCxn id="7" idx="2"/>
                <a:endCxn id="21" idx="0"/>
              </p:cNvCxnSpPr>
              <p:nvPr/>
            </p:nvCxnSpPr>
            <p:spPr>
              <a:xfrm>
                <a:off x="1750477" y="3777432"/>
                <a:ext cx="0" cy="6433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0CE4C1C-F86E-4A3D-98FA-770AE24CDF9E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E6BE6F46-DBB3-4910-9DD2-94584A0D5ED6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796024"/>
              <a:chOff x="3648971" y="4420737"/>
              <a:chExt cx="504056" cy="796024"/>
            </a:xfrm>
          </p:grpSpPr>
          <p:cxnSp>
            <p:nvCxnSpPr>
              <p:cNvPr id="16" name="Conector de seta reta 51">
                <a:extLst>
                  <a:ext uri="{FF2B5EF4-FFF2-40B4-BE49-F238E27FC236}">
                    <a16:creationId xmlns:a16="http://schemas.microsoft.com/office/drawing/2014/main" id="{C3BACC3E-8FCA-4865-A9FB-B1E7AAA58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51">
                <a:extLst>
                  <a:ext uri="{FF2B5EF4-FFF2-40B4-BE49-F238E27FC236}">
                    <a16:creationId xmlns:a16="http://schemas.microsoft.com/office/drawing/2014/main" id="{0055D3B5-204F-4C79-8E42-E6D674E5CA5A}"/>
                  </a:ext>
                </a:extLst>
              </p:cNvPr>
              <p:cNvCxnSpPr>
                <a:cxnSpLocks/>
                <a:stCxn id="18" idx="4"/>
                <a:endCxn id="8" idx="0"/>
              </p:cNvCxnSpPr>
              <p:nvPr/>
            </p:nvCxnSpPr>
            <p:spPr>
              <a:xfrm>
                <a:off x="3858149" y="4558664"/>
                <a:ext cx="0" cy="6580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8FD477E3-7E4C-49F8-BFB0-57340B707413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9EAD541-E96A-4417-82AC-5236023C0E0E}"/>
                </a:ext>
              </a:extLst>
            </p:cNvPr>
            <p:cNvGrpSpPr/>
            <p:nvPr/>
          </p:nvGrpSpPr>
          <p:grpSpPr>
            <a:xfrm>
              <a:off x="5698407" y="3549597"/>
              <a:ext cx="504056" cy="793293"/>
              <a:chOff x="5914339" y="3765371"/>
              <a:chExt cx="504056" cy="793293"/>
            </a:xfrm>
          </p:grpSpPr>
          <p:cxnSp>
            <p:nvCxnSpPr>
              <p:cNvPr id="13" name="Conector de seta reta 51">
                <a:extLst>
                  <a:ext uri="{FF2B5EF4-FFF2-40B4-BE49-F238E27FC236}">
                    <a16:creationId xmlns:a16="http://schemas.microsoft.com/office/drawing/2014/main" id="{B0CB3D82-2974-4039-98E2-75E7F6B6A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51">
                <a:extLst>
                  <a:ext uri="{FF2B5EF4-FFF2-40B4-BE49-F238E27FC236}">
                    <a16:creationId xmlns:a16="http://schemas.microsoft.com/office/drawing/2014/main" id="{C25EFDB6-C9D3-430D-8067-1A1E6BF0B3A9}"/>
                  </a:ext>
                </a:extLst>
              </p:cNvPr>
              <p:cNvCxnSpPr>
                <a:cxnSpLocks/>
                <a:stCxn id="9" idx="2"/>
                <a:endCxn id="15" idx="0"/>
              </p:cNvCxnSpPr>
              <p:nvPr/>
            </p:nvCxnSpPr>
            <p:spPr>
              <a:xfrm>
                <a:off x="6127653" y="3765371"/>
                <a:ext cx="0" cy="655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F740081-3800-45F2-B184-A33408600DDB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35983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F7653-3D97-469A-A903-A96A5DD6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D4E75-239A-48DE-81BA-A03D81EC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expandir o tradutor </a:t>
            </a:r>
            <a:r>
              <a:rPr lang="pt-BR" dirty="0"/>
              <a:t>usando um analisador léxico </a:t>
            </a:r>
            <a:br>
              <a:rPr lang="pt-BR" dirty="0"/>
            </a:br>
            <a:r>
              <a:rPr lang="pt-BR" dirty="0"/>
              <a:t>e o novo esquema de tradução mostrado abaixo: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07DDB0-72A5-4AB3-B31A-6BCF49EF7D0A}"/>
              </a:ext>
            </a:extLst>
          </p:cNvPr>
          <p:cNvSpPr/>
          <p:nvPr/>
        </p:nvSpPr>
        <p:spPr>
          <a:xfrm>
            <a:off x="1657731" y="3098576"/>
            <a:ext cx="489749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i="1" dirty="0">
                <a:latin typeface="Consolas" panose="020B0609020204030204" pitchFamily="49" charset="0"/>
              </a:rPr>
              <a:t>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num.valor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i="1" dirty="0"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id.nome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57A57C-FC71-49EE-80B7-1D2F08B6B367}"/>
              </a:ext>
            </a:extLst>
          </p:cNvPr>
          <p:cNvSpPr txBox="1"/>
          <p:nvPr/>
        </p:nvSpPr>
        <p:spPr>
          <a:xfrm>
            <a:off x="7246540" y="3483296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considera operações de </a:t>
            </a:r>
            <a:r>
              <a:rPr lang="pt-BR" b="1" dirty="0"/>
              <a:t>multiplicação</a:t>
            </a:r>
            <a:r>
              <a:rPr lang="pt-BR" dirty="0"/>
              <a:t> e </a:t>
            </a:r>
            <a:r>
              <a:rPr lang="pt-BR" b="1" dirty="0"/>
              <a:t>divisão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ctr"/>
            <a:r>
              <a:rPr lang="pt-BR" dirty="0"/>
              <a:t>Ele também trabalha com </a:t>
            </a:r>
            <a:r>
              <a:rPr lang="pt-BR" b="1" dirty="0"/>
              <a:t>tokens</a:t>
            </a:r>
            <a:r>
              <a:rPr lang="pt-BR" dirty="0"/>
              <a:t> para números 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/>
              <a:t>) </a:t>
            </a:r>
            <a:br>
              <a:rPr lang="pt-BR" dirty="0"/>
            </a:br>
            <a:r>
              <a:rPr lang="pt-BR" dirty="0"/>
              <a:t>e identificadores 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896464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DC9291F-0E3E-4C49-BD13-99B1C8659D62}"/>
              </a:ext>
            </a:extLst>
          </p:cNvPr>
          <p:cNvSpPr/>
          <p:nvPr/>
        </p:nvSpPr>
        <p:spPr>
          <a:xfrm>
            <a:off x="1341884" y="2625874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8A362-49D6-4D75-A41C-ACD46CA4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13948-78E3-4C6A-B6B4-72C4F513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recursões à esquerda </a:t>
            </a:r>
            <a:r>
              <a:rPr lang="pt-BR" dirty="0"/>
              <a:t>precisam ser eliminadas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D2109A-4C3A-4CE8-88FE-8BF1E2CA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55081"/>
              </p:ext>
            </p:extLst>
          </p:nvPr>
        </p:nvGraphicFramePr>
        <p:xfrm>
          <a:off x="6958508" y="2817041"/>
          <a:ext cx="139989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053D69-D7B6-4B97-9800-F7902519A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31278"/>
              </p:ext>
            </p:extLst>
          </p:nvPr>
        </p:nvGraphicFramePr>
        <p:xfrm>
          <a:off x="8927037" y="2817651"/>
          <a:ext cx="1272664" cy="1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60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8414297-C849-43CE-B9EA-E0B87A7E7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32339"/>
              </p:ext>
            </p:extLst>
          </p:nvPr>
        </p:nvGraphicFramePr>
        <p:xfrm>
          <a:off x="1918652" y="4077072"/>
          <a:ext cx="3096344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796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term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67649D9-C8D5-4A6F-AF57-A781D37B110D}"/>
              </a:ext>
            </a:extLst>
          </p:cNvPr>
          <p:cNvGrpSpPr/>
          <p:nvPr/>
        </p:nvGrpSpPr>
        <p:grpSpPr>
          <a:xfrm>
            <a:off x="6662804" y="2744973"/>
            <a:ext cx="3836040" cy="1226401"/>
            <a:chOff x="1610300" y="3714767"/>
            <a:chExt cx="3836040" cy="1226401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9F03DCB4-7A1F-441D-AEA1-B2CDE8909F5E}"/>
                </a:ext>
              </a:extLst>
            </p:cNvPr>
            <p:cNvCxnSpPr>
              <a:cxnSpLocks/>
            </p:cNvCxnSpPr>
            <p:nvPr/>
          </p:nvCxnSpPr>
          <p:spPr>
            <a:xfrm>
              <a:off x="3439904" y="3717032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20AE613-B21A-4417-AB50-4D571E75A0FC}"/>
                </a:ext>
              </a:extLst>
            </p:cNvPr>
            <p:cNvCxnSpPr>
              <a:cxnSpLocks/>
            </p:cNvCxnSpPr>
            <p:nvPr/>
          </p:nvCxnSpPr>
          <p:spPr>
            <a:xfrm>
              <a:off x="1610300" y="3717032"/>
              <a:ext cx="3836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D7A48F6-2782-4503-926B-C7E62B72EE30}"/>
                </a:ext>
              </a:extLst>
            </p:cNvPr>
            <p:cNvCxnSpPr>
              <a:cxnSpLocks/>
            </p:cNvCxnSpPr>
            <p:nvPr/>
          </p:nvCxnSpPr>
          <p:spPr>
            <a:xfrm>
              <a:off x="1610300" y="4941168"/>
              <a:ext cx="3836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763CD92-670C-4E4F-B2C3-64ADFA643652}"/>
                </a:ext>
              </a:extLst>
            </p:cNvPr>
            <p:cNvCxnSpPr>
              <a:cxnSpLocks/>
            </p:cNvCxnSpPr>
            <p:nvPr/>
          </p:nvCxnSpPr>
          <p:spPr>
            <a:xfrm>
              <a:off x="1610300" y="3714767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34B4671-A4E8-4D61-A3AC-E76D32D4D42A}"/>
                </a:ext>
              </a:extLst>
            </p:cNvPr>
            <p:cNvCxnSpPr>
              <a:cxnSpLocks/>
            </p:cNvCxnSpPr>
            <p:nvPr/>
          </p:nvCxnSpPr>
          <p:spPr>
            <a:xfrm>
              <a:off x="5436458" y="3714767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7452BE6-9585-4D26-9341-7A297EA9B034}"/>
              </a:ext>
            </a:extLst>
          </p:cNvPr>
          <p:cNvGrpSpPr/>
          <p:nvPr/>
        </p:nvGrpSpPr>
        <p:grpSpPr>
          <a:xfrm>
            <a:off x="6166420" y="4437112"/>
            <a:ext cx="4897494" cy="1368147"/>
            <a:chOff x="6166420" y="4437112"/>
            <a:chExt cx="4897494" cy="136814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DB4AC0-8E90-42E9-AFAC-03F7E3DDCCCD}"/>
                </a:ext>
              </a:extLst>
            </p:cNvPr>
            <p:cNvSpPr/>
            <p:nvPr/>
          </p:nvSpPr>
          <p:spPr>
            <a:xfrm>
              <a:off x="6166420" y="4437112"/>
              <a:ext cx="4897494" cy="1368147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DAE5F2A-5F9D-46CE-AC80-441FDEE4AAD4}"/>
                </a:ext>
              </a:extLst>
            </p:cNvPr>
            <p:cNvSpPr/>
            <p:nvPr/>
          </p:nvSpPr>
          <p:spPr>
            <a:xfrm>
              <a:off x="6598468" y="4583371"/>
              <a:ext cx="391325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r>
                <a:rPr lang="pt-BR" sz="1600" i="1" dirty="0">
                  <a:latin typeface="Consolas" panose="020B0609020204030204" pitchFamily="49" charset="0"/>
                </a:rPr>
                <a:t> 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'+'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9725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8A362-49D6-4D75-A41C-ACD46CA4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13948-78E3-4C6A-B6B4-72C4F513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recursões à esquerda </a:t>
            </a:r>
            <a:r>
              <a:rPr lang="pt-BR" dirty="0"/>
              <a:t>precisam ser eliminadas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D2109A-4C3A-4CE8-88FE-8BF1E2CA5890}"/>
              </a:ext>
            </a:extLst>
          </p:cNvPr>
          <p:cNvGraphicFramePr>
            <a:graphicFrameLocks noGrp="1"/>
          </p:cNvGraphicFramePr>
          <p:nvPr/>
        </p:nvGraphicFramePr>
        <p:xfrm>
          <a:off x="6958508" y="2817041"/>
          <a:ext cx="139989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053D69-D7B6-4B97-9800-F7902519ABB5}"/>
              </a:ext>
            </a:extLst>
          </p:cNvPr>
          <p:cNvGraphicFramePr>
            <a:graphicFrameLocks noGrp="1"/>
          </p:cNvGraphicFramePr>
          <p:nvPr/>
        </p:nvGraphicFramePr>
        <p:xfrm>
          <a:off x="8927037" y="2817651"/>
          <a:ext cx="1272664" cy="1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60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67649D9-C8D5-4A6F-AF57-A781D37B110D}"/>
              </a:ext>
            </a:extLst>
          </p:cNvPr>
          <p:cNvGrpSpPr/>
          <p:nvPr/>
        </p:nvGrpSpPr>
        <p:grpSpPr>
          <a:xfrm>
            <a:off x="6662804" y="2744973"/>
            <a:ext cx="3836040" cy="1226401"/>
            <a:chOff x="1610300" y="3714767"/>
            <a:chExt cx="3836040" cy="1226401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9F03DCB4-7A1F-441D-AEA1-B2CDE8909F5E}"/>
                </a:ext>
              </a:extLst>
            </p:cNvPr>
            <p:cNvCxnSpPr>
              <a:cxnSpLocks/>
            </p:cNvCxnSpPr>
            <p:nvPr/>
          </p:nvCxnSpPr>
          <p:spPr>
            <a:xfrm>
              <a:off x="3439904" y="3717032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20AE613-B21A-4417-AB50-4D571E75A0FC}"/>
                </a:ext>
              </a:extLst>
            </p:cNvPr>
            <p:cNvCxnSpPr>
              <a:cxnSpLocks/>
            </p:cNvCxnSpPr>
            <p:nvPr/>
          </p:nvCxnSpPr>
          <p:spPr>
            <a:xfrm>
              <a:off x="1610300" y="3717032"/>
              <a:ext cx="3836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D7A48F6-2782-4503-926B-C7E62B72EE30}"/>
                </a:ext>
              </a:extLst>
            </p:cNvPr>
            <p:cNvCxnSpPr>
              <a:cxnSpLocks/>
            </p:cNvCxnSpPr>
            <p:nvPr/>
          </p:nvCxnSpPr>
          <p:spPr>
            <a:xfrm>
              <a:off x="1610300" y="4941168"/>
              <a:ext cx="3836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763CD92-670C-4E4F-B2C3-64ADFA643652}"/>
                </a:ext>
              </a:extLst>
            </p:cNvPr>
            <p:cNvCxnSpPr>
              <a:cxnSpLocks/>
            </p:cNvCxnSpPr>
            <p:nvPr/>
          </p:nvCxnSpPr>
          <p:spPr>
            <a:xfrm>
              <a:off x="1610300" y="3714767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34B4671-A4E8-4D61-A3AC-E76D32D4D42A}"/>
                </a:ext>
              </a:extLst>
            </p:cNvPr>
            <p:cNvCxnSpPr>
              <a:cxnSpLocks/>
            </p:cNvCxnSpPr>
            <p:nvPr/>
          </p:nvCxnSpPr>
          <p:spPr>
            <a:xfrm>
              <a:off x="5436458" y="3714767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E7C29CE1-0F65-4783-A9BC-AB41B9F1F8AB}"/>
              </a:ext>
            </a:extLst>
          </p:cNvPr>
          <p:cNvSpPr/>
          <p:nvPr/>
        </p:nvSpPr>
        <p:spPr>
          <a:xfrm>
            <a:off x="1341884" y="2625874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8B8AF64C-F600-4546-8D5B-87B2CAC32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57577"/>
              </p:ext>
            </p:extLst>
          </p:nvPr>
        </p:nvGraphicFramePr>
        <p:xfrm>
          <a:off x="1918652" y="4077072"/>
          <a:ext cx="3096344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print(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'*'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print(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796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fact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BF10278-530A-4B6B-B5C5-67433EE41C7D}"/>
              </a:ext>
            </a:extLst>
          </p:cNvPr>
          <p:cNvGrpSpPr/>
          <p:nvPr/>
        </p:nvGrpSpPr>
        <p:grpSpPr>
          <a:xfrm>
            <a:off x="6166420" y="4437112"/>
            <a:ext cx="4897494" cy="1368147"/>
            <a:chOff x="6166420" y="4437112"/>
            <a:chExt cx="4897494" cy="136814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DB4AC0-8E90-42E9-AFAC-03F7E3DDCCCD}"/>
                </a:ext>
              </a:extLst>
            </p:cNvPr>
            <p:cNvSpPr/>
            <p:nvPr/>
          </p:nvSpPr>
          <p:spPr>
            <a:xfrm>
              <a:off x="6166420" y="4437112"/>
              <a:ext cx="4897494" cy="1368147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E666A78-D19E-466A-B715-2CD0A5E0DA16}"/>
                </a:ext>
              </a:extLst>
            </p:cNvPr>
            <p:cNvSpPr/>
            <p:nvPr/>
          </p:nvSpPr>
          <p:spPr>
            <a:xfrm>
              <a:off x="6592993" y="4581128"/>
              <a:ext cx="402546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'*'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'/'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68493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2713B-3A6C-4C91-B49F-1402BAB0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45C7C-00C2-4852-8D32-18F1589A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eliminação: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77FC2B-4976-4DC1-91A1-C0FDCBB45D31}"/>
              </a:ext>
            </a:extLst>
          </p:cNvPr>
          <p:cNvSpPr/>
          <p:nvPr/>
        </p:nvSpPr>
        <p:spPr>
          <a:xfrm>
            <a:off x="1196917" y="2902648"/>
            <a:ext cx="489749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i="1" dirty="0">
                <a:latin typeface="Consolas" panose="020B0609020204030204" pitchFamily="49" charset="0"/>
              </a:rPr>
              <a:t>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num.valor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i="1" dirty="0"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id.nome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BF4317A-8061-4D78-A6AC-96A6E693BF11}"/>
              </a:ext>
            </a:extLst>
          </p:cNvPr>
          <p:cNvGrpSpPr/>
          <p:nvPr/>
        </p:nvGrpSpPr>
        <p:grpSpPr>
          <a:xfrm>
            <a:off x="6526460" y="2132856"/>
            <a:ext cx="4897494" cy="3863998"/>
            <a:chOff x="6526460" y="2478121"/>
            <a:chExt cx="4897494" cy="3863998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C1A744-18B3-4C52-AD1A-3993EC254EAB}"/>
                </a:ext>
              </a:extLst>
            </p:cNvPr>
            <p:cNvSpPr/>
            <p:nvPr/>
          </p:nvSpPr>
          <p:spPr>
            <a:xfrm>
              <a:off x="6526460" y="2756388"/>
              <a:ext cx="4897494" cy="3585731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94869BD-DA9E-43A3-99F0-E05CC64ED8CF}"/>
                </a:ext>
              </a:extLst>
            </p:cNvPr>
            <p:cNvSpPr/>
            <p:nvPr/>
          </p:nvSpPr>
          <p:spPr>
            <a:xfrm>
              <a:off x="6958508" y="2902648"/>
              <a:ext cx="4224233" cy="3293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r>
                <a:rPr lang="pt-BR" sz="1600" i="1" dirty="0">
                  <a:latin typeface="Consolas" panose="020B0609020204030204" pitchFamily="49" charset="0"/>
                </a:rPr>
                <a:t> 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'+'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'*'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'/'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 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num</a:t>
              </a:r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num.valor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i="1" dirty="0">
                  <a:latin typeface="Consolas" panose="020B0609020204030204" pitchFamily="49" charset="0"/>
                </a:rPr>
                <a:t> 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id.nome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3F7B45F-AB80-4F9A-AD10-E46274435850}"/>
                </a:ext>
              </a:extLst>
            </p:cNvPr>
            <p:cNvSpPr/>
            <p:nvPr/>
          </p:nvSpPr>
          <p:spPr>
            <a:xfrm>
              <a:off x="7787234" y="2478121"/>
              <a:ext cx="2376264" cy="27826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Esquema de Tradução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35144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7352A-832D-4AC3-AC71-17B6B53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CBFFA-1B87-4979-BAFC-B479825A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 err="1">
                <a:latin typeface="Consolas" panose="020B0609020204030204" pitchFamily="49" charset="0"/>
              </a:rPr>
              <a:t>lookahead</a:t>
            </a:r>
            <a:r>
              <a:rPr lang="pt-BR" dirty="0"/>
              <a:t> e a função </a:t>
            </a:r>
            <a:r>
              <a:rPr lang="pt-BR" b="1" dirty="0">
                <a:latin typeface="Consolas" panose="020B0609020204030204" pitchFamily="49" charset="0"/>
              </a:rPr>
              <a:t>match</a:t>
            </a:r>
            <a:r>
              <a:rPr lang="pt-BR" dirty="0"/>
              <a:t> agora terão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lidar com tokens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C1BC4D-FC37-4356-BAAB-1EA6960E9741}"/>
              </a:ext>
            </a:extLst>
          </p:cNvPr>
          <p:cNvSpPr txBox="1"/>
          <p:nvPr/>
        </p:nvSpPr>
        <p:spPr>
          <a:xfrm>
            <a:off x="1290673" y="2558140"/>
            <a:ext cx="445827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&lt;+&gt;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&lt;+&gt;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&lt;-&gt;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&lt;-&gt;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vazio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CEC280C-49A4-4F59-9FD3-72BFB4E1FF0F}"/>
              </a:ext>
            </a:extLst>
          </p:cNvPr>
          <p:cNvGrpSpPr/>
          <p:nvPr/>
        </p:nvGrpSpPr>
        <p:grpSpPr>
          <a:xfrm>
            <a:off x="6439881" y="2799676"/>
            <a:ext cx="4248472" cy="3448724"/>
            <a:chOff x="6439881" y="2799676"/>
            <a:chExt cx="4248472" cy="344872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B2A6341-48D8-40DF-9270-9BAD40E3EFD1}"/>
                </a:ext>
              </a:extLst>
            </p:cNvPr>
            <p:cNvGrpSpPr/>
            <p:nvPr/>
          </p:nvGrpSpPr>
          <p:grpSpPr>
            <a:xfrm>
              <a:off x="6439881" y="3080048"/>
              <a:ext cx="4248472" cy="3168352"/>
              <a:chOff x="6851130" y="2882041"/>
              <a:chExt cx="4248472" cy="3168352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FF6A47C0-BC52-4462-A6C6-E1CD604D5513}"/>
                  </a:ext>
                </a:extLst>
              </p:cNvPr>
              <p:cNvSpPr/>
              <p:nvPr/>
            </p:nvSpPr>
            <p:spPr>
              <a:xfrm>
                <a:off x="6851130" y="2882041"/>
                <a:ext cx="4248472" cy="3168352"/>
              </a:xfrm>
              <a:prstGeom prst="round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2BE25E6F-F7E3-4E97-8348-2396C1408117}"/>
                  </a:ext>
                </a:extLst>
              </p:cNvPr>
              <p:cNvSpPr/>
              <p:nvPr/>
            </p:nvSpPr>
            <p:spPr>
              <a:xfrm>
                <a:off x="7129189" y="3026057"/>
                <a:ext cx="3692036" cy="2893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i="1" dirty="0" err="1">
                    <a:latin typeface="Consolas" panose="020B0609020204030204" pitchFamily="49" charset="0"/>
                  </a:rPr>
                  <a:t>expr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r>
                  <a:rPr lang="pt-BR" sz="1400" i="1" dirty="0">
                    <a:latin typeface="Consolas" panose="020B0609020204030204" pitchFamily="49" charset="0"/>
                  </a:rPr>
                  <a:t> 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'+'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|	</a:t>
                </a:r>
                <a:r>
                  <a:rPr lang="pt-BR" sz="1400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'-'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add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	</a:t>
                </a:r>
                <a:r>
                  <a:rPr lang="el-GR" sz="1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ϵ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</a:p>
              <a:p>
                <a:br>
                  <a:rPr lang="pt-BR" sz="1400" i="1" dirty="0">
                    <a:latin typeface="Consolas" panose="020B0609020204030204" pitchFamily="49" charset="0"/>
                  </a:rPr>
                </a:b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'*'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|	</a:t>
                </a:r>
                <a:r>
                  <a:rPr lang="pt-BR" sz="1400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'/'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mult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	</a:t>
                </a:r>
                <a:r>
                  <a:rPr lang="el-GR" sz="1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ϵ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</a:p>
              <a:p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fact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 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expr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  </a:t>
                </a:r>
                <a:r>
                  <a:rPr lang="pt-BR" sz="14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num</a:t>
                </a:r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 err="1">
                    <a:latin typeface="Consolas" panose="020B0609020204030204" pitchFamily="49" charset="0"/>
                  </a:rPr>
                  <a:t>num.valor</a:t>
                </a:r>
                <a:r>
                  <a:rPr lang="pt-BR" sz="1400" dirty="0">
                    <a:latin typeface="Consolas" panose="020B0609020204030204" pitchFamily="49" charset="0"/>
                  </a:rPr>
                  <a:t>) }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  </a:t>
                </a:r>
                <a:r>
                  <a:rPr lang="pt-BR" sz="14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r>
                  <a:rPr lang="pt-BR" sz="1400" i="1" dirty="0">
                    <a:latin typeface="Consolas" panose="020B0609020204030204" pitchFamily="49" charset="0"/>
                  </a:rPr>
                  <a:t>    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 err="1">
                    <a:latin typeface="Consolas" panose="020B0609020204030204" pitchFamily="49" charset="0"/>
                  </a:rPr>
                  <a:t>id.nome</a:t>
                </a:r>
                <a:r>
                  <a:rPr lang="pt-BR" sz="1400" dirty="0">
                    <a:latin typeface="Consolas" panose="020B0609020204030204" pitchFamily="49" charset="0"/>
                  </a:rPr>
                  <a:t>) }</a:t>
                </a:r>
              </a:p>
            </p:txBody>
          </p:sp>
        </p:grp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6A2E0DD-F151-4F66-9528-DA4F84B5A1E0}"/>
                </a:ext>
              </a:extLst>
            </p:cNvPr>
            <p:cNvSpPr/>
            <p:nvPr/>
          </p:nvSpPr>
          <p:spPr>
            <a:xfrm>
              <a:off x="7375826" y="2799676"/>
              <a:ext cx="2376264" cy="27826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Esquema de Tradução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239216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4670</TotalTime>
  <Words>1380</Words>
  <Application>Microsoft Office PowerPoint</Application>
  <PresentationFormat>Personalizar</PresentationFormat>
  <Paragraphs>267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Consolas</vt:lpstr>
      <vt:lpstr>Symbol</vt:lpstr>
      <vt:lpstr>Ondas do mar 16:9</vt:lpstr>
      <vt:lpstr>Expansão  do Tradutor</vt:lpstr>
      <vt:lpstr>Introdução</vt:lpstr>
      <vt:lpstr>Introdução</vt:lpstr>
      <vt:lpstr>Introdução</vt:lpstr>
      <vt:lpstr>Gramática</vt:lpstr>
      <vt:lpstr>Recursão à Esquerda</vt:lpstr>
      <vt:lpstr>Recursão à Esquerda</vt:lpstr>
      <vt:lpstr>Recursão à Esquerda</vt:lpstr>
      <vt:lpstr>Tradutor Dirigido por Sintaxe</vt:lpstr>
      <vt:lpstr>Tradutor Dirigido por Sintaxe</vt:lpstr>
      <vt:lpstr>Tradutor Dirigido por Sintaxe</vt:lpstr>
      <vt:lpstr>Integração do Analisador Léxico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23</cp:revision>
  <dcterms:created xsi:type="dcterms:W3CDTF">2017-12-04T02:17:29Z</dcterms:created>
  <dcterms:modified xsi:type="dcterms:W3CDTF">2021-03-18T19:16:52Z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