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65" r:id="rId5"/>
    <p:sldId id="310" r:id="rId6"/>
    <p:sldId id="287" r:id="rId7"/>
    <p:sldId id="309" r:id="rId8"/>
    <p:sldId id="321" r:id="rId9"/>
    <p:sldId id="311" r:id="rId10"/>
    <p:sldId id="312" r:id="rId11"/>
    <p:sldId id="313" r:id="rId12"/>
    <p:sldId id="314" r:id="rId13"/>
    <p:sldId id="315" r:id="rId14"/>
    <p:sldId id="322" r:id="rId15"/>
    <p:sldId id="302" r:id="rId16"/>
    <p:sldId id="303" r:id="rId17"/>
    <p:sldId id="305" r:id="rId18"/>
    <p:sldId id="316" r:id="rId19"/>
    <p:sldId id="317" r:id="rId20"/>
    <p:sldId id="323" r:id="rId21"/>
    <p:sldId id="318" r:id="rId22"/>
    <p:sldId id="319" r:id="rId23"/>
    <p:sldId id="320" r:id="rId24"/>
  </p:sldIdLst>
  <p:sldSz cx="12188825" cy="6858000"/>
  <p:notesSz cx="6858000" cy="9144000"/>
  <p:custDataLst>
    <p:tags r:id="rId27"/>
  </p:custDataLst>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9"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575"/>
    <a:srgbClr val="FF4343"/>
    <a:srgbClr val="22372E"/>
    <a:srgbClr val="898B72"/>
    <a:srgbClr val="0A100E"/>
    <a:srgbClr val="2036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2C66BD-4906-4BD8-A1B0-21F6CB107536}" v="1" dt="2021-03-22T04:04:44.7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Ênfas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91657" autoAdjust="0"/>
  </p:normalViewPr>
  <p:slideViewPr>
    <p:cSldViewPr showGuides="1">
      <p:cViewPr varScale="1">
        <p:scale>
          <a:sx n="156" d="100"/>
          <a:sy n="156" d="100"/>
        </p:scale>
        <p:origin x="112" y="88"/>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82" d="100"/>
          <a:sy n="82" d="100"/>
        </p:scale>
        <p:origin x="90" y="24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dson Santiago" userId="ebb108da2f256286" providerId="LiveId" clId="{9A5498C2-D165-4BE1-9A80-003FF19521FF}"/>
    <pc:docChg chg="undo custSel addSld modSld sldOrd">
      <pc:chgData name="Judson Santiago" userId="ebb108da2f256286" providerId="LiveId" clId="{9A5498C2-D165-4BE1-9A80-003FF19521FF}" dt="2019-05-22T21:26:33.789" v="3058" actId="20577"/>
      <pc:docMkLst>
        <pc:docMk/>
      </pc:docMkLst>
      <pc:sldChg chg="addSp delSp modSp modNotesTx">
        <pc:chgData name="Judson Santiago" userId="ebb108da2f256286" providerId="LiveId" clId="{9A5498C2-D165-4BE1-9A80-003FF19521FF}" dt="2019-05-22T18:31:06.583" v="1180" actId="1076"/>
        <pc:sldMkLst>
          <pc:docMk/>
          <pc:sldMk cId="986620063" sldId="287"/>
        </pc:sldMkLst>
        <pc:spChg chg="mod">
          <ac:chgData name="Judson Santiago" userId="ebb108da2f256286" providerId="LiveId" clId="{9A5498C2-D165-4BE1-9A80-003FF19521FF}" dt="2019-05-22T18:24:52.589" v="1158" actId="1076"/>
          <ac:spMkLst>
            <pc:docMk/>
            <pc:sldMk cId="986620063" sldId="287"/>
            <ac:spMk id="3" creationId="{11DF0816-EB0D-4989-BC39-2195AD203A90}"/>
          </ac:spMkLst>
        </pc:spChg>
        <pc:spChg chg="add del mod">
          <ac:chgData name="Judson Santiago" userId="ebb108da2f256286" providerId="LiveId" clId="{9A5498C2-D165-4BE1-9A80-003FF19521FF}" dt="2019-05-22T17:46:55.886" v="53" actId="478"/>
          <ac:spMkLst>
            <pc:docMk/>
            <pc:sldMk cId="986620063" sldId="287"/>
            <ac:spMk id="4" creationId="{0791DB87-9EDD-4C36-ACA4-0FDC4BD8A553}"/>
          </ac:spMkLst>
        </pc:spChg>
        <pc:spChg chg="mod">
          <ac:chgData name="Judson Santiago" userId="ebb108da2f256286" providerId="LiveId" clId="{9A5498C2-D165-4BE1-9A80-003FF19521FF}" dt="2019-05-22T18:31:06.583" v="1180" actId="1076"/>
          <ac:spMkLst>
            <pc:docMk/>
            <pc:sldMk cId="986620063" sldId="287"/>
            <ac:spMk id="8" creationId="{8D8DE607-B5B5-43A3-A5AB-7356E7D5156B}"/>
          </ac:spMkLst>
        </pc:spChg>
        <pc:spChg chg="add del mod">
          <ac:chgData name="Judson Santiago" userId="ebb108da2f256286" providerId="LiveId" clId="{9A5498C2-D165-4BE1-9A80-003FF19521FF}" dt="2019-05-22T17:45:50.811" v="44" actId="478"/>
          <ac:spMkLst>
            <pc:docMk/>
            <pc:sldMk cId="986620063" sldId="287"/>
            <ac:spMk id="14" creationId="{0536739E-2DBC-434C-9539-A665C07CD1A2}"/>
          </ac:spMkLst>
        </pc:spChg>
        <pc:spChg chg="add mod">
          <ac:chgData name="Judson Santiago" userId="ebb108da2f256286" providerId="LiveId" clId="{9A5498C2-D165-4BE1-9A80-003FF19521FF}" dt="2019-05-22T18:24:57.431" v="1159" actId="1076"/>
          <ac:spMkLst>
            <pc:docMk/>
            <pc:sldMk cId="986620063" sldId="287"/>
            <ac:spMk id="15" creationId="{AD1459BE-3E4B-4C7F-80B1-0C51CB235D84}"/>
          </ac:spMkLst>
        </pc:spChg>
        <pc:spChg chg="mod topLvl">
          <ac:chgData name="Judson Santiago" userId="ebb108da2f256286" providerId="LiveId" clId="{9A5498C2-D165-4BE1-9A80-003FF19521FF}" dt="2019-05-22T18:29:19.787" v="1177" actId="164"/>
          <ac:spMkLst>
            <pc:docMk/>
            <pc:sldMk cId="986620063" sldId="287"/>
            <ac:spMk id="16" creationId="{A8561D14-B80D-41E8-9C12-A1D9A7826A2D}"/>
          </ac:spMkLst>
        </pc:spChg>
        <pc:spChg chg="mod topLvl">
          <ac:chgData name="Judson Santiago" userId="ebb108da2f256286" providerId="LiveId" clId="{9A5498C2-D165-4BE1-9A80-003FF19521FF}" dt="2019-05-22T18:29:19.787" v="1177" actId="164"/>
          <ac:spMkLst>
            <pc:docMk/>
            <pc:sldMk cId="986620063" sldId="287"/>
            <ac:spMk id="17" creationId="{601593A3-4DE5-457F-A7AD-F15317B91D09}"/>
          </ac:spMkLst>
        </pc:spChg>
        <pc:spChg chg="add del mod">
          <ac:chgData name="Judson Santiago" userId="ebb108da2f256286" providerId="LiveId" clId="{9A5498C2-D165-4BE1-9A80-003FF19521FF}" dt="2019-05-22T17:53:15.707" v="136" actId="478"/>
          <ac:spMkLst>
            <pc:docMk/>
            <pc:sldMk cId="986620063" sldId="287"/>
            <ac:spMk id="18" creationId="{ACF8D145-C5BA-415E-A0F8-ED8A410F5252}"/>
          </ac:spMkLst>
        </pc:spChg>
        <pc:spChg chg="add del mod">
          <ac:chgData name="Judson Santiago" userId="ebb108da2f256286" providerId="LiveId" clId="{9A5498C2-D165-4BE1-9A80-003FF19521FF}" dt="2019-05-22T17:53:51.529" v="140" actId="478"/>
          <ac:spMkLst>
            <pc:docMk/>
            <pc:sldMk cId="986620063" sldId="287"/>
            <ac:spMk id="21" creationId="{D41B2B0E-9B09-4711-9492-C6451417DF93}"/>
          </ac:spMkLst>
        </pc:spChg>
        <pc:spChg chg="mod topLvl">
          <ac:chgData name="Judson Santiago" userId="ebb108da2f256286" providerId="LiveId" clId="{9A5498C2-D165-4BE1-9A80-003FF19521FF}" dt="2019-05-22T18:29:19.787" v="1177" actId="164"/>
          <ac:spMkLst>
            <pc:docMk/>
            <pc:sldMk cId="986620063" sldId="287"/>
            <ac:spMk id="23" creationId="{512AD942-7AC1-4FD1-9E5A-E5BEECBB8ED1}"/>
          </ac:spMkLst>
        </pc:spChg>
        <pc:spChg chg="mod topLvl">
          <ac:chgData name="Judson Santiago" userId="ebb108da2f256286" providerId="LiveId" clId="{9A5498C2-D165-4BE1-9A80-003FF19521FF}" dt="2019-05-22T18:29:19.787" v="1177" actId="164"/>
          <ac:spMkLst>
            <pc:docMk/>
            <pc:sldMk cId="986620063" sldId="287"/>
            <ac:spMk id="24" creationId="{5737B18F-F009-4E9C-BD9C-3687CE6666D7}"/>
          </ac:spMkLst>
        </pc:spChg>
        <pc:spChg chg="mod topLvl">
          <ac:chgData name="Judson Santiago" userId="ebb108da2f256286" providerId="LiveId" clId="{9A5498C2-D165-4BE1-9A80-003FF19521FF}" dt="2019-05-22T18:29:19.787" v="1177" actId="164"/>
          <ac:spMkLst>
            <pc:docMk/>
            <pc:sldMk cId="986620063" sldId="287"/>
            <ac:spMk id="25" creationId="{1DC7D128-ED84-4CDA-8E9D-47EB950660B7}"/>
          </ac:spMkLst>
        </pc:spChg>
        <pc:spChg chg="mod topLvl">
          <ac:chgData name="Judson Santiago" userId="ebb108da2f256286" providerId="LiveId" clId="{9A5498C2-D165-4BE1-9A80-003FF19521FF}" dt="2019-05-22T18:29:19.787" v="1177" actId="164"/>
          <ac:spMkLst>
            <pc:docMk/>
            <pc:sldMk cId="986620063" sldId="287"/>
            <ac:spMk id="26" creationId="{1B1141C6-E06A-4EF6-870D-FB0D03423DDE}"/>
          </ac:spMkLst>
        </pc:spChg>
        <pc:spChg chg="del">
          <ac:chgData name="Judson Santiago" userId="ebb108da2f256286" providerId="LiveId" clId="{9A5498C2-D165-4BE1-9A80-003FF19521FF}" dt="2019-05-22T18:25:03.442" v="1160" actId="478"/>
          <ac:spMkLst>
            <pc:docMk/>
            <pc:sldMk cId="986620063" sldId="287"/>
            <ac:spMk id="27" creationId="{C3478B64-2F40-4AA6-9BE0-42B934261C64}"/>
          </ac:spMkLst>
        </pc:spChg>
        <pc:spChg chg="del">
          <ac:chgData name="Judson Santiago" userId="ebb108da2f256286" providerId="LiveId" clId="{9A5498C2-D165-4BE1-9A80-003FF19521FF}" dt="2019-05-22T18:25:11.448" v="1162" actId="478"/>
          <ac:spMkLst>
            <pc:docMk/>
            <pc:sldMk cId="986620063" sldId="287"/>
            <ac:spMk id="33" creationId="{D10ED088-9ECD-4E6A-A593-9AA7CF9EF9AC}"/>
          </ac:spMkLst>
        </pc:spChg>
        <pc:spChg chg="mod">
          <ac:chgData name="Judson Santiago" userId="ebb108da2f256286" providerId="LiveId" clId="{9A5498C2-D165-4BE1-9A80-003FF19521FF}" dt="2019-05-22T18:28:18.589" v="1171" actId="207"/>
          <ac:spMkLst>
            <pc:docMk/>
            <pc:sldMk cId="986620063" sldId="287"/>
            <ac:spMk id="36" creationId="{196C71D6-59AD-4E9F-9192-0AA30319D529}"/>
          </ac:spMkLst>
        </pc:spChg>
        <pc:spChg chg="mod">
          <ac:chgData name="Judson Santiago" userId="ebb108da2f256286" providerId="LiveId" clId="{9A5498C2-D165-4BE1-9A80-003FF19521FF}" dt="2019-05-22T18:28:22.631" v="1172" actId="207"/>
          <ac:spMkLst>
            <pc:docMk/>
            <pc:sldMk cId="986620063" sldId="287"/>
            <ac:spMk id="39" creationId="{721D47F4-E3CD-4088-949B-D4CA0A6818BC}"/>
          </ac:spMkLst>
        </pc:spChg>
        <pc:grpChg chg="del mod">
          <ac:chgData name="Judson Santiago" userId="ebb108da2f256286" providerId="LiveId" clId="{9A5498C2-D165-4BE1-9A80-003FF19521FF}" dt="2019-05-22T18:26:50.663" v="1166" actId="165"/>
          <ac:grpSpMkLst>
            <pc:docMk/>
            <pc:sldMk cId="986620063" sldId="287"/>
            <ac:grpSpMk id="6" creationId="{BE8AF4AC-4694-40D9-8B39-DFA056CD049B}"/>
          </ac:grpSpMkLst>
        </pc:grpChg>
        <pc:grpChg chg="mod topLvl">
          <ac:chgData name="Judson Santiago" userId="ebb108da2f256286" providerId="LiveId" clId="{9A5498C2-D165-4BE1-9A80-003FF19521FF}" dt="2019-05-22T18:29:19.787" v="1177" actId="164"/>
          <ac:grpSpMkLst>
            <pc:docMk/>
            <pc:sldMk cId="986620063" sldId="287"/>
            <ac:grpSpMk id="28" creationId="{1C0BC358-5B72-4EB3-B619-3439096141E9}"/>
          </ac:grpSpMkLst>
        </pc:grpChg>
        <pc:grpChg chg="mod topLvl">
          <ac:chgData name="Judson Santiago" userId="ebb108da2f256286" providerId="LiveId" clId="{9A5498C2-D165-4BE1-9A80-003FF19521FF}" dt="2019-05-22T18:29:19.787" v="1177" actId="164"/>
          <ac:grpSpMkLst>
            <pc:docMk/>
            <pc:sldMk cId="986620063" sldId="287"/>
            <ac:grpSpMk id="29" creationId="{AEE62B76-38AA-4173-AEA0-2112A9A93E22}"/>
          </ac:grpSpMkLst>
        </pc:grpChg>
        <pc:grpChg chg="del">
          <ac:chgData name="Judson Santiago" userId="ebb108da2f256286" providerId="LiveId" clId="{9A5498C2-D165-4BE1-9A80-003FF19521FF}" dt="2019-05-22T18:25:11.448" v="1162" actId="478"/>
          <ac:grpSpMkLst>
            <pc:docMk/>
            <pc:sldMk cId="986620063" sldId="287"/>
            <ac:grpSpMk id="30" creationId="{76C99241-D502-40EB-BEE5-31F47AFEFEB1}"/>
          </ac:grpSpMkLst>
        </pc:grpChg>
        <pc:grpChg chg="add mod">
          <ac:chgData name="Judson Santiago" userId="ebb108da2f256286" providerId="LiveId" clId="{9A5498C2-D165-4BE1-9A80-003FF19521FF}" dt="2019-05-22T18:29:19.787" v="1177" actId="164"/>
          <ac:grpSpMkLst>
            <pc:docMk/>
            <pc:sldMk cId="986620063" sldId="287"/>
            <ac:grpSpMk id="45" creationId="{254633C4-720F-49DF-AB31-3C53A7B6553D}"/>
          </ac:grpSpMkLst>
        </pc:grpChg>
        <pc:cxnChg chg="add del mod">
          <ac:chgData name="Judson Santiago" userId="ebb108da2f256286" providerId="LiveId" clId="{9A5498C2-D165-4BE1-9A80-003FF19521FF}" dt="2019-05-22T17:45:11.900" v="36" actId="478"/>
          <ac:cxnSpMkLst>
            <pc:docMk/>
            <pc:sldMk cId="986620063" sldId="287"/>
            <ac:cxnSpMk id="7" creationId="{97409354-9D04-4EAF-B33C-A7C3098F79F7}"/>
          </ac:cxnSpMkLst>
        </pc:cxnChg>
        <pc:cxnChg chg="add del mod">
          <ac:chgData name="Judson Santiago" userId="ebb108da2f256286" providerId="LiveId" clId="{9A5498C2-D165-4BE1-9A80-003FF19521FF}" dt="2019-05-22T17:53:27.194" v="138" actId="478"/>
          <ac:cxnSpMkLst>
            <pc:docMk/>
            <pc:sldMk cId="986620063" sldId="287"/>
            <ac:cxnSpMk id="20" creationId="{949A402D-3EAF-49A3-8E1A-7E7F2147206F}"/>
          </ac:cxnSpMkLst>
        </pc:cxnChg>
        <pc:cxnChg chg="mod topLvl">
          <ac:chgData name="Judson Santiago" userId="ebb108da2f256286" providerId="LiveId" clId="{9A5498C2-D165-4BE1-9A80-003FF19521FF}" dt="2019-05-22T18:29:19.787" v="1177" actId="164"/>
          <ac:cxnSpMkLst>
            <pc:docMk/>
            <pc:sldMk cId="986620063" sldId="287"/>
            <ac:cxnSpMk id="31" creationId="{D7E85D5C-F8BA-4279-8DD3-FA8821532E44}"/>
          </ac:cxnSpMkLst>
        </pc:cxnChg>
        <pc:cxnChg chg="del mod">
          <ac:chgData name="Judson Santiago" userId="ebb108da2f256286" providerId="LiveId" clId="{9A5498C2-D165-4BE1-9A80-003FF19521FF}" dt="2019-05-22T18:25:05.279" v="1161" actId="478"/>
          <ac:cxnSpMkLst>
            <pc:docMk/>
            <pc:sldMk cId="986620063" sldId="287"/>
            <ac:cxnSpMk id="32" creationId="{43C00735-71D2-4BF4-8ED4-D86A265798AE}"/>
          </ac:cxnSpMkLst>
        </pc:cxnChg>
        <pc:cxnChg chg="mod">
          <ac:chgData name="Judson Santiago" userId="ebb108da2f256286" providerId="LiveId" clId="{9A5498C2-D165-4BE1-9A80-003FF19521FF}" dt="2019-05-22T18:27:47.808" v="1170" actId="208"/>
          <ac:cxnSpMkLst>
            <pc:docMk/>
            <pc:sldMk cId="986620063" sldId="287"/>
            <ac:cxnSpMk id="34" creationId="{F8D6282D-163A-4DB7-B57A-174F83372CBB}"/>
          </ac:cxnSpMkLst>
        </pc:cxnChg>
        <pc:cxnChg chg="mod">
          <ac:chgData name="Judson Santiago" userId="ebb108da2f256286" providerId="LiveId" clId="{9A5498C2-D165-4BE1-9A80-003FF19521FF}" dt="2019-05-22T18:27:47.808" v="1170" actId="208"/>
          <ac:cxnSpMkLst>
            <pc:docMk/>
            <pc:sldMk cId="986620063" sldId="287"/>
            <ac:cxnSpMk id="35" creationId="{F2A5AAAD-785E-43B8-8408-5CFA0A97A66C}"/>
          </ac:cxnSpMkLst>
        </pc:cxnChg>
        <pc:cxnChg chg="mod">
          <ac:chgData name="Judson Santiago" userId="ebb108da2f256286" providerId="LiveId" clId="{9A5498C2-D165-4BE1-9A80-003FF19521FF}" dt="2019-05-22T18:27:47.808" v="1170" actId="208"/>
          <ac:cxnSpMkLst>
            <pc:docMk/>
            <pc:sldMk cId="986620063" sldId="287"/>
            <ac:cxnSpMk id="37" creationId="{7D752902-2384-4EAE-9929-7DE709082219}"/>
          </ac:cxnSpMkLst>
        </pc:cxnChg>
        <pc:cxnChg chg="mod">
          <ac:chgData name="Judson Santiago" userId="ebb108da2f256286" providerId="LiveId" clId="{9A5498C2-D165-4BE1-9A80-003FF19521FF}" dt="2019-05-22T18:27:47.808" v="1170" actId="208"/>
          <ac:cxnSpMkLst>
            <pc:docMk/>
            <pc:sldMk cId="986620063" sldId="287"/>
            <ac:cxnSpMk id="38" creationId="{AC90C203-48F6-46FE-A5C0-FE6E361029A9}"/>
          </ac:cxnSpMkLst>
        </pc:cxnChg>
        <pc:cxnChg chg="add mod">
          <ac:chgData name="Judson Santiago" userId="ebb108da2f256286" providerId="LiveId" clId="{9A5498C2-D165-4BE1-9A80-003FF19521FF}" dt="2019-05-22T18:24:57.431" v="1159" actId="1076"/>
          <ac:cxnSpMkLst>
            <pc:docMk/>
            <pc:sldMk cId="986620063" sldId="287"/>
            <ac:cxnSpMk id="41" creationId="{AB9BA5A6-30DE-489E-861B-D305EE27D158}"/>
          </ac:cxnSpMkLst>
        </pc:cxnChg>
      </pc:sldChg>
      <pc:sldChg chg="modSp modNotesTx">
        <pc:chgData name="Judson Santiago" userId="ebb108da2f256286" providerId="LiveId" clId="{9A5498C2-D165-4BE1-9A80-003FF19521FF}" dt="2019-05-22T20:56:04.381" v="2627" actId="20577"/>
        <pc:sldMkLst>
          <pc:docMk/>
          <pc:sldMk cId="1177777645" sldId="302"/>
        </pc:sldMkLst>
        <pc:spChg chg="mod">
          <ac:chgData name="Judson Santiago" userId="ebb108da2f256286" providerId="LiveId" clId="{9A5498C2-D165-4BE1-9A80-003FF19521FF}" dt="2019-05-22T20:56:04.381" v="2627" actId="20577"/>
          <ac:spMkLst>
            <pc:docMk/>
            <pc:sldMk cId="1177777645" sldId="302"/>
            <ac:spMk id="3" creationId="{E8E578D3-FE3E-4AEC-A8C8-9C69DDA411BD}"/>
          </ac:spMkLst>
        </pc:spChg>
      </pc:sldChg>
      <pc:sldChg chg="modNotesTx">
        <pc:chgData name="Judson Santiago" userId="ebb108da2f256286" providerId="LiveId" clId="{9A5498C2-D165-4BE1-9A80-003FF19521FF}" dt="2019-05-22T21:01:47.055" v="2763" actId="20577"/>
        <pc:sldMkLst>
          <pc:docMk/>
          <pc:sldMk cId="478542371" sldId="303"/>
        </pc:sldMkLst>
      </pc:sldChg>
      <pc:sldChg chg="addSp modSp">
        <pc:chgData name="Judson Santiago" userId="ebb108da2f256286" providerId="LiveId" clId="{9A5498C2-D165-4BE1-9A80-003FF19521FF}" dt="2019-05-22T18:31:48.852" v="1181" actId="1076"/>
        <pc:sldMkLst>
          <pc:docMk/>
          <pc:sldMk cId="536818559" sldId="309"/>
        </pc:sldMkLst>
        <pc:spChg chg="mod">
          <ac:chgData name="Judson Santiago" userId="ebb108da2f256286" providerId="LiveId" clId="{9A5498C2-D165-4BE1-9A80-003FF19521FF}" dt="2019-05-22T17:49:34.694" v="100" actId="20577"/>
          <ac:spMkLst>
            <pc:docMk/>
            <pc:sldMk cId="536818559" sldId="309"/>
            <ac:spMk id="3" creationId="{392F1E43-EC00-4CE9-922D-C7E2B40E074F}"/>
          </ac:spMkLst>
        </pc:spChg>
        <pc:spChg chg="add mod">
          <ac:chgData name="Judson Santiago" userId="ebb108da2f256286" providerId="LiveId" clId="{9A5498C2-D165-4BE1-9A80-003FF19521FF}" dt="2019-05-22T17:57:51.979" v="157" actId="164"/>
          <ac:spMkLst>
            <pc:docMk/>
            <pc:sldMk cId="536818559" sldId="309"/>
            <ac:spMk id="4" creationId="{9554BBDA-B0B1-4A9C-AFBE-DCDC9C4D28A2}"/>
          </ac:spMkLst>
        </pc:spChg>
        <pc:spChg chg="add mod">
          <ac:chgData name="Judson Santiago" userId="ebb108da2f256286" providerId="LiveId" clId="{9A5498C2-D165-4BE1-9A80-003FF19521FF}" dt="2019-05-22T18:31:48.852" v="1181" actId="1076"/>
          <ac:spMkLst>
            <pc:docMk/>
            <pc:sldMk cId="536818559" sldId="309"/>
            <ac:spMk id="22" creationId="{CE8D3563-E383-455F-A567-5418B8356DAA}"/>
          </ac:spMkLst>
        </pc:spChg>
        <pc:spChg chg="add mod">
          <ac:chgData name="Judson Santiago" userId="ebb108da2f256286" providerId="LiveId" clId="{9A5498C2-D165-4BE1-9A80-003FF19521FF}" dt="2019-05-22T17:57:51.979" v="157" actId="164"/>
          <ac:spMkLst>
            <pc:docMk/>
            <pc:sldMk cId="536818559" sldId="309"/>
            <ac:spMk id="23" creationId="{3D10E077-8B15-4F0F-A608-F9E67982FCB7}"/>
          </ac:spMkLst>
        </pc:spChg>
        <pc:grpChg chg="add mod">
          <ac:chgData name="Judson Santiago" userId="ebb108da2f256286" providerId="LiveId" clId="{9A5498C2-D165-4BE1-9A80-003FF19521FF}" dt="2019-05-22T17:57:56.929" v="158" actId="12788"/>
          <ac:grpSpMkLst>
            <pc:docMk/>
            <pc:sldMk cId="536818559" sldId="309"/>
            <ac:grpSpMk id="6" creationId="{A135EB41-D064-4F96-A0A6-38CFECA82B0C}"/>
          </ac:grpSpMkLst>
        </pc:grpChg>
        <pc:grpChg chg="mod">
          <ac:chgData name="Judson Santiago" userId="ebb108da2f256286" providerId="LiveId" clId="{9A5498C2-D165-4BE1-9A80-003FF19521FF}" dt="2019-05-22T17:57:56.929" v="158" actId="12788"/>
          <ac:grpSpMkLst>
            <pc:docMk/>
            <pc:sldMk cId="536818559" sldId="309"/>
            <ac:grpSpMk id="8" creationId="{A5AAF8FF-B24F-4903-B21E-CC63F1A45017}"/>
          </ac:grpSpMkLst>
        </pc:grpChg>
        <pc:grpChg chg="add mod">
          <ac:chgData name="Judson Santiago" userId="ebb108da2f256286" providerId="LiveId" clId="{9A5498C2-D165-4BE1-9A80-003FF19521FF}" dt="2019-05-22T17:57:56.929" v="158" actId="12788"/>
          <ac:grpSpMkLst>
            <pc:docMk/>
            <pc:sldMk cId="536818559" sldId="309"/>
            <ac:grpSpMk id="31" creationId="{DA3AA3C6-9CD4-4340-9C10-1DBC88281155}"/>
          </ac:grpSpMkLst>
        </pc:grpChg>
        <pc:cxnChg chg="add mod">
          <ac:chgData name="Judson Santiago" userId="ebb108da2f256286" providerId="LiveId" clId="{9A5498C2-D165-4BE1-9A80-003FF19521FF}" dt="2019-05-22T17:57:51.979" v="157" actId="164"/>
          <ac:cxnSpMkLst>
            <pc:docMk/>
            <pc:sldMk cId="536818559" sldId="309"/>
            <ac:cxnSpMk id="5" creationId="{0C1AD4A4-A784-48AC-A0A6-D3EC88809D6D}"/>
          </ac:cxnSpMkLst>
        </pc:cxnChg>
        <pc:cxnChg chg="add mod">
          <ac:chgData name="Judson Santiago" userId="ebb108da2f256286" providerId="LiveId" clId="{9A5498C2-D165-4BE1-9A80-003FF19521FF}" dt="2019-05-22T17:57:51.979" v="157" actId="164"/>
          <ac:cxnSpMkLst>
            <pc:docMk/>
            <pc:sldMk cId="536818559" sldId="309"/>
            <ac:cxnSpMk id="24" creationId="{2BC35E70-F729-4C7A-B57C-1964B2D2C078}"/>
          </ac:cxnSpMkLst>
        </pc:cxnChg>
        <pc:cxnChg chg="add mod">
          <ac:chgData name="Judson Santiago" userId="ebb108da2f256286" providerId="LiveId" clId="{9A5498C2-D165-4BE1-9A80-003FF19521FF}" dt="2019-05-22T17:57:51.979" v="157" actId="164"/>
          <ac:cxnSpMkLst>
            <pc:docMk/>
            <pc:sldMk cId="536818559" sldId="309"/>
            <ac:cxnSpMk id="25" creationId="{69102C8B-E2F9-4206-9AF9-1DAF3B2DEFE2}"/>
          </ac:cxnSpMkLst>
        </pc:cxnChg>
      </pc:sldChg>
      <pc:sldChg chg="delSp modSp">
        <pc:chgData name="Judson Santiago" userId="ebb108da2f256286" providerId="LiveId" clId="{9A5498C2-D165-4BE1-9A80-003FF19521FF}" dt="2019-05-22T18:25:28.089" v="1165" actId="478"/>
        <pc:sldMkLst>
          <pc:docMk/>
          <pc:sldMk cId="3813757586" sldId="310"/>
        </pc:sldMkLst>
        <pc:spChg chg="del">
          <ac:chgData name="Judson Santiago" userId="ebb108da2f256286" providerId="LiveId" clId="{9A5498C2-D165-4BE1-9A80-003FF19521FF}" dt="2019-05-22T18:25:24.042" v="1163" actId="478"/>
          <ac:spMkLst>
            <pc:docMk/>
            <pc:sldMk cId="3813757586" sldId="310"/>
            <ac:spMk id="14" creationId="{3E11819C-7E02-4D12-BF8F-77EC62B1DB83}"/>
          </ac:spMkLst>
        </pc:spChg>
        <pc:spChg chg="del">
          <ac:chgData name="Judson Santiago" userId="ebb108da2f256286" providerId="LiveId" clId="{9A5498C2-D165-4BE1-9A80-003FF19521FF}" dt="2019-05-22T18:25:28.089" v="1165" actId="478"/>
          <ac:spMkLst>
            <pc:docMk/>
            <pc:sldMk cId="3813757586" sldId="310"/>
            <ac:spMk id="30" creationId="{1D5EEC60-0697-4326-A1EE-B8B6D6B56D15}"/>
          </ac:spMkLst>
        </pc:spChg>
        <pc:grpChg chg="del">
          <ac:chgData name="Judson Santiago" userId="ebb108da2f256286" providerId="LiveId" clId="{9A5498C2-D165-4BE1-9A80-003FF19521FF}" dt="2019-05-22T18:25:28.089" v="1165" actId="478"/>
          <ac:grpSpMkLst>
            <pc:docMk/>
            <pc:sldMk cId="3813757586" sldId="310"/>
            <ac:grpSpMk id="18" creationId="{0409F9E8-37CE-4A29-B51B-292669C687C0}"/>
          </ac:grpSpMkLst>
        </pc:grpChg>
        <pc:cxnChg chg="del mod">
          <ac:chgData name="Judson Santiago" userId="ebb108da2f256286" providerId="LiveId" clId="{9A5498C2-D165-4BE1-9A80-003FF19521FF}" dt="2019-05-22T18:25:26.256" v="1164" actId="478"/>
          <ac:cxnSpMkLst>
            <pc:docMk/>
            <pc:sldMk cId="3813757586" sldId="310"/>
            <ac:cxnSpMk id="29" creationId="{1DB3EE69-93DF-46E0-BEFA-A27238BAEB11}"/>
          </ac:cxnSpMkLst>
        </pc:cxnChg>
      </pc:sldChg>
      <pc:sldChg chg="addSp modSp modNotesTx">
        <pc:chgData name="Judson Santiago" userId="ebb108da2f256286" providerId="LiveId" clId="{9A5498C2-D165-4BE1-9A80-003FF19521FF}" dt="2019-05-22T20:00:05.477" v="1956" actId="20577"/>
        <pc:sldMkLst>
          <pc:docMk/>
          <pc:sldMk cId="2202269471" sldId="312"/>
        </pc:sldMkLst>
        <pc:spChg chg="mod">
          <ac:chgData name="Judson Santiago" userId="ebb108da2f256286" providerId="LiveId" clId="{9A5498C2-D165-4BE1-9A80-003FF19521FF}" dt="2019-05-22T20:00:05.477" v="1956" actId="20577"/>
          <ac:spMkLst>
            <pc:docMk/>
            <pc:sldMk cId="2202269471" sldId="312"/>
            <ac:spMk id="3" creationId="{96153445-0A35-44D0-9418-84D41C0DBC34}"/>
          </ac:spMkLst>
        </pc:spChg>
        <pc:spChg chg="mod">
          <ac:chgData name="Judson Santiago" userId="ebb108da2f256286" providerId="LiveId" clId="{9A5498C2-D165-4BE1-9A80-003FF19521FF}" dt="2019-05-22T19:54:26.866" v="1942" actId="1076"/>
          <ac:spMkLst>
            <pc:docMk/>
            <pc:sldMk cId="2202269471" sldId="312"/>
            <ac:spMk id="4" creationId="{F01F30D8-984F-424D-BDC3-642E2174F9CE}"/>
          </ac:spMkLst>
        </pc:spChg>
        <pc:spChg chg="add mod">
          <ac:chgData name="Judson Santiago" userId="ebb108da2f256286" providerId="LiveId" clId="{9A5498C2-D165-4BE1-9A80-003FF19521FF}" dt="2019-05-22T19:54:21.072" v="1941" actId="1076"/>
          <ac:spMkLst>
            <pc:docMk/>
            <pc:sldMk cId="2202269471" sldId="312"/>
            <ac:spMk id="5" creationId="{5E6B7E81-FE00-469D-BFA1-DE6E15000929}"/>
          </ac:spMkLst>
        </pc:spChg>
        <pc:spChg chg="add mod">
          <ac:chgData name="Judson Santiago" userId="ebb108da2f256286" providerId="LiveId" clId="{9A5498C2-D165-4BE1-9A80-003FF19521FF}" dt="2019-05-22T19:53:09.495" v="1923" actId="1076"/>
          <ac:spMkLst>
            <pc:docMk/>
            <pc:sldMk cId="2202269471" sldId="312"/>
            <ac:spMk id="19" creationId="{8B384FD5-D26A-4AF6-B855-1ADBAB45860E}"/>
          </ac:spMkLst>
        </pc:spChg>
        <pc:spChg chg="add mod">
          <ac:chgData name="Judson Santiago" userId="ebb108da2f256286" providerId="LiveId" clId="{9A5498C2-D165-4BE1-9A80-003FF19521FF}" dt="2019-05-22T19:53:09.495" v="1923" actId="1076"/>
          <ac:spMkLst>
            <pc:docMk/>
            <pc:sldMk cId="2202269471" sldId="312"/>
            <ac:spMk id="20" creationId="{1F0C49ED-0E3E-4F1C-9AF8-709F859E56B3}"/>
          </ac:spMkLst>
        </pc:spChg>
        <pc:grpChg chg="mod">
          <ac:chgData name="Judson Santiago" userId="ebb108da2f256286" providerId="LiveId" clId="{9A5498C2-D165-4BE1-9A80-003FF19521FF}" dt="2019-05-22T19:53:09.495" v="1923" actId="1076"/>
          <ac:grpSpMkLst>
            <pc:docMk/>
            <pc:sldMk cId="2202269471" sldId="312"/>
            <ac:grpSpMk id="12" creationId="{CF1E1B9D-FC6E-4DAB-A4FB-5FC3EB9B0ACD}"/>
          </ac:grpSpMkLst>
        </pc:grpChg>
        <pc:graphicFrameChg chg="add mod modGraphic">
          <ac:chgData name="Judson Santiago" userId="ebb108da2f256286" providerId="LiveId" clId="{9A5498C2-D165-4BE1-9A80-003FF19521FF}" dt="2019-05-22T19:53:09.495" v="1923" actId="1076"/>
          <ac:graphicFrameMkLst>
            <pc:docMk/>
            <pc:sldMk cId="2202269471" sldId="312"/>
            <ac:graphicFrameMk id="11" creationId="{CCC5AB23-0446-4C54-A71B-9C54AC4C1A4A}"/>
          </ac:graphicFrameMkLst>
        </pc:graphicFrameChg>
        <pc:graphicFrameChg chg="add mod modGraphic">
          <ac:chgData name="Judson Santiago" userId="ebb108da2f256286" providerId="LiveId" clId="{9A5498C2-D165-4BE1-9A80-003FF19521FF}" dt="2019-05-22T19:53:09.495" v="1923" actId="1076"/>
          <ac:graphicFrameMkLst>
            <pc:docMk/>
            <pc:sldMk cId="2202269471" sldId="312"/>
            <ac:graphicFrameMk id="18" creationId="{9C3EA75A-01B3-4113-A454-82015497BFB0}"/>
          </ac:graphicFrameMkLst>
        </pc:graphicFrameChg>
      </pc:sldChg>
      <pc:sldChg chg="addSp delSp modSp ord">
        <pc:chgData name="Judson Santiago" userId="ebb108da2f256286" providerId="LiveId" clId="{9A5498C2-D165-4BE1-9A80-003FF19521FF}" dt="2019-05-22T20:02:19.120" v="1966" actId="1076"/>
        <pc:sldMkLst>
          <pc:docMk/>
          <pc:sldMk cId="1416530894" sldId="313"/>
        </pc:sldMkLst>
        <pc:spChg chg="mod">
          <ac:chgData name="Judson Santiago" userId="ebb108da2f256286" providerId="LiveId" clId="{9A5498C2-D165-4BE1-9A80-003FF19521FF}" dt="2019-05-22T20:01:55.680" v="1963" actId="20577"/>
          <ac:spMkLst>
            <pc:docMk/>
            <pc:sldMk cId="1416530894" sldId="313"/>
            <ac:spMk id="3" creationId="{B2262A5A-C65C-4DB9-B3F9-FD11C1719882}"/>
          </ac:spMkLst>
        </pc:spChg>
        <pc:spChg chg="mod">
          <ac:chgData name="Judson Santiago" userId="ebb108da2f256286" providerId="LiveId" clId="{9A5498C2-D165-4BE1-9A80-003FF19521FF}" dt="2019-05-22T20:01:59.844" v="1964" actId="1076"/>
          <ac:spMkLst>
            <pc:docMk/>
            <pc:sldMk cId="1416530894" sldId="313"/>
            <ac:spMk id="4" creationId="{B09CD55C-263A-470A-825B-C24520DF40D8}"/>
          </ac:spMkLst>
        </pc:spChg>
        <pc:spChg chg="add mod">
          <ac:chgData name="Judson Santiago" userId="ebb108da2f256286" providerId="LiveId" clId="{9A5498C2-D165-4BE1-9A80-003FF19521FF}" dt="2019-05-22T20:02:19.120" v="1966" actId="1076"/>
          <ac:spMkLst>
            <pc:docMk/>
            <pc:sldMk cId="1416530894" sldId="313"/>
            <ac:spMk id="11" creationId="{EF2E3D8C-E36E-434C-A661-435C107899CC}"/>
          </ac:spMkLst>
        </pc:spChg>
        <pc:spChg chg="add mod">
          <ac:chgData name="Judson Santiago" userId="ebb108da2f256286" providerId="LiveId" clId="{9A5498C2-D165-4BE1-9A80-003FF19521FF}" dt="2019-05-22T20:02:19.120" v="1966" actId="1076"/>
          <ac:spMkLst>
            <pc:docMk/>
            <pc:sldMk cId="1416530894" sldId="313"/>
            <ac:spMk id="12" creationId="{2F3858B3-3100-4F4E-9A1D-4A99855E27DE}"/>
          </ac:spMkLst>
        </pc:spChg>
        <pc:grpChg chg="del">
          <ac:chgData name="Judson Santiago" userId="ebb108da2f256286" providerId="LiveId" clId="{9A5498C2-D165-4BE1-9A80-003FF19521FF}" dt="2019-05-22T19:35:17.992" v="1776" actId="478"/>
          <ac:grpSpMkLst>
            <pc:docMk/>
            <pc:sldMk cId="1416530894" sldId="313"/>
            <ac:grpSpMk id="5" creationId="{AF9100E2-0617-4CA4-9DBA-FD1D996A92D7}"/>
          </ac:grpSpMkLst>
        </pc:grpChg>
      </pc:sldChg>
      <pc:sldChg chg="delSp modSp ord">
        <pc:chgData name="Judson Santiago" userId="ebb108da2f256286" providerId="LiveId" clId="{9A5498C2-D165-4BE1-9A80-003FF19521FF}" dt="2019-05-22T20:15:39.823" v="2276" actId="207"/>
        <pc:sldMkLst>
          <pc:docMk/>
          <pc:sldMk cId="98027821" sldId="314"/>
        </pc:sldMkLst>
        <pc:spChg chg="mod">
          <ac:chgData name="Judson Santiago" userId="ebb108da2f256286" providerId="LiveId" clId="{9A5498C2-D165-4BE1-9A80-003FF19521FF}" dt="2019-05-22T19:03:42.027" v="1479" actId="20577"/>
          <ac:spMkLst>
            <pc:docMk/>
            <pc:sldMk cId="98027821" sldId="314"/>
            <ac:spMk id="2" creationId="{42E39788-E4A4-4DA7-A9B3-3253FD8BAA49}"/>
          </ac:spMkLst>
        </pc:spChg>
        <pc:spChg chg="mod">
          <ac:chgData name="Judson Santiago" userId="ebb108da2f256286" providerId="LiveId" clId="{9A5498C2-D165-4BE1-9A80-003FF19521FF}" dt="2019-05-22T20:15:39.823" v="2276" actId="207"/>
          <ac:spMkLst>
            <pc:docMk/>
            <pc:sldMk cId="98027821" sldId="314"/>
            <ac:spMk id="3" creationId="{04A15EFD-2292-4EC9-BA4C-F98FFDCEE8A8}"/>
          </ac:spMkLst>
        </pc:spChg>
        <pc:spChg chg="mod topLvl">
          <ac:chgData name="Judson Santiago" userId="ebb108da2f256286" providerId="LiveId" clId="{9A5498C2-D165-4BE1-9A80-003FF19521FF}" dt="2019-05-22T20:11:58.828" v="2250" actId="1076"/>
          <ac:spMkLst>
            <pc:docMk/>
            <pc:sldMk cId="98027821" sldId="314"/>
            <ac:spMk id="27" creationId="{8F2CB00E-9072-4C85-B61E-8E4079263D59}"/>
          </ac:spMkLst>
        </pc:spChg>
        <pc:spChg chg="mod topLvl">
          <ac:chgData name="Judson Santiago" userId="ebb108da2f256286" providerId="LiveId" clId="{9A5498C2-D165-4BE1-9A80-003FF19521FF}" dt="2019-05-22T20:11:58.828" v="2250" actId="1076"/>
          <ac:spMkLst>
            <pc:docMk/>
            <pc:sldMk cId="98027821" sldId="314"/>
            <ac:spMk id="28" creationId="{D5A50BD0-70D0-40AB-92E2-FE762A152750}"/>
          </ac:spMkLst>
        </pc:spChg>
        <pc:spChg chg="mod topLvl">
          <ac:chgData name="Judson Santiago" userId="ebb108da2f256286" providerId="LiveId" clId="{9A5498C2-D165-4BE1-9A80-003FF19521FF}" dt="2019-05-22T20:12:22.374" v="2254" actId="1076"/>
          <ac:spMkLst>
            <pc:docMk/>
            <pc:sldMk cId="98027821" sldId="314"/>
            <ac:spMk id="29" creationId="{A0940511-657A-4701-A02E-2ACE271E8899}"/>
          </ac:spMkLst>
        </pc:spChg>
        <pc:grpChg chg="mod">
          <ac:chgData name="Judson Santiago" userId="ebb108da2f256286" providerId="LiveId" clId="{9A5498C2-D165-4BE1-9A80-003FF19521FF}" dt="2019-05-22T20:10:44.250" v="2243" actId="1076"/>
          <ac:grpSpMkLst>
            <pc:docMk/>
            <pc:sldMk cId="98027821" sldId="314"/>
            <ac:grpSpMk id="32" creationId="{6ABBE6DD-5692-4B51-A75F-EA0507D67582}"/>
          </ac:grpSpMkLst>
        </pc:grpChg>
        <pc:grpChg chg="del mod">
          <ac:chgData name="Judson Santiago" userId="ebb108da2f256286" providerId="LiveId" clId="{9A5498C2-D165-4BE1-9A80-003FF19521FF}" dt="2019-05-22T20:07:07.357" v="2214" actId="165"/>
          <ac:grpSpMkLst>
            <pc:docMk/>
            <pc:sldMk cId="98027821" sldId="314"/>
            <ac:grpSpMk id="43" creationId="{1820AD52-8CDC-4AD6-A30B-0B04F72671EE}"/>
          </ac:grpSpMkLst>
        </pc:grpChg>
        <pc:graphicFrameChg chg="mod modGraphic">
          <ac:chgData name="Judson Santiago" userId="ebb108da2f256286" providerId="LiveId" clId="{9A5498C2-D165-4BE1-9A80-003FF19521FF}" dt="2019-05-22T20:11:58.828" v="2250" actId="1076"/>
          <ac:graphicFrameMkLst>
            <pc:docMk/>
            <pc:sldMk cId="98027821" sldId="314"/>
            <ac:graphicFrameMk id="10" creationId="{18089D72-2065-4FD7-A7F6-6E01BB79A3B6}"/>
          </ac:graphicFrameMkLst>
        </pc:graphicFrameChg>
        <pc:graphicFrameChg chg="mod modGraphic">
          <ac:chgData name="Judson Santiago" userId="ebb108da2f256286" providerId="LiveId" clId="{9A5498C2-D165-4BE1-9A80-003FF19521FF}" dt="2019-05-22T20:11:58.828" v="2250" actId="1076"/>
          <ac:graphicFrameMkLst>
            <pc:docMk/>
            <pc:sldMk cId="98027821" sldId="314"/>
            <ac:graphicFrameMk id="11" creationId="{28CB625E-1F05-45A7-AEAB-6606F4A24DEA}"/>
          </ac:graphicFrameMkLst>
        </pc:graphicFrameChg>
        <pc:graphicFrameChg chg="mod modGraphic">
          <ac:chgData name="Judson Santiago" userId="ebb108da2f256286" providerId="LiveId" clId="{9A5498C2-D165-4BE1-9A80-003FF19521FF}" dt="2019-05-22T20:12:22.374" v="2254" actId="1076"/>
          <ac:graphicFrameMkLst>
            <pc:docMk/>
            <pc:sldMk cId="98027821" sldId="314"/>
            <ac:graphicFrameMk id="12" creationId="{B04FF1C9-72A7-4C18-978D-F6719B3B1EBE}"/>
          </ac:graphicFrameMkLst>
        </pc:graphicFrameChg>
        <pc:cxnChg chg="mod topLvl">
          <ac:chgData name="Judson Santiago" userId="ebb108da2f256286" providerId="LiveId" clId="{9A5498C2-D165-4BE1-9A80-003FF19521FF}" dt="2019-05-22T20:11:58.828" v="2250" actId="1076"/>
          <ac:cxnSpMkLst>
            <pc:docMk/>
            <pc:sldMk cId="98027821" sldId="314"/>
            <ac:cxnSpMk id="14" creationId="{D3D57423-2ADC-4EFA-B671-0227BB278B60}"/>
          </ac:cxnSpMkLst>
        </pc:cxnChg>
        <pc:cxnChg chg="mod topLvl">
          <ac:chgData name="Judson Santiago" userId="ebb108da2f256286" providerId="LiveId" clId="{9A5498C2-D165-4BE1-9A80-003FF19521FF}" dt="2019-05-22T20:12:22.374" v="2254" actId="1076"/>
          <ac:cxnSpMkLst>
            <pc:docMk/>
            <pc:sldMk cId="98027821" sldId="314"/>
            <ac:cxnSpMk id="18" creationId="{F5351C77-3240-4983-8D23-F4BA8A05BCDE}"/>
          </ac:cxnSpMkLst>
        </pc:cxnChg>
      </pc:sldChg>
      <pc:sldChg chg="modSp ord">
        <pc:chgData name="Judson Santiago" userId="ebb108da2f256286" providerId="LiveId" clId="{9A5498C2-D165-4BE1-9A80-003FF19521FF}" dt="2019-05-22T20:15:13.865" v="2274" actId="207"/>
        <pc:sldMkLst>
          <pc:docMk/>
          <pc:sldMk cId="1416384179" sldId="315"/>
        </pc:sldMkLst>
        <pc:spChg chg="mod">
          <ac:chgData name="Judson Santiago" userId="ebb108da2f256286" providerId="LiveId" clId="{9A5498C2-D165-4BE1-9A80-003FF19521FF}" dt="2019-05-22T19:03:55.671" v="1480"/>
          <ac:spMkLst>
            <pc:docMk/>
            <pc:sldMk cId="1416384179" sldId="315"/>
            <ac:spMk id="2" creationId="{EB9ACBE9-CA29-467C-846E-D3C20A83FA4C}"/>
          </ac:spMkLst>
        </pc:spChg>
        <pc:spChg chg="mod">
          <ac:chgData name="Judson Santiago" userId="ebb108da2f256286" providerId="LiveId" clId="{9A5498C2-D165-4BE1-9A80-003FF19521FF}" dt="2019-05-22T20:15:13.865" v="2274" actId="207"/>
          <ac:spMkLst>
            <pc:docMk/>
            <pc:sldMk cId="1416384179" sldId="315"/>
            <ac:spMk id="3" creationId="{158AB74F-59D4-4626-9012-92EA8210F647}"/>
          </ac:spMkLst>
        </pc:spChg>
        <pc:spChg chg="mod">
          <ac:chgData name="Judson Santiago" userId="ebb108da2f256286" providerId="LiveId" clId="{9A5498C2-D165-4BE1-9A80-003FF19521FF}" dt="2019-05-22T20:14:01.948" v="2268" actId="1038"/>
          <ac:spMkLst>
            <pc:docMk/>
            <pc:sldMk cId="1416384179" sldId="315"/>
            <ac:spMk id="10" creationId="{73BEBAE8-A089-4993-8F45-ECF050AC7403}"/>
          </ac:spMkLst>
        </pc:spChg>
        <pc:spChg chg="mod">
          <ac:chgData name="Judson Santiago" userId="ebb108da2f256286" providerId="LiveId" clId="{9A5498C2-D165-4BE1-9A80-003FF19521FF}" dt="2019-05-22T20:14:01.948" v="2268" actId="1038"/>
          <ac:spMkLst>
            <pc:docMk/>
            <pc:sldMk cId="1416384179" sldId="315"/>
            <ac:spMk id="11" creationId="{72916108-0E7B-48B7-A812-D18EB07590E5}"/>
          </ac:spMkLst>
        </pc:spChg>
        <pc:spChg chg="mod">
          <ac:chgData name="Judson Santiago" userId="ebb108da2f256286" providerId="LiveId" clId="{9A5498C2-D165-4BE1-9A80-003FF19521FF}" dt="2019-05-22T20:14:01.948" v="2268" actId="1038"/>
          <ac:spMkLst>
            <pc:docMk/>
            <pc:sldMk cId="1416384179" sldId="315"/>
            <ac:spMk id="12" creationId="{7D555D74-79B3-4C3B-8ACC-66366BFAF60D}"/>
          </ac:spMkLst>
        </pc:spChg>
        <pc:spChg chg="mod">
          <ac:chgData name="Judson Santiago" userId="ebb108da2f256286" providerId="LiveId" clId="{9A5498C2-D165-4BE1-9A80-003FF19521FF}" dt="2019-05-22T20:14:01.948" v="2268" actId="1038"/>
          <ac:spMkLst>
            <pc:docMk/>
            <pc:sldMk cId="1416384179" sldId="315"/>
            <ac:spMk id="29" creationId="{619A2DB7-8889-4913-A372-7E61E9B16606}"/>
          </ac:spMkLst>
        </pc:spChg>
        <pc:graphicFrameChg chg="mod modGraphic">
          <ac:chgData name="Judson Santiago" userId="ebb108da2f256286" providerId="LiveId" clId="{9A5498C2-D165-4BE1-9A80-003FF19521FF}" dt="2019-05-22T20:14:46.151" v="2271" actId="2166"/>
          <ac:graphicFrameMkLst>
            <pc:docMk/>
            <pc:sldMk cId="1416384179" sldId="315"/>
            <ac:graphicFrameMk id="4" creationId="{483C58CF-089E-44CC-B81D-EB27A53CA2F6}"/>
          </ac:graphicFrameMkLst>
        </pc:graphicFrameChg>
        <pc:graphicFrameChg chg="mod modGraphic">
          <ac:chgData name="Judson Santiago" userId="ebb108da2f256286" providerId="LiveId" clId="{9A5498C2-D165-4BE1-9A80-003FF19521FF}" dt="2019-05-22T20:14:41.994" v="2270" actId="2166"/>
          <ac:graphicFrameMkLst>
            <pc:docMk/>
            <pc:sldMk cId="1416384179" sldId="315"/>
            <ac:graphicFrameMk id="5" creationId="{31C21B72-D825-43E0-B6EA-3BA56AD51FAE}"/>
          </ac:graphicFrameMkLst>
        </pc:graphicFrameChg>
        <pc:graphicFrameChg chg="mod modGraphic">
          <ac:chgData name="Judson Santiago" userId="ebb108da2f256286" providerId="LiveId" clId="{9A5498C2-D165-4BE1-9A80-003FF19521FF}" dt="2019-05-22T20:14:37.454" v="2269" actId="2166"/>
          <ac:graphicFrameMkLst>
            <pc:docMk/>
            <pc:sldMk cId="1416384179" sldId="315"/>
            <ac:graphicFrameMk id="6" creationId="{0317162B-37CB-457A-AE96-9A03CD7EE720}"/>
          </ac:graphicFrameMkLst>
        </pc:graphicFrameChg>
        <pc:graphicFrameChg chg="mod modGraphic">
          <ac:chgData name="Judson Santiago" userId="ebb108da2f256286" providerId="LiveId" clId="{9A5498C2-D165-4BE1-9A80-003FF19521FF}" dt="2019-05-22T20:14:51.360" v="2272" actId="2166"/>
          <ac:graphicFrameMkLst>
            <pc:docMk/>
            <pc:sldMk cId="1416384179" sldId="315"/>
            <ac:graphicFrameMk id="25" creationId="{AE7F726D-4B92-4C83-B58D-C026D7872B76}"/>
          </ac:graphicFrameMkLst>
        </pc:graphicFrameChg>
        <pc:cxnChg chg="mod">
          <ac:chgData name="Judson Santiago" userId="ebb108da2f256286" providerId="LiveId" clId="{9A5498C2-D165-4BE1-9A80-003FF19521FF}" dt="2019-05-22T20:14:01.948" v="2268" actId="1038"/>
          <ac:cxnSpMkLst>
            <pc:docMk/>
            <pc:sldMk cId="1416384179" sldId="315"/>
            <ac:cxnSpMk id="8" creationId="{FD00C934-2B2A-4C6C-A1EB-010E11B51C79}"/>
          </ac:cxnSpMkLst>
        </pc:cxnChg>
        <pc:cxnChg chg="mod">
          <ac:chgData name="Judson Santiago" userId="ebb108da2f256286" providerId="LiveId" clId="{9A5498C2-D165-4BE1-9A80-003FF19521FF}" dt="2019-05-22T20:14:01.948" v="2268" actId="1038"/>
          <ac:cxnSpMkLst>
            <pc:docMk/>
            <pc:sldMk cId="1416384179" sldId="315"/>
            <ac:cxnSpMk id="9" creationId="{93D90C0B-889D-4E35-8150-B60829AE8E09}"/>
          </ac:cxnSpMkLst>
        </pc:cxnChg>
        <pc:cxnChg chg="mod">
          <ac:chgData name="Judson Santiago" userId="ebb108da2f256286" providerId="LiveId" clId="{9A5498C2-D165-4BE1-9A80-003FF19521FF}" dt="2019-05-22T20:14:01.948" v="2268" actId="1038"/>
          <ac:cxnSpMkLst>
            <pc:docMk/>
            <pc:sldMk cId="1416384179" sldId="315"/>
            <ac:cxnSpMk id="13" creationId="{9A7BB249-C63F-4A3A-8E9D-94D960AC9790}"/>
          </ac:cxnSpMkLst>
        </pc:cxnChg>
        <pc:cxnChg chg="mod">
          <ac:chgData name="Judson Santiago" userId="ebb108da2f256286" providerId="LiveId" clId="{9A5498C2-D165-4BE1-9A80-003FF19521FF}" dt="2019-05-22T20:14:01.948" v="2268" actId="1038"/>
          <ac:cxnSpMkLst>
            <pc:docMk/>
            <pc:sldMk cId="1416384179" sldId="315"/>
            <ac:cxnSpMk id="26" creationId="{7CB26E2A-0666-4451-B4CA-C8118C38DDC0}"/>
          </ac:cxnSpMkLst>
        </pc:cxnChg>
      </pc:sldChg>
      <pc:sldChg chg="modSp">
        <pc:chgData name="Judson Santiago" userId="ebb108da2f256286" providerId="LiveId" clId="{9A5498C2-D165-4BE1-9A80-003FF19521FF}" dt="2019-05-22T21:12:18.512" v="2809" actId="207"/>
        <pc:sldMkLst>
          <pc:docMk/>
          <pc:sldMk cId="1026693660" sldId="316"/>
        </pc:sldMkLst>
        <pc:spChg chg="mod">
          <ac:chgData name="Judson Santiago" userId="ebb108da2f256286" providerId="LiveId" clId="{9A5498C2-D165-4BE1-9A80-003FF19521FF}" dt="2019-05-22T21:07:38.049" v="2764"/>
          <ac:spMkLst>
            <pc:docMk/>
            <pc:sldMk cId="1026693660" sldId="316"/>
            <ac:spMk id="2" creationId="{42E39788-E4A4-4DA7-A9B3-3253FD8BAA49}"/>
          </ac:spMkLst>
        </pc:spChg>
        <pc:spChg chg="ord">
          <ac:chgData name="Judson Santiago" userId="ebb108da2f256286" providerId="LiveId" clId="{9A5498C2-D165-4BE1-9A80-003FF19521FF}" dt="2019-05-22T21:11:09.265" v="2792" actId="167"/>
          <ac:spMkLst>
            <pc:docMk/>
            <pc:sldMk cId="1026693660" sldId="316"/>
            <ac:spMk id="3" creationId="{04A15EFD-2292-4EC9-BA4C-F98FFDCEE8A8}"/>
          </ac:spMkLst>
        </pc:spChg>
        <pc:spChg chg="mod">
          <ac:chgData name="Judson Santiago" userId="ebb108da2f256286" providerId="LiveId" clId="{9A5498C2-D165-4BE1-9A80-003FF19521FF}" dt="2019-05-22T21:12:18.512" v="2809" actId="207"/>
          <ac:spMkLst>
            <pc:docMk/>
            <pc:sldMk cId="1026693660" sldId="316"/>
            <ac:spMk id="7" creationId="{450FE924-BD6B-49B4-95F0-3FE1376B221D}"/>
          </ac:spMkLst>
        </pc:spChg>
        <pc:graphicFrameChg chg="modGraphic">
          <ac:chgData name="Judson Santiago" userId="ebb108da2f256286" providerId="LiveId" clId="{9A5498C2-D165-4BE1-9A80-003FF19521FF}" dt="2019-05-22T21:09:31.131" v="2787" actId="122"/>
          <ac:graphicFrameMkLst>
            <pc:docMk/>
            <pc:sldMk cId="1026693660" sldId="316"/>
            <ac:graphicFrameMk id="10" creationId="{18089D72-2065-4FD7-A7F6-6E01BB79A3B6}"/>
          </ac:graphicFrameMkLst>
        </pc:graphicFrameChg>
        <pc:graphicFrameChg chg="modGraphic">
          <ac:chgData name="Judson Santiago" userId="ebb108da2f256286" providerId="LiveId" clId="{9A5498C2-D165-4BE1-9A80-003FF19521FF}" dt="2019-05-22T21:09:28.116" v="2786" actId="122"/>
          <ac:graphicFrameMkLst>
            <pc:docMk/>
            <pc:sldMk cId="1026693660" sldId="316"/>
            <ac:graphicFrameMk id="11" creationId="{28CB625E-1F05-45A7-AEAB-6606F4A24DEA}"/>
          </ac:graphicFrameMkLst>
        </pc:graphicFrameChg>
        <pc:graphicFrameChg chg="modGraphic">
          <ac:chgData name="Judson Santiago" userId="ebb108da2f256286" providerId="LiveId" clId="{9A5498C2-D165-4BE1-9A80-003FF19521FF}" dt="2019-05-22T21:09:25.236" v="2785" actId="122"/>
          <ac:graphicFrameMkLst>
            <pc:docMk/>
            <pc:sldMk cId="1026693660" sldId="316"/>
            <ac:graphicFrameMk id="12" creationId="{B04FF1C9-72A7-4C18-978D-F6719B3B1EBE}"/>
          </ac:graphicFrameMkLst>
        </pc:graphicFrameChg>
        <pc:cxnChg chg="mod">
          <ac:chgData name="Judson Santiago" userId="ebb108da2f256286" providerId="LiveId" clId="{9A5498C2-D165-4BE1-9A80-003FF19521FF}" dt="2019-05-22T21:08:27.563" v="2769" actId="14100"/>
          <ac:cxnSpMkLst>
            <pc:docMk/>
            <pc:sldMk cId="1026693660" sldId="316"/>
            <ac:cxnSpMk id="18" creationId="{F5351C77-3240-4983-8D23-F4BA8A05BCDE}"/>
          </ac:cxnSpMkLst>
        </pc:cxnChg>
      </pc:sldChg>
      <pc:sldChg chg="modSp">
        <pc:chgData name="Judson Santiago" userId="ebb108da2f256286" providerId="LiveId" clId="{9A5498C2-D165-4BE1-9A80-003FF19521FF}" dt="2019-05-22T21:24:44.861" v="3049" actId="20577"/>
        <pc:sldMkLst>
          <pc:docMk/>
          <pc:sldMk cId="2198679468" sldId="317"/>
        </pc:sldMkLst>
        <pc:spChg chg="mod">
          <ac:chgData name="Judson Santiago" userId="ebb108da2f256286" providerId="LiveId" clId="{9A5498C2-D165-4BE1-9A80-003FF19521FF}" dt="2019-05-22T21:24:44.861" v="3049" actId="20577"/>
          <ac:spMkLst>
            <pc:docMk/>
            <pc:sldMk cId="2198679468" sldId="317"/>
            <ac:spMk id="2" creationId="{B6D78B54-D5C8-44EB-BFDF-A0617DDCD158}"/>
          </ac:spMkLst>
        </pc:spChg>
        <pc:spChg chg="mod">
          <ac:chgData name="Judson Santiago" userId="ebb108da2f256286" providerId="LiveId" clId="{9A5498C2-D165-4BE1-9A80-003FF19521FF}" dt="2019-05-22T21:24:26.924" v="3048" actId="20577"/>
          <ac:spMkLst>
            <pc:docMk/>
            <pc:sldMk cId="2198679468" sldId="317"/>
            <ac:spMk id="3" creationId="{7D1AE535-96C0-4EA4-8802-0EBAB45B7F4E}"/>
          </ac:spMkLst>
        </pc:spChg>
        <pc:spChg chg="mod">
          <ac:chgData name="Judson Santiago" userId="ebb108da2f256286" providerId="LiveId" clId="{9A5498C2-D165-4BE1-9A80-003FF19521FF}" dt="2019-05-21T20:56:37.820" v="0" actId="207"/>
          <ac:spMkLst>
            <pc:docMk/>
            <pc:sldMk cId="2198679468" sldId="317"/>
            <ac:spMk id="4" creationId="{241CDBE9-8D91-4303-ADB6-81ED8ECC8549}"/>
          </ac:spMkLst>
        </pc:spChg>
      </pc:sldChg>
      <pc:sldChg chg="modSp">
        <pc:chgData name="Judson Santiago" userId="ebb108da2f256286" providerId="LiveId" clId="{9A5498C2-D165-4BE1-9A80-003FF19521FF}" dt="2019-05-22T21:25:04.935" v="3052" actId="6549"/>
        <pc:sldMkLst>
          <pc:docMk/>
          <pc:sldMk cId="3102437348" sldId="318"/>
        </pc:sldMkLst>
        <pc:spChg chg="mod">
          <ac:chgData name="Judson Santiago" userId="ebb108da2f256286" providerId="LiveId" clId="{9A5498C2-D165-4BE1-9A80-003FF19521FF}" dt="2019-05-22T21:25:04.935" v="3052" actId="6549"/>
          <ac:spMkLst>
            <pc:docMk/>
            <pc:sldMk cId="3102437348" sldId="318"/>
            <ac:spMk id="2" creationId="{9B588E67-4486-4B4D-B8E5-A8C68718CAD3}"/>
          </ac:spMkLst>
        </pc:spChg>
        <pc:spChg chg="mod">
          <ac:chgData name="Judson Santiago" userId="ebb108da2f256286" providerId="LiveId" clId="{9A5498C2-D165-4BE1-9A80-003FF19521FF}" dt="2019-05-22T21:20:43.737" v="2967" actId="6549"/>
          <ac:spMkLst>
            <pc:docMk/>
            <pc:sldMk cId="3102437348" sldId="318"/>
            <ac:spMk id="3" creationId="{651FE214-1AD7-495B-994F-C5482492D61D}"/>
          </ac:spMkLst>
        </pc:spChg>
        <pc:spChg chg="mod">
          <ac:chgData name="Judson Santiago" userId="ebb108da2f256286" providerId="LiveId" clId="{9A5498C2-D165-4BE1-9A80-003FF19521FF}" dt="2019-05-22T21:20:48.916" v="2968" actId="1076"/>
          <ac:spMkLst>
            <pc:docMk/>
            <pc:sldMk cId="3102437348" sldId="318"/>
            <ac:spMk id="4" creationId="{7A31718F-3254-4729-AFA2-901A63822DCA}"/>
          </ac:spMkLst>
        </pc:spChg>
        <pc:spChg chg="mod">
          <ac:chgData name="Judson Santiago" userId="ebb108da2f256286" providerId="LiveId" clId="{9A5498C2-D165-4BE1-9A80-003FF19521FF}" dt="2019-05-22T21:21:19.423" v="3018" actId="313"/>
          <ac:spMkLst>
            <pc:docMk/>
            <pc:sldMk cId="3102437348" sldId="318"/>
            <ac:spMk id="5" creationId="{81A73D13-A3A4-4AF6-95FD-F0C9249BDD49}"/>
          </ac:spMkLst>
        </pc:spChg>
      </pc:sldChg>
      <pc:sldChg chg="modSp">
        <pc:chgData name="Judson Santiago" userId="ebb108da2f256286" providerId="LiveId" clId="{9A5498C2-D165-4BE1-9A80-003FF19521FF}" dt="2019-05-22T21:25:14.146" v="3053"/>
        <pc:sldMkLst>
          <pc:docMk/>
          <pc:sldMk cId="3711155791" sldId="319"/>
        </pc:sldMkLst>
        <pc:spChg chg="mod">
          <ac:chgData name="Judson Santiago" userId="ebb108da2f256286" providerId="LiveId" clId="{9A5498C2-D165-4BE1-9A80-003FF19521FF}" dt="2019-05-22T21:25:14.146" v="3053"/>
          <ac:spMkLst>
            <pc:docMk/>
            <pc:sldMk cId="3711155791" sldId="319"/>
            <ac:spMk id="2" creationId="{BDDF58E9-AD96-4779-8C7D-8E4ACC9DF94D}"/>
          </ac:spMkLst>
        </pc:spChg>
      </pc:sldChg>
      <pc:sldChg chg="modSp">
        <pc:chgData name="Judson Santiago" userId="ebb108da2f256286" providerId="LiveId" clId="{9A5498C2-D165-4BE1-9A80-003FF19521FF}" dt="2019-05-22T21:26:33.789" v="3058" actId="20577"/>
        <pc:sldMkLst>
          <pc:docMk/>
          <pc:sldMk cId="2756075386" sldId="320"/>
        </pc:sldMkLst>
        <pc:spChg chg="mod">
          <ac:chgData name="Judson Santiago" userId="ebb108da2f256286" providerId="LiveId" clId="{9A5498C2-D165-4BE1-9A80-003FF19521FF}" dt="2019-05-22T21:26:33.789" v="3058" actId="20577"/>
          <ac:spMkLst>
            <pc:docMk/>
            <pc:sldMk cId="2756075386" sldId="320"/>
            <ac:spMk id="3" creationId="{52A0DAD9-E989-4751-9C1C-148210C2519C}"/>
          </ac:spMkLst>
        </pc:spChg>
      </pc:sldChg>
      <pc:sldChg chg="addSp delSp modSp add modNotesTx">
        <pc:chgData name="Judson Santiago" userId="ebb108da2f256286" providerId="LiveId" clId="{9A5498C2-D165-4BE1-9A80-003FF19521FF}" dt="2019-05-22T18:46:23.011" v="1447" actId="1076"/>
        <pc:sldMkLst>
          <pc:docMk/>
          <pc:sldMk cId="838947106" sldId="321"/>
        </pc:sldMkLst>
        <pc:spChg chg="mod">
          <ac:chgData name="Judson Santiago" userId="ebb108da2f256286" providerId="LiveId" clId="{9A5498C2-D165-4BE1-9A80-003FF19521FF}" dt="2019-05-22T18:42:02.697" v="1338" actId="6549"/>
          <ac:spMkLst>
            <pc:docMk/>
            <pc:sldMk cId="838947106" sldId="321"/>
            <ac:spMk id="3" creationId="{392F1E43-EC00-4CE9-922D-C7E2B40E074F}"/>
          </ac:spMkLst>
        </pc:spChg>
        <pc:spChg chg="add mod">
          <ac:chgData name="Judson Santiago" userId="ebb108da2f256286" providerId="LiveId" clId="{9A5498C2-D165-4BE1-9A80-003FF19521FF}" dt="2019-05-22T18:46:23.011" v="1447" actId="1076"/>
          <ac:spMkLst>
            <pc:docMk/>
            <pc:sldMk cId="838947106" sldId="321"/>
            <ac:spMk id="6" creationId="{30B32911-D4EC-4B61-8801-8C038BBA6598}"/>
          </ac:spMkLst>
        </pc:spChg>
        <pc:graphicFrameChg chg="add del mod">
          <ac:chgData name="Judson Santiago" userId="ebb108da2f256286" providerId="LiveId" clId="{9A5498C2-D165-4BE1-9A80-003FF19521FF}" dt="2019-05-22T18:07:33.941" v="242" actId="478"/>
          <ac:graphicFrameMkLst>
            <pc:docMk/>
            <pc:sldMk cId="838947106" sldId="321"/>
            <ac:graphicFrameMk id="4" creationId="{9EEE6794-E139-48B6-A4D3-DCB4680BBB13}"/>
          </ac:graphicFrameMkLst>
        </pc:graphicFrameChg>
        <pc:graphicFrameChg chg="add mod modGraphic">
          <ac:chgData name="Judson Santiago" userId="ebb108da2f256286" providerId="LiveId" clId="{9A5498C2-D165-4BE1-9A80-003FF19521FF}" dt="2019-05-22T18:46:16.399" v="1446" actId="14734"/>
          <ac:graphicFrameMkLst>
            <pc:docMk/>
            <pc:sldMk cId="838947106" sldId="321"/>
            <ac:graphicFrameMk id="5" creationId="{9FCF1C76-DCE2-475A-8A63-C34DB7FF25AA}"/>
          </ac:graphicFrameMkLst>
        </pc:graphicFrameChg>
      </pc:sldChg>
      <pc:sldChg chg="addSp modSp add">
        <pc:chgData name="Judson Santiago" userId="ebb108da2f256286" providerId="LiveId" clId="{9A5498C2-D165-4BE1-9A80-003FF19521FF}" dt="2019-05-22T20:27:39.342" v="2550" actId="1076"/>
        <pc:sldMkLst>
          <pc:docMk/>
          <pc:sldMk cId="4161715139" sldId="322"/>
        </pc:sldMkLst>
        <pc:spChg chg="mod">
          <ac:chgData name="Judson Santiago" userId="ebb108da2f256286" providerId="LiveId" clId="{9A5498C2-D165-4BE1-9A80-003FF19521FF}" dt="2019-05-22T20:17:17.984" v="2277"/>
          <ac:spMkLst>
            <pc:docMk/>
            <pc:sldMk cId="4161715139" sldId="322"/>
            <ac:spMk id="2" creationId="{F94A7420-C0D5-4B92-A4D3-ACA723C6FA62}"/>
          </ac:spMkLst>
        </pc:spChg>
        <pc:spChg chg="mod">
          <ac:chgData name="Judson Santiago" userId="ebb108da2f256286" providerId="LiveId" clId="{9A5498C2-D165-4BE1-9A80-003FF19521FF}" dt="2019-05-22T20:17:24.768" v="2281" actId="14"/>
          <ac:spMkLst>
            <pc:docMk/>
            <pc:sldMk cId="4161715139" sldId="322"/>
            <ac:spMk id="3" creationId="{7E487ADF-4BEE-45AC-986A-D385E4F71278}"/>
          </ac:spMkLst>
        </pc:spChg>
        <pc:spChg chg="add mod">
          <ac:chgData name="Judson Santiago" userId="ebb108da2f256286" providerId="LiveId" clId="{9A5498C2-D165-4BE1-9A80-003FF19521FF}" dt="2019-05-22T20:22:55.269" v="2454" actId="1076"/>
          <ac:spMkLst>
            <pc:docMk/>
            <pc:sldMk cId="4161715139" sldId="322"/>
            <ac:spMk id="4" creationId="{2E2E1581-A97C-446F-9B1D-B8534E3F893F}"/>
          </ac:spMkLst>
        </pc:spChg>
        <pc:spChg chg="add mod">
          <ac:chgData name="Judson Santiago" userId="ebb108da2f256286" providerId="LiveId" clId="{9A5498C2-D165-4BE1-9A80-003FF19521FF}" dt="2019-05-22T20:24:54.891" v="2506" actId="1076"/>
          <ac:spMkLst>
            <pc:docMk/>
            <pc:sldMk cId="4161715139" sldId="322"/>
            <ac:spMk id="5" creationId="{4DEFC46B-5124-4863-A9C5-E8BCFECA9728}"/>
          </ac:spMkLst>
        </pc:spChg>
        <pc:graphicFrameChg chg="add mod modGraphic">
          <ac:chgData name="Judson Santiago" userId="ebb108da2f256286" providerId="LiveId" clId="{9A5498C2-D165-4BE1-9A80-003FF19521FF}" dt="2019-05-22T20:27:39.342" v="2550" actId="1076"/>
          <ac:graphicFrameMkLst>
            <pc:docMk/>
            <pc:sldMk cId="4161715139" sldId="322"/>
            <ac:graphicFrameMk id="6" creationId="{FB5B50C3-7810-4B53-8826-0DF368CA5B5C}"/>
          </ac:graphicFrameMkLst>
        </pc:graphicFrameChg>
      </pc:sldChg>
    </pc:docChg>
  </pc:docChgLst>
  <pc:docChgLst>
    <pc:chgData name="Judson Santiago" userId="ebb108da2f256286" providerId="LiveId" clId="{3A2C66BD-4906-4BD8-A1B0-21F6CB107536}"/>
    <pc:docChg chg="undo redo custSel addSld modSld">
      <pc:chgData name="Judson Santiago" userId="ebb108da2f256286" providerId="LiveId" clId="{3A2C66BD-4906-4BD8-A1B0-21F6CB107536}" dt="2021-03-24T00:09:31.108" v="1379" actId="20577"/>
      <pc:docMkLst>
        <pc:docMk/>
      </pc:docMkLst>
      <pc:sldChg chg="modNotesTx">
        <pc:chgData name="Judson Santiago" userId="ebb108da2f256286" providerId="LiveId" clId="{3A2C66BD-4906-4BD8-A1B0-21F6CB107536}" dt="2021-03-23T16:46:56.556" v="1371"/>
        <pc:sldMkLst>
          <pc:docMk/>
          <pc:sldMk cId="2808920126" sldId="265"/>
        </pc:sldMkLst>
      </pc:sldChg>
      <pc:sldChg chg="modSp mod">
        <pc:chgData name="Judson Santiago" userId="ebb108da2f256286" providerId="LiveId" clId="{3A2C66BD-4906-4BD8-A1B0-21F6CB107536}" dt="2021-03-22T03:09:05.153" v="0" actId="14100"/>
        <pc:sldMkLst>
          <pc:docMk/>
          <pc:sldMk cId="986620063" sldId="287"/>
        </pc:sldMkLst>
        <pc:cxnChg chg="mod">
          <ac:chgData name="Judson Santiago" userId="ebb108da2f256286" providerId="LiveId" clId="{3A2C66BD-4906-4BD8-A1B0-21F6CB107536}" dt="2021-03-22T03:09:05.153" v="0" actId="14100"/>
          <ac:cxnSpMkLst>
            <pc:docMk/>
            <pc:sldMk cId="986620063" sldId="287"/>
            <ac:cxnSpMk id="31" creationId="{D7E85D5C-F8BA-4279-8DD3-FA8821532E44}"/>
          </ac:cxnSpMkLst>
        </pc:cxnChg>
      </pc:sldChg>
      <pc:sldChg chg="modNotesTx">
        <pc:chgData name="Judson Santiago" userId="ebb108da2f256286" providerId="LiveId" clId="{3A2C66BD-4906-4BD8-A1B0-21F6CB107536}" dt="2021-03-23T16:25:21.364" v="1370" actId="6549"/>
        <pc:sldMkLst>
          <pc:docMk/>
          <pc:sldMk cId="1177777645" sldId="302"/>
        </pc:sldMkLst>
      </pc:sldChg>
      <pc:sldChg chg="modSp mod">
        <pc:chgData name="Judson Santiago" userId="ebb108da2f256286" providerId="LiveId" clId="{3A2C66BD-4906-4BD8-A1B0-21F6CB107536}" dt="2021-03-22T03:34:35.436" v="291" actId="20577"/>
        <pc:sldMkLst>
          <pc:docMk/>
          <pc:sldMk cId="478542371" sldId="303"/>
        </pc:sldMkLst>
        <pc:spChg chg="mod">
          <ac:chgData name="Judson Santiago" userId="ebb108da2f256286" providerId="LiveId" clId="{3A2C66BD-4906-4BD8-A1B0-21F6CB107536}" dt="2021-03-22T03:34:35.436" v="291" actId="20577"/>
          <ac:spMkLst>
            <pc:docMk/>
            <pc:sldMk cId="478542371" sldId="303"/>
            <ac:spMk id="3" creationId="{C9874ADF-408A-49D8-9BF6-159200FE0E07}"/>
          </ac:spMkLst>
        </pc:spChg>
      </pc:sldChg>
      <pc:sldChg chg="modSp mod">
        <pc:chgData name="Judson Santiago" userId="ebb108da2f256286" providerId="LiveId" clId="{3A2C66BD-4906-4BD8-A1B0-21F6CB107536}" dt="2021-03-22T03:20:59.471" v="3" actId="207"/>
        <pc:sldMkLst>
          <pc:docMk/>
          <pc:sldMk cId="2202269471" sldId="312"/>
        </pc:sldMkLst>
        <pc:spChg chg="mod">
          <ac:chgData name="Judson Santiago" userId="ebb108da2f256286" providerId="LiveId" clId="{3A2C66BD-4906-4BD8-A1B0-21F6CB107536}" dt="2021-03-22T03:20:59.471" v="3" actId="207"/>
          <ac:spMkLst>
            <pc:docMk/>
            <pc:sldMk cId="2202269471" sldId="312"/>
            <ac:spMk id="3" creationId="{96153445-0A35-44D0-9418-84D41C0DBC34}"/>
          </ac:spMkLst>
        </pc:spChg>
      </pc:sldChg>
      <pc:sldChg chg="modNotesTx">
        <pc:chgData name="Judson Santiago" userId="ebb108da2f256286" providerId="LiveId" clId="{3A2C66BD-4906-4BD8-A1B0-21F6CB107536}" dt="2021-03-22T03:25:24.824" v="165" actId="114"/>
        <pc:sldMkLst>
          <pc:docMk/>
          <pc:sldMk cId="1416530894" sldId="313"/>
        </pc:sldMkLst>
      </pc:sldChg>
      <pc:sldChg chg="modSp mod">
        <pc:chgData name="Judson Santiago" userId="ebb108da2f256286" providerId="LiveId" clId="{3A2C66BD-4906-4BD8-A1B0-21F6CB107536}" dt="2021-03-22T05:17:47.121" v="1221" actId="20577"/>
        <pc:sldMkLst>
          <pc:docMk/>
          <pc:sldMk cId="98027821" sldId="314"/>
        </pc:sldMkLst>
        <pc:spChg chg="mod">
          <ac:chgData name="Judson Santiago" userId="ebb108da2f256286" providerId="LiveId" clId="{3A2C66BD-4906-4BD8-A1B0-21F6CB107536}" dt="2021-03-22T05:17:47.121" v="1221" actId="20577"/>
          <ac:spMkLst>
            <pc:docMk/>
            <pc:sldMk cId="98027821" sldId="314"/>
            <ac:spMk id="3" creationId="{04A15EFD-2292-4EC9-BA4C-F98FFDCEE8A8}"/>
          </ac:spMkLst>
        </pc:spChg>
      </pc:sldChg>
      <pc:sldChg chg="modSp mod modNotesTx">
        <pc:chgData name="Judson Santiago" userId="ebb108da2f256286" providerId="LiveId" clId="{3A2C66BD-4906-4BD8-A1B0-21F6CB107536}" dt="2021-03-22T05:54:01.930" v="1369" actId="313"/>
        <pc:sldMkLst>
          <pc:docMk/>
          <pc:sldMk cId="1026693660" sldId="316"/>
        </pc:sldMkLst>
        <pc:spChg chg="mod">
          <ac:chgData name="Judson Santiago" userId="ebb108da2f256286" providerId="LiveId" clId="{3A2C66BD-4906-4BD8-A1B0-21F6CB107536}" dt="2021-03-22T05:25:02.703" v="1223" actId="207"/>
          <ac:spMkLst>
            <pc:docMk/>
            <pc:sldMk cId="1026693660" sldId="316"/>
            <ac:spMk id="3" creationId="{04A15EFD-2292-4EC9-BA4C-F98FFDCEE8A8}"/>
          </ac:spMkLst>
        </pc:spChg>
        <pc:spChg chg="mod">
          <ac:chgData name="Judson Santiago" userId="ebb108da2f256286" providerId="LiveId" clId="{3A2C66BD-4906-4BD8-A1B0-21F6CB107536}" dt="2021-03-22T05:54:01.930" v="1369" actId="313"/>
          <ac:spMkLst>
            <pc:docMk/>
            <pc:sldMk cId="1026693660" sldId="316"/>
            <ac:spMk id="7" creationId="{450FE924-BD6B-49B4-95F0-3FE1376B221D}"/>
          </ac:spMkLst>
        </pc:spChg>
      </pc:sldChg>
      <pc:sldChg chg="modSp mod">
        <pc:chgData name="Judson Santiago" userId="ebb108da2f256286" providerId="LiveId" clId="{3A2C66BD-4906-4BD8-A1B0-21F6CB107536}" dt="2021-03-22T05:13:31.343" v="1219" actId="1076"/>
        <pc:sldMkLst>
          <pc:docMk/>
          <pc:sldMk cId="2198679468" sldId="317"/>
        </pc:sldMkLst>
        <pc:spChg chg="mod">
          <ac:chgData name="Judson Santiago" userId="ebb108da2f256286" providerId="LiveId" clId="{3A2C66BD-4906-4BD8-A1B0-21F6CB107536}" dt="2021-03-22T05:13:31.343" v="1219" actId="1076"/>
          <ac:spMkLst>
            <pc:docMk/>
            <pc:sldMk cId="2198679468" sldId="317"/>
            <ac:spMk id="3" creationId="{7D1AE535-96C0-4EA4-8802-0EBAB45B7F4E}"/>
          </ac:spMkLst>
        </pc:spChg>
        <pc:spChg chg="mod">
          <ac:chgData name="Judson Santiago" userId="ebb108da2f256286" providerId="LiveId" clId="{3A2C66BD-4906-4BD8-A1B0-21F6CB107536}" dt="2021-03-22T05:13:16.223" v="1218" actId="6549"/>
          <ac:spMkLst>
            <pc:docMk/>
            <pc:sldMk cId="2198679468" sldId="317"/>
            <ac:spMk id="4" creationId="{241CDBE9-8D91-4303-ADB6-81ED8ECC8549}"/>
          </ac:spMkLst>
        </pc:spChg>
      </pc:sldChg>
      <pc:sldChg chg="modSp mod modNotesTx">
        <pc:chgData name="Judson Santiago" userId="ebb108da2f256286" providerId="LiveId" clId="{3A2C66BD-4906-4BD8-A1B0-21F6CB107536}" dt="2021-03-22T05:11:02.145" v="1159" actId="6549"/>
        <pc:sldMkLst>
          <pc:docMk/>
          <pc:sldMk cId="3102437348" sldId="318"/>
        </pc:sldMkLst>
        <pc:spChg chg="mod">
          <ac:chgData name="Judson Santiago" userId="ebb108da2f256286" providerId="LiveId" clId="{3A2C66BD-4906-4BD8-A1B0-21F6CB107536}" dt="2021-03-22T04:20:24.313" v="1027" actId="207"/>
          <ac:spMkLst>
            <pc:docMk/>
            <pc:sldMk cId="3102437348" sldId="318"/>
            <ac:spMk id="3" creationId="{651FE214-1AD7-495B-994F-C5482492D61D}"/>
          </ac:spMkLst>
        </pc:spChg>
        <pc:spChg chg="mod">
          <ac:chgData name="Judson Santiago" userId="ebb108da2f256286" providerId="LiveId" clId="{3A2C66BD-4906-4BD8-A1B0-21F6CB107536}" dt="2021-03-22T05:10:55.989" v="1154" actId="6549"/>
          <ac:spMkLst>
            <pc:docMk/>
            <pc:sldMk cId="3102437348" sldId="318"/>
            <ac:spMk id="4" creationId="{7A31718F-3254-4729-AFA2-901A63822DCA}"/>
          </ac:spMkLst>
        </pc:spChg>
        <pc:spChg chg="mod">
          <ac:chgData name="Judson Santiago" userId="ebb108da2f256286" providerId="LiveId" clId="{3A2C66BD-4906-4BD8-A1B0-21F6CB107536}" dt="2021-03-22T05:11:02.145" v="1159" actId="6549"/>
          <ac:spMkLst>
            <pc:docMk/>
            <pc:sldMk cId="3102437348" sldId="318"/>
            <ac:spMk id="5" creationId="{81A73D13-A3A4-4AF6-95FD-F0C9249BDD49}"/>
          </ac:spMkLst>
        </pc:spChg>
      </pc:sldChg>
      <pc:sldChg chg="modSp mod">
        <pc:chgData name="Judson Santiago" userId="ebb108da2f256286" providerId="LiveId" clId="{3A2C66BD-4906-4BD8-A1B0-21F6CB107536}" dt="2021-03-24T00:09:31.108" v="1379" actId="20577"/>
        <pc:sldMkLst>
          <pc:docMk/>
          <pc:sldMk cId="3711155791" sldId="319"/>
        </pc:sldMkLst>
        <pc:graphicFrameChg chg="mod modGraphic">
          <ac:chgData name="Judson Santiago" userId="ebb108da2f256286" providerId="LiveId" clId="{3A2C66BD-4906-4BD8-A1B0-21F6CB107536}" dt="2021-03-24T00:09:31.108" v="1379" actId="20577"/>
          <ac:graphicFrameMkLst>
            <pc:docMk/>
            <pc:sldMk cId="3711155791" sldId="319"/>
            <ac:graphicFrameMk id="4" creationId="{35507397-BE6E-4532-B9C2-7E4E21E38CBB}"/>
          </ac:graphicFrameMkLst>
        </pc:graphicFrameChg>
      </pc:sldChg>
      <pc:sldChg chg="modSp mod">
        <pc:chgData name="Judson Santiago" userId="ebb108da2f256286" providerId="LiveId" clId="{3A2C66BD-4906-4BD8-A1B0-21F6CB107536}" dt="2021-03-22T04:31:10.989" v="1110" actId="6549"/>
        <pc:sldMkLst>
          <pc:docMk/>
          <pc:sldMk cId="2756075386" sldId="320"/>
        </pc:sldMkLst>
        <pc:spChg chg="mod">
          <ac:chgData name="Judson Santiago" userId="ebb108da2f256286" providerId="LiveId" clId="{3A2C66BD-4906-4BD8-A1B0-21F6CB107536}" dt="2021-03-22T04:31:10.989" v="1110" actId="6549"/>
          <ac:spMkLst>
            <pc:docMk/>
            <pc:sldMk cId="2756075386" sldId="320"/>
            <ac:spMk id="3" creationId="{52A0DAD9-E989-4751-9C1C-148210C2519C}"/>
          </ac:spMkLst>
        </pc:spChg>
      </pc:sldChg>
      <pc:sldChg chg="modSp mod">
        <pc:chgData name="Judson Santiago" userId="ebb108da2f256286" providerId="LiveId" clId="{3A2C66BD-4906-4BD8-A1B0-21F6CB107536}" dt="2021-03-22T05:21:23.243" v="1222" actId="20577"/>
        <pc:sldMkLst>
          <pc:docMk/>
          <pc:sldMk cId="838947106" sldId="321"/>
        </pc:sldMkLst>
        <pc:spChg chg="mod">
          <ac:chgData name="Judson Santiago" userId="ebb108da2f256286" providerId="LiveId" clId="{3A2C66BD-4906-4BD8-A1B0-21F6CB107536}" dt="2021-03-22T05:21:23.243" v="1222" actId="20577"/>
          <ac:spMkLst>
            <pc:docMk/>
            <pc:sldMk cId="838947106" sldId="321"/>
            <ac:spMk id="3" creationId="{392F1E43-EC00-4CE9-922D-C7E2B40E074F}"/>
          </ac:spMkLst>
        </pc:spChg>
      </pc:sldChg>
      <pc:sldChg chg="addSp modSp new mod">
        <pc:chgData name="Judson Santiago" userId="ebb108da2f256286" providerId="LiveId" clId="{3A2C66BD-4906-4BD8-A1B0-21F6CB107536}" dt="2021-03-22T04:11:10.024" v="775" actId="20577"/>
        <pc:sldMkLst>
          <pc:docMk/>
          <pc:sldMk cId="1895756402" sldId="323"/>
        </pc:sldMkLst>
        <pc:spChg chg="mod">
          <ac:chgData name="Judson Santiago" userId="ebb108da2f256286" providerId="LiveId" clId="{3A2C66BD-4906-4BD8-A1B0-21F6CB107536}" dt="2021-03-22T04:00:26.165" v="311" actId="20577"/>
          <ac:spMkLst>
            <pc:docMk/>
            <pc:sldMk cId="1895756402" sldId="323"/>
            <ac:spMk id="2" creationId="{9405F354-8042-4412-995E-515BEA0F1501}"/>
          </ac:spMkLst>
        </pc:spChg>
        <pc:spChg chg="mod">
          <ac:chgData name="Judson Santiago" userId="ebb108da2f256286" providerId="LiveId" clId="{3A2C66BD-4906-4BD8-A1B0-21F6CB107536}" dt="2021-03-22T04:11:10.024" v="775" actId="20577"/>
          <ac:spMkLst>
            <pc:docMk/>
            <pc:sldMk cId="1895756402" sldId="323"/>
            <ac:spMk id="3" creationId="{55AD4C70-AE62-4B34-A9D0-EA750F128A6C}"/>
          </ac:spMkLst>
        </pc:spChg>
        <pc:spChg chg="add mod">
          <ac:chgData name="Judson Santiago" userId="ebb108da2f256286" providerId="LiveId" clId="{3A2C66BD-4906-4BD8-A1B0-21F6CB107536}" dt="2021-03-22T04:06:46.709" v="761" actId="1076"/>
          <ac:spMkLst>
            <pc:docMk/>
            <pc:sldMk cId="1895756402" sldId="323"/>
            <ac:spMk id="4" creationId="{D2469AE5-C758-4480-8E0F-7A0D7C3F1C0D}"/>
          </ac:spMkLst>
        </pc:spChg>
      </pc:sldChg>
    </pc:docChg>
  </pc:docChgLst>
  <pc:docChgLst>
    <pc:chgData name="Judson Santiago" userId="ebb108da2f256286" providerId="LiveId" clId="{19FED7B0-D09C-4444-9A6C-BD1E562FDB94}"/>
    <pc:docChg chg="delSld modSld sldOrd">
      <pc:chgData name="Judson Santiago" userId="ebb108da2f256286" providerId="LiveId" clId="{19FED7B0-D09C-4444-9A6C-BD1E562FDB94}" dt="2019-10-15T23:20:24.818" v="309" actId="20577"/>
      <pc:docMkLst>
        <pc:docMk/>
      </pc:docMkLst>
      <pc:sldChg chg="modSp">
        <pc:chgData name="Judson Santiago" userId="ebb108da2f256286" providerId="LiveId" clId="{19FED7B0-D09C-4444-9A6C-BD1E562FDB94}" dt="2019-10-15T21:52:29.713" v="53" actId="6549"/>
        <pc:sldMkLst>
          <pc:docMk/>
          <pc:sldMk cId="2808920126" sldId="265"/>
        </pc:sldMkLst>
        <pc:spChg chg="mod">
          <ac:chgData name="Judson Santiago" userId="ebb108da2f256286" providerId="LiveId" clId="{19FED7B0-D09C-4444-9A6C-BD1E562FDB94}" dt="2019-10-15T21:52:23.454" v="27" actId="20577"/>
          <ac:spMkLst>
            <pc:docMk/>
            <pc:sldMk cId="2808920126" sldId="265"/>
            <ac:spMk id="3" creationId="{00000000-0000-0000-0000-000000000000}"/>
          </ac:spMkLst>
        </pc:spChg>
        <pc:spChg chg="mod">
          <ac:chgData name="Judson Santiago" userId="ebb108da2f256286" providerId="LiveId" clId="{19FED7B0-D09C-4444-9A6C-BD1E562FDB94}" dt="2019-10-15T21:52:29.713" v="53" actId="6549"/>
          <ac:spMkLst>
            <pc:docMk/>
            <pc:sldMk cId="2808920126" sldId="265"/>
            <ac:spMk id="4" creationId="{00000000-0000-0000-0000-000000000000}"/>
          </ac:spMkLst>
        </pc:spChg>
      </pc:sldChg>
      <pc:sldChg chg="modSp">
        <pc:chgData name="Judson Santiago" userId="ebb108da2f256286" providerId="LiveId" clId="{19FED7B0-D09C-4444-9A6C-BD1E562FDB94}" dt="2019-10-15T22:44:39.189" v="61" actId="20577"/>
        <pc:sldMkLst>
          <pc:docMk/>
          <pc:sldMk cId="478542371" sldId="303"/>
        </pc:sldMkLst>
        <pc:spChg chg="mod">
          <ac:chgData name="Judson Santiago" userId="ebb108da2f256286" providerId="LiveId" clId="{19FED7B0-D09C-4444-9A6C-BD1E562FDB94}" dt="2019-10-15T22:44:39.189" v="61" actId="20577"/>
          <ac:spMkLst>
            <pc:docMk/>
            <pc:sldMk cId="478542371" sldId="303"/>
            <ac:spMk id="3" creationId="{C9874ADF-408A-49D8-9BF6-159200FE0E07}"/>
          </ac:spMkLst>
        </pc:spChg>
      </pc:sldChg>
      <pc:sldChg chg="modSp del ord modTransition">
        <pc:chgData name="Judson Santiago" userId="ebb108da2f256286" providerId="LiveId" clId="{19FED7B0-D09C-4444-9A6C-BD1E562FDB94}" dt="2019-10-15T23:06:31.912" v="144" actId="2696"/>
        <pc:sldMkLst>
          <pc:docMk/>
          <pc:sldMk cId="2646547066" sldId="304"/>
        </pc:sldMkLst>
        <pc:spChg chg="mod">
          <ac:chgData name="Judson Santiago" userId="ebb108da2f256286" providerId="LiveId" clId="{19FED7B0-D09C-4444-9A6C-BD1E562FDB94}" dt="2019-10-15T22:43:41.802" v="55" actId="20577"/>
          <ac:spMkLst>
            <pc:docMk/>
            <pc:sldMk cId="2646547066" sldId="304"/>
            <ac:spMk id="4" creationId="{69B781EE-9544-4834-96BB-7B9688B95FE0}"/>
          </ac:spMkLst>
        </pc:spChg>
        <pc:spChg chg="mod">
          <ac:chgData name="Judson Santiago" userId="ebb108da2f256286" providerId="LiveId" clId="{19FED7B0-D09C-4444-9A6C-BD1E562FDB94}" dt="2019-10-15T22:43:54.801" v="58" actId="1076"/>
          <ac:spMkLst>
            <pc:docMk/>
            <pc:sldMk cId="2646547066" sldId="304"/>
            <ac:spMk id="6" creationId="{59384461-3F14-4708-B733-75C3CEB227E5}"/>
          </ac:spMkLst>
        </pc:spChg>
        <pc:spChg chg="mod">
          <ac:chgData name="Judson Santiago" userId="ebb108da2f256286" providerId="LiveId" clId="{19FED7B0-D09C-4444-9A6C-BD1E562FDB94}" dt="2019-10-15T22:48:27.205" v="63" actId="20577"/>
          <ac:spMkLst>
            <pc:docMk/>
            <pc:sldMk cId="2646547066" sldId="304"/>
            <ac:spMk id="21" creationId="{35934F0B-F84F-4B95-9F56-9A9C37861875}"/>
          </ac:spMkLst>
        </pc:spChg>
        <pc:cxnChg chg="mod">
          <ac:chgData name="Judson Santiago" userId="ebb108da2f256286" providerId="LiveId" clId="{19FED7B0-D09C-4444-9A6C-BD1E562FDB94}" dt="2019-10-15T22:43:48.068" v="56" actId="14100"/>
          <ac:cxnSpMkLst>
            <pc:docMk/>
            <pc:sldMk cId="2646547066" sldId="304"/>
            <ac:cxnSpMk id="9" creationId="{2D27659F-2ACA-4AF0-BE8A-D955B8517694}"/>
          </ac:cxnSpMkLst>
        </pc:cxnChg>
        <pc:cxnChg chg="mod">
          <ac:chgData name="Judson Santiago" userId="ebb108da2f256286" providerId="LiveId" clId="{19FED7B0-D09C-4444-9A6C-BD1E562FDB94}" dt="2019-10-15T22:43:51.840" v="57" actId="1076"/>
          <ac:cxnSpMkLst>
            <pc:docMk/>
            <pc:sldMk cId="2646547066" sldId="304"/>
            <ac:cxnSpMk id="19" creationId="{EF7E3465-B4EA-4B3E-8386-E59CCC1340C0}"/>
          </ac:cxnSpMkLst>
        </pc:cxnChg>
      </pc:sldChg>
      <pc:sldChg chg="ord">
        <pc:chgData name="Judson Santiago" userId="ebb108da2f256286" providerId="LiveId" clId="{19FED7B0-D09C-4444-9A6C-BD1E562FDB94}" dt="2019-10-15T22:51:03.298" v="64"/>
        <pc:sldMkLst>
          <pc:docMk/>
          <pc:sldMk cId="1094193962" sldId="305"/>
        </pc:sldMkLst>
      </pc:sldChg>
      <pc:sldChg chg="modSp">
        <pc:chgData name="Judson Santiago" userId="ebb108da2f256286" providerId="LiveId" clId="{19FED7B0-D09C-4444-9A6C-BD1E562FDB94}" dt="2019-10-15T22:52:14.897" v="69" actId="404"/>
        <pc:sldMkLst>
          <pc:docMk/>
          <pc:sldMk cId="1026693660" sldId="316"/>
        </pc:sldMkLst>
        <pc:graphicFrameChg chg="modGraphic">
          <ac:chgData name="Judson Santiago" userId="ebb108da2f256286" providerId="LiveId" clId="{19FED7B0-D09C-4444-9A6C-BD1E562FDB94}" dt="2019-10-15T22:52:14.897" v="69" actId="404"/>
          <ac:graphicFrameMkLst>
            <pc:docMk/>
            <pc:sldMk cId="1026693660" sldId="316"/>
            <ac:graphicFrameMk id="10" creationId="{18089D72-2065-4FD7-A7F6-6E01BB79A3B6}"/>
          </ac:graphicFrameMkLst>
        </pc:graphicFrameChg>
        <pc:graphicFrameChg chg="modGraphic">
          <ac:chgData name="Judson Santiago" userId="ebb108da2f256286" providerId="LiveId" clId="{19FED7B0-D09C-4444-9A6C-BD1E562FDB94}" dt="2019-10-15T22:52:10.748" v="68" actId="404"/>
          <ac:graphicFrameMkLst>
            <pc:docMk/>
            <pc:sldMk cId="1026693660" sldId="316"/>
            <ac:graphicFrameMk id="11" creationId="{28CB625E-1F05-45A7-AEAB-6606F4A24DEA}"/>
          </ac:graphicFrameMkLst>
        </pc:graphicFrameChg>
        <pc:graphicFrameChg chg="modGraphic">
          <ac:chgData name="Judson Santiago" userId="ebb108da2f256286" providerId="LiveId" clId="{19FED7B0-D09C-4444-9A6C-BD1E562FDB94}" dt="2019-10-15T22:52:06.783" v="67" actId="404"/>
          <ac:graphicFrameMkLst>
            <pc:docMk/>
            <pc:sldMk cId="1026693660" sldId="316"/>
            <ac:graphicFrameMk id="12" creationId="{B04FF1C9-72A7-4C18-978D-F6719B3B1EBE}"/>
          </ac:graphicFrameMkLst>
        </pc:graphicFrameChg>
      </pc:sldChg>
      <pc:sldChg chg="modSp modNotesTx">
        <pc:chgData name="Judson Santiago" userId="ebb108da2f256286" providerId="LiveId" clId="{19FED7B0-D09C-4444-9A6C-BD1E562FDB94}" dt="2019-10-15T23:02:06.503" v="143" actId="20577"/>
        <pc:sldMkLst>
          <pc:docMk/>
          <pc:sldMk cId="2198679468" sldId="317"/>
        </pc:sldMkLst>
        <pc:spChg chg="mod">
          <ac:chgData name="Judson Santiago" userId="ebb108da2f256286" providerId="LiveId" clId="{19FED7B0-D09C-4444-9A6C-BD1E562FDB94}" dt="2019-10-15T22:59:57.642" v="70" actId="6549"/>
          <ac:spMkLst>
            <pc:docMk/>
            <pc:sldMk cId="2198679468" sldId="317"/>
            <ac:spMk id="4" creationId="{241CDBE9-8D91-4303-ADB6-81ED8ECC8549}"/>
          </ac:spMkLst>
        </pc:spChg>
      </pc:sldChg>
      <pc:sldChg chg="modSp">
        <pc:chgData name="Judson Santiago" userId="ebb108da2f256286" providerId="LiveId" clId="{19FED7B0-D09C-4444-9A6C-BD1E562FDB94}" dt="2019-10-15T23:09:36.025" v="152" actId="6549"/>
        <pc:sldMkLst>
          <pc:docMk/>
          <pc:sldMk cId="3102437348" sldId="318"/>
        </pc:sldMkLst>
        <pc:spChg chg="mod">
          <ac:chgData name="Judson Santiago" userId="ebb108da2f256286" providerId="LiveId" clId="{19FED7B0-D09C-4444-9A6C-BD1E562FDB94}" dt="2019-10-15T23:09:36.025" v="152" actId="6549"/>
          <ac:spMkLst>
            <pc:docMk/>
            <pc:sldMk cId="3102437348" sldId="318"/>
            <ac:spMk id="5" creationId="{81A73D13-A3A4-4AF6-95FD-F0C9249BDD49}"/>
          </ac:spMkLst>
        </pc:spChg>
      </pc:sldChg>
      <pc:sldChg chg="modSp modNotesTx">
        <pc:chgData name="Judson Santiago" userId="ebb108da2f256286" providerId="LiveId" clId="{19FED7B0-D09C-4444-9A6C-BD1E562FDB94}" dt="2019-10-15T23:20:24.818" v="309" actId="20577"/>
        <pc:sldMkLst>
          <pc:docMk/>
          <pc:sldMk cId="3711155791" sldId="319"/>
        </pc:sldMkLst>
        <pc:graphicFrameChg chg="modGraphic">
          <ac:chgData name="Judson Santiago" userId="ebb108da2f256286" providerId="LiveId" clId="{19FED7B0-D09C-4444-9A6C-BD1E562FDB94}" dt="2019-10-15T23:10:43.964" v="156" actId="6549"/>
          <ac:graphicFrameMkLst>
            <pc:docMk/>
            <pc:sldMk cId="3711155791" sldId="319"/>
            <ac:graphicFrameMk id="4" creationId="{35507397-BE6E-4532-B9C2-7E4E21E38CBB}"/>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dirty="0"/>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BFEDBB9-17B2-4B3E-927F-6A2C95FBF9DC}" type="datetime1">
              <a:rPr lang="pt-BR" smtClean="0"/>
              <a:t>23/03/2021</a:t>
            </a:fld>
            <a:endParaRPr lang="pt-BR"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dirty="0"/>
          </a:p>
        </p:txBody>
      </p:sp>
      <p:sp>
        <p:nvSpPr>
          <p:cNvPr id="5" name="Espaço reservado para número do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0DD202-58A1-4ABD-B068-DFFCA0C44EAC}" type="slidenum">
              <a:rPr lang="pt-BR" smtClean="0"/>
              <a:t>‹nº›</a:t>
            </a:fld>
            <a:endParaRPr lang="pt-BR" dirty="0"/>
          </a:p>
        </p:txBody>
      </p:sp>
    </p:spTree>
    <p:extLst>
      <p:ext uri="{BB962C8B-B14F-4D97-AF65-F5344CB8AC3E}">
        <p14:creationId xmlns:p14="http://schemas.microsoft.com/office/powerpoint/2010/main" val="4064219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pt-BR" noProof="0" dirty="0"/>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7CFDB409-DC9D-40CF-939D-973CAB3BAB25}" type="datetime1">
              <a:rPr lang="pt-BR" noProof="0" smtClean="0"/>
              <a:t>23/03/2021</a:t>
            </a:fld>
            <a:endParaRPr lang="pt-BR" noProof="0" dirty="0"/>
          </a:p>
        </p:txBody>
      </p:sp>
      <p:sp>
        <p:nvSpPr>
          <p:cNvPr id="4" name="Espaço reservado para imagem do slide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pt-BR" noProof="0" dirty="0"/>
          </a:p>
        </p:txBody>
      </p:sp>
      <p:sp>
        <p:nvSpPr>
          <p:cNvPr id="5" name="Espaço reservado para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pt-BR" noProof="0" dirty="0"/>
              <a:t>Clique para editar o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pt-BR" noProof="0" dirty="0"/>
          </a:p>
        </p:txBody>
      </p:sp>
      <p:sp>
        <p:nvSpPr>
          <p:cNvPr id="7" name="Espaço reservado para número do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F93199CD-3E1B-4AE6-990F-76F925F5EA9F}" type="slidenum">
              <a:rPr lang="pt-BR" noProof="0" smtClean="0"/>
              <a:t>‹nº›</a:t>
            </a:fld>
            <a:endParaRPr lang="pt-BR" noProof="0"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solidFill>
                  <a:srgbClr val="000000"/>
                </a:solidFill>
                <a:effectLst/>
                <a:latin typeface="Verdana" panose="020B0604030504040204" pitchFamily="34" charset="0"/>
              </a:rPr>
              <a:t>O que é a tabela de símbolos e onde ele é utilizada. Implementação de escopos através da tabela de símbolos. Gramáticas com blocos aninhados. Regra do aninhamento mais interno. Encadeamento de tabelas de símbolos. Representação do ambiente. Uso da tabela em um esquema de tradução. Implementação da tabela de símbolos. </a:t>
            </a:r>
            <a:r>
              <a:rPr lang="pt-BR" b="0" i="0">
                <a:solidFill>
                  <a:srgbClr val="000000"/>
                </a:solidFill>
                <a:effectLst/>
                <a:latin typeface="Verdana" panose="020B0604030504040204" pitchFamily="34" charset="0"/>
              </a:rPr>
              <a:t>Apresentação do Trabalho Prático.</a:t>
            </a:r>
            <a:endParaRPr lang="pt-BR" dirty="0"/>
          </a:p>
        </p:txBody>
      </p:sp>
      <p:sp>
        <p:nvSpPr>
          <p:cNvPr id="4" name="Espaço Reservado para Número de Slide 3"/>
          <p:cNvSpPr>
            <a:spLocks noGrp="1"/>
          </p:cNvSpPr>
          <p:nvPr>
            <p:ph type="sldNum" sz="quarter" idx="10"/>
          </p:nvPr>
        </p:nvSpPr>
        <p:spPr/>
        <p:txBody>
          <a:bodyPr/>
          <a:lstStyle/>
          <a:p>
            <a:pPr rtl="0"/>
            <a:fld id="{F93199CD-3E1B-4AE6-990F-76F925F5EA9F}" type="slidenum">
              <a:rPr lang="pt-BR" smtClean="0"/>
              <a:t>1</a:t>
            </a:fld>
            <a:endParaRPr lang="pt-BR" dirty="0"/>
          </a:p>
        </p:txBody>
      </p:sp>
    </p:spTree>
    <p:extLst>
      <p:ext uri="{BB962C8B-B14F-4D97-AF65-F5344CB8AC3E}">
        <p14:creationId xmlns:p14="http://schemas.microsoft.com/office/powerpoint/2010/main" val="1006770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Os endereços podem ser úteis para um interpretador que vai executar instruções a medida que analisa o programa.</a:t>
            </a:r>
          </a:p>
        </p:txBody>
      </p:sp>
      <p:sp>
        <p:nvSpPr>
          <p:cNvPr id="4" name="Espaço Reservado para Número de Slide 3"/>
          <p:cNvSpPr>
            <a:spLocks noGrp="1"/>
          </p:cNvSpPr>
          <p:nvPr>
            <p:ph type="sldNum" sz="quarter" idx="5"/>
          </p:nvPr>
        </p:nvSpPr>
        <p:spPr/>
        <p:txBody>
          <a:bodyPr/>
          <a:lstStyle/>
          <a:p>
            <a:pPr rtl="0"/>
            <a:fld id="{F93199CD-3E1B-4AE6-990F-76F925F5EA9F}" type="slidenum">
              <a:rPr lang="pt-BR" noProof="0" smtClean="0"/>
              <a:t>15</a:t>
            </a:fld>
            <a:endParaRPr lang="pt-BR" noProof="0" dirty="0"/>
          </a:p>
        </p:txBody>
      </p:sp>
    </p:spTree>
    <p:extLst>
      <p:ext uri="{BB962C8B-B14F-4D97-AF65-F5344CB8AC3E}">
        <p14:creationId xmlns:p14="http://schemas.microsoft.com/office/powerpoint/2010/main" val="1289317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err="1"/>
              <a:t>Symbol</a:t>
            </a:r>
            <a:r>
              <a:rPr lang="pt-BR" dirty="0"/>
              <a:t> contém todas as informações sobre um símbolo (nome) em particular.</a:t>
            </a:r>
          </a:p>
        </p:txBody>
      </p:sp>
      <p:sp>
        <p:nvSpPr>
          <p:cNvPr id="4" name="Espaço Reservado para Número de Slide 3"/>
          <p:cNvSpPr>
            <a:spLocks noGrp="1"/>
          </p:cNvSpPr>
          <p:nvPr>
            <p:ph type="sldNum" sz="quarter" idx="5"/>
          </p:nvPr>
        </p:nvSpPr>
        <p:spPr/>
        <p:txBody>
          <a:bodyPr/>
          <a:lstStyle/>
          <a:p>
            <a:pPr rtl="0"/>
            <a:fld id="{F93199CD-3E1B-4AE6-990F-76F925F5EA9F}" type="slidenum">
              <a:rPr lang="pt-BR" noProof="0" smtClean="0"/>
              <a:t>16</a:t>
            </a:fld>
            <a:endParaRPr lang="pt-BR" noProof="0" dirty="0"/>
          </a:p>
        </p:txBody>
      </p:sp>
    </p:spTree>
    <p:extLst>
      <p:ext uri="{BB962C8B-B14F-4D97-AF65-F5344CB8AC3E}">
        <p14:creationId xmlns:p14="http://schemas.microsoft.com/office/powerpoint/2010/main" val="3006384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table</a:t>
            </a:r>
            <a:r>
              <a:rPr lang="pt-BR" dirty="0"/>
              <a:t> é nome da tabela se símbolos atual.</a:t>
            </a:r>
          </a:p>
        </p:txBody>
      </p:sp>
      <p:sp>
        <p:nvSpPr>
          <p:cNvPr id="4" name="Espaço Reservado para Número de Slide 3"/>
          <p:cNvSpPr>
            <a:spLocks noGrp="1"/>
          </p:cNvSpPr>
          <p:nvPr>
            <p:ph type="sldNum" sz="quarter" idx="5"/>
          </p:nvPr>
        </p:nvSpPr>
        <p:spPr/>
        <p:txBody>
          <a:bodyPr/>
          <a:lstStyle/>
          <a:p>
            <a:pPr rtl="0"/>
            <a:fld id="{F93199CD-3E1B-4AE6-990F-76F925F5EA9F}" type="slidenum">
              <a:rPr lang="pt-BR" noProof="0" smtClean="0"/>
              <a:t>18</a:t>
            </a:fld>
            <a:endParaRPr lang="pt-BR" noProof="0" dirty="0"/>
          </a:p>
        </p:txBody>
      </p:sp>
    </p:spTree>
    <p:extLst>
      <p:ext uri="{BB962C8B-B14F-4D97-AF65-F5344CB8AC3E}">
        <p14:creationId xmlns:p14="http://schemas.microsoft.com/office/powerpoint/2010/main" val="3420301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esquema de </a:t>
            </a:r>
            <a:r>
              <a:rPr lang="pt-BR"/>
              <a:t>tradução converte </a:t>
            </a:r>
            <a:r>
              <a:rPr lang="pt-BR" dirty="0"/>
              <a:t>cada acesso ao valor de uma variável, como por exemplo “x;”, em uma indicação com seu tipo correspondente “x : </a:t>
            </a:r>
            <a:r>
              <a:rPr lang="pt-BR" dirty="0" err="1"/>
              <a:t>int</a:t>
            </a:r>
            <a:r>
              <a:rPr lang="pt-BR" dirty="0"/>
              <a:t>;”</a:t>
            </a:r>
          </a:p>
          <a:p>
            <a:endParaRPr lang="pt-BR" dirty="0"/>
          </a:p>
        </p:txBody>
      </p:sp>
      <p:sp>
        <p:nvSpPr>
          <p:cNvPr id="4" name="Espaço Reservado para Número de Slide 3"/>
          <p:cNvSpPr>
            <a:spLocks noGrp="1"/>
          </p:cNvSpPr>
          <p:nvPr>
            <p:ph type="sldNum" sz="quarter" idx="5"/>
          </p:nvPr>
        </p:nvSpPr>
        <p:spPr/>
        <p:txBody>
          <a:bodyPr/>
          <a:lstStyle/>
          <a:p>
            <a:pPr rtl="0"/>
            <a:fld id="{F93199CD-3E1B-4AE6-990F-76F925F5EA9F}" type="slidenum">
              <a:rPr lang="pt-BR" noProof="0" smtClean="0"/>
              <a:t>19</a:t>
            </a:fld>
            <a:endParaRPr lang="pt-BR" noProof="0" dirty="0"/>
          </a:p>
        </p:txBody>
      </p:sp>
    </p:spTree>
    <p:extLst>
      <p:ext uri="{BB962C8B-B14F-4D97-AF65-F5344CB8AC3E}">
        <p14:creationId xmlns:p14="http://schemas.microsoft.com/office/powerpoint/2010/main" val="3937080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Vamos precisar de uma tabela de símbolos.</a:t>
            </a:r>
          </a:p>
        </p:txBody>
      </p:sp>
      <p:sp>
        <p:nvSpPr>
          <p:cNvPr id="4" name="Espaço Reservado para Número de Slide 3"/>
          <p:cNvSpPr>
            <a:spLocks noGrp="1"/>
          </p:cNvSpPr>
          <p:nvPr>
            <p:ph type="sldNum" sz="quarter" idx="5"/>
          </p:nvPr>
        </p:nvSpPr>
        <p:spPr/>
        <p:txBody>
          <a:bodyPr/>
          <a:lstStyle/>
          <a:p>
            <a:pPr rtl="0"/>
            <a:fld id="{F93199CD-3E1B-4AE6-990F-76F925F5EA9F}" type="slidenum">
              <a:rPr lang="pt-BR" noProof="0" smtClean="0"/>
              <a:t>3</a:t>
            </a:fld>
            <a:endParaRPr lang="pt-BR" noProof="0" dirty="0"/>
          </a:p>
        </p:txBody>
      </p:sp>
    </p:spTree>
    <p:extLst>
      <p:ext uri="{BB962C8B-B14F-4D97-AF65-F5344CB8AC3E}">
        <p14:creationId xmlns:p14="http://schemas.microsoft.com/office/powerpoint/2010/main" val="1360789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pPr rtl="0"/>
            <a:fld id="{F93199CD-3E1B-4AE6-990F-76F925F5EA9F}" type="slidenum">
              <a:rPr lang="pt-BR" noProof="0" smtClean="0"/>
              <a:t>4</a:t>
            </a:fld>
            <a:endParaRPr lang="pt-BR" noProof="0" dirty="0"/>
          </a:p>
        </p:txBody>
      </p:sp>
    </p:spTree>
    <p:extLst>
      <p:ext uri="{BB962C8B-B14F-4D97-AF65-F5344CB8AC3E}">
        <p14:creationId xmlns:p14="http://schemas.microsoft.com/office/powerpoint/2010/main" val="4039435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pPr rtl="0"/>
            <a:fld id="{F93199CD-3E1B-4AE6-990F-76F925F5EA9F}" type="slidenum">
              <a:rPr lang="pt-BR" noProof="0" smtClean="0"/>
              <a:t>5</a:t>
            </a:fld>
            <a:endParaRPr lang="pt-BR" noProof="0" dirty="0"/>
          </a:p>
        </p:txBody>
      </p:sp>
    </p:spTree>
    <p:extLst>
      <p:ext uri="{BB962C8B-B14F-4D97-AF65-F5344CB8AC3E}">
        <p14:creationId xmlns:p14="http://schemas.microsoft.com/office/powerpoint/2010/main" val="4276923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escopo é uma das informações importantes que guardamos na tabela. Mas o que é escopo?</a:t>
            </a:r>
          </a:p>
        </p:txBody>
      </p:sp>
      <p:sp>
        <p:nvSpPr>
          <p:cNvPr id="4" name="Espaço Reservado para Número de Slide 3"/>
          <p:cNvSpPr>
            <a:spLocks noGrp="1"/>
          </p:cNvSpPr>
          <p:nvPr>
            <p:ph type="sldNum" sz="quarter" idx="5"/>
          </p:nvPr>
        </p:nvSpPr>
        <p:spPr/>
        <p:txBody>
          <a:bodyPr/>
          <a:lstStyle/>
          <a:p>
            <a:pPr rtl="0"/>
            <a:fld id="{F93199CD-3E1B-4AE6-990F-76F925F5EA9F}" type="slidenum">
              <a:rPr lang="pt-BR" noProof="0" smtClean="0"/>
              <a:t>6</a:t>
            </a:fld>
            <a:endParaRPr lang="pt-BR" noProof="0" dirty="0"/>
          </a:p>
        </p:txBody>
      </p:sp>
    </p:spTree>
    <p:extLst>
      <p:ext uri="{BB962C8B-B14F-4D97-AF65-F5344CB8AC3E}">
        <p14:creationId xmlns:p14="http://schemas.microsoft.com/office/powerpoint/2010/main" val="2679875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exemplo mostra como traduzir cada instrução que acessa o valor de uma variável, como por exemplo “x;”, em uma indicação com seu tipo correspondente “x : int;”</a:t>
            </a:r>
          </a:p>
        </p:txBody>
      </p:sp>
      <p:sp>
        <p:nvSpPr>
          <p:cNvPr id="4" name="Espaço Reservado para Número de Slide 3"/>
          <p:cNvSpPr>
            <a:spLocks noGrp="1"/>
          </p:cNvSpPr>
          <p:nvPr>
            <p:ph type="sldNum" sz="quarter" idx="10"/>
          </p:nvPr>
        </p:nvSpPr>
        <p:spPr/>
        <p:txBody>
          <a:bodyPr/>
          <a:lstStyle/>
          <a:p>
            <a:pPr rtl="0"/>
            <a:fld id="{F93199CD-3E1B-4AE6-990F-76F925F5EA9F}" type="slidenum">
              <a:rPr lang="pt-BR" noProof="0" smtClean="0"/>
              <a:t>7</a:t>
            </a:fld>
            <a:endParaRPr lang="pt-BR" noProof="0" dirty="0"/>
          </a:p>
        </p:txBody>
      </p:sp>
    </p:spTree>
    <p:extLst>
      <p:ext uri="{BB962C8B-B14F-4D97-AF65-F5344CB8AC3E}">
        <p14:creationId xmlns:p14="http://schemas.microsoft.com/office/powerpoint/2010/main" val="2788108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Esta gramática é apenas um exemplo para mostrar o aninhamento de blocos. Em uma gramática real </a:t>
            </a:r>
            <a:r>
              <a:rPr lang="pt-BR" i="1" dirty="0" err="1"/>
              <a:t>stmt</a:t>
            </a:r>
            <a:r>
              <a:rPr lang="pt-BR" dirty="0"/>
              <a:t> seria outras coisas além de </a:t>
            </a:r>
            <a:r>
              <a:rPr lang="pt-BR" i="1" dirty="0" err="1"/>
              <a:t>block</a:t>
            </a:r>
            <a:r>
              <a:rPr lang="pt-BR" dirty="0"/>
              <a:t>.</a:t>
            </a:r>
          </a:p>
        </p:txBody>
      </p:sp>
      <p:sp>
        <p:nvSpPr>
          <p:cNvPr id="4" name="Espaço Reservado para Número de Slide 3"/>
          <p:cNvSpPr>
            <a:spLocks noGrp="1"/>
          </p:cNvSpPr>
          <p:nvPr>
            <p:ph type="sldNum" sz="quarter" idx="5"/>
          </p:nvPr>
        </p:nvSpPr>
        <p:spPr/>
        <p:txBody>
          <a:bodyPr/>
          <a:lstStyle/>
          <a:p>
            <a:pPr rtl="0"/>
            <a:fld id="{F93199CD-3E1B-4AE6-990F-76F925F5EA9F}" type="slidenum">
              <a:rPr lang="pt-BR" noProof="0" smtClean="0"/>
              <a:t>8</a:t>
            </a:fld>
            <a:endParaRPr lang="pt-BR" noProof="0" dirty="0"/>
          </a:p>
        </p:txBody>
      </p:sp>
    </p:spTree>
    <p:extLst>
      <p:ext uri="{BB962C8B-B14F-4D97-AF65-F5344CB8AC3E}">
        <p14:creationId xmlns:p14="http://schemas.microsoft.com/office/powerpoint/2010/main" val="1728839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tabela de símbolos permite implementar o conceito de escopo. Mas existe também um outro conceito em que ela é importante: o conceito de ambiente.</a:t>
            </a:r>
          </a:p>
        </p:txBody>
      </p:sp>
      <p:sp>
        <p:nvSpPr>
          <p:cNvPr id="4" name="Espaço Reservado para Número de Slide 3"/>
          <p:cNvSpPr>
            <a:spLocks noGrp="1"/>
          </p:cNvSpPr>
          <p:nvPr>
            <p:ph type="sldNum" sz="quarter" idx="5"/>
          </p:nvPr>
        </p:nvSpPr>
        <p:spPr/>
        <p:txBody>
          <a:bodyPr/>
          <a:lstStyle/>
          <a:p>
            <a:pPr rtl="0"/>
            <a:fld id="{F93199CD-3E1B-4AE6-990F-76F925F5EA9F}" type="slidenum">
              <a:rPr lang="pt-BR" noProof="0" smtClean="0"/>
              <a:t>12</a:t>
            </a:fld>
            <a:endParaRPr lang="pt-BR" noProof="0" dirty="0"/>
          </a:p>
        </p:txBody>
      </p:sp>
    </p:spTree>
    <p:extLst>
      <p:ext uri="{BB962C8B-B14F-4D97-AF65-F5344CB8AC3E}">
        <p14:creationId xmlns:p14="http://schemas.microsoft.com/office/powerpoint/2010/main" val="3257543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Se muda o valor de uma variável, mudou seu estado. Se muda o endereço de uma variável, significa que mudou seu ambiente.</a:t>
            </a:r>
          </a:p>
        </p:txBody>
      </p:sp>
      <p:sp>
        <p:nvSpPr>
          <p:cNvPr id="4" name="Espaço Reservado para Número de Slide 3"/>
          <p:cNvSpPr>
            <a:spLocks noGrp="1"/>
          </p:cNvSpPr>
          <p:nvPr>
            <p:ph type="sldNum" sz="quarter" idx="10"/>
          </p:nvPr>
        </p:nvSpPr>
        <p:spPr/>
        <p:txBody>
          <a:bodyPr/>
          <a:lstStyle/>
          <a:p>
            <a:pPr rtl="0"/>
            <a:fld id="{F93199CD-3E1B-4AE6-990F-76F925F5EA9F}" type="slidenum">
              <a:rPr lang="pt-BR" noProof="0" smtClean="0"/>
              <a:t>13</a:t>
            </a:fld>
            <a:endParaRPr lang="pt-BR" noProof="0" dirty="0"/>
          </a:p>
        </p:txBody>
      </p:sp>
    </p:spTree>
    <p:extLst>
      <p:ext uri="{BB962C8B-B14F-4D97-AF65-F5344CB8AC3E}">
        <p14:creationId xmlns:p14="http://schemas.microsoft.com/office/powerpoint/2010/main" val="23690980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Pr>
        <a:gradFill flip="none" rotWithShape="1">
          <a:gsLst>
            <a:gs pos="10000">
              <a:srgbClr val="06171C"/>
            </a:gs>
            <a:gs pos="100000">
              <a:srgbClr val="898B72"/>
            </a:gs>
            <a:gs pos="65000">
              <a:srgbClr val="20362D"/>
            </a:gs>
          </a:gsLst>
          <a:lin ang="8100000" scaled="1"/>
          <a:tileRect/>
        </a:gradFill>
        <a:effectLst/>
      </p:bgPr>
    </p:bg>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3DFCDE94-EDAE-4C36-A1AF-86931690E9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5853730" cy="6862616"/>
          </a:xfrm>
          <a:prstGeom prst="rect">
            <a:avLst/>
          </a:prstGeom>
        </p:spPr>
      </p:pic>
      <p:sp>
        <p:nvSpPr>
          <p:cNvPr id="2" name="Título 1"/>
          <p:cNvSpPr>
            <a:spLocks noGrp="1"/>
          </p:cNvSpPr>
          <p:nvPr>
            <p:ph type="ctrTitle"/>
          </p:nvPr>
        </p:nvSpPr>
        <p:spPr>
          <a:xfrm>
            <a:off x="6742483" y="1600200"/>
            <a:ext cx="4838331" cy="3733800"/>
          </a:xfrm>
        </p:spPr>
        <p:txBody>
          <a:bodyPr rtlCol="0" anchor="b">
            <a:normAutofit/>
          </a:bodyPr>
          <a:lstStyle>
            <a:lvl1pPr>
              <a:lnSpc>
                <a:spcPct val="100000"/>
              </a:lnSpc>
              <a:defRPr sz="5400">
                <a:solidFill>
                  <a:schemeClr val="tx1"/>
                </a:solidFill>
              </a:defRPr>
            </a:lvl1pPr>
          </a:lstStyle>
          <a:p>
            <a:pPr rtl="0"/>
            <a:r>
              <a:rPr lang="pt-BR" noProof="0" dirty="0"/>
              <a:t>Clique para editar o título mestre</a:t>
            </a:r>
          </a:p>
        </p:txBody>
      </p:sp>
      <p:sp>
        <p:nvSpPr>
          <p:cNvPr id="3" name="Subtítulo 2"/>
          <p:cNvSpPr>
            <a:spLocks noGrp="1"/>
          </p:cNvSpPr>
          <p:nvPr>
            <p:ph type="subTitle" idx="1"/>
          </p:nvPr>
        </p:nvSpPr>
        <p:spPr>
          <a:xfrm>
            <a:off x="6742481" y="5562599"/>
            <a:ext cx="4838332" cy="835025"/>
          </a:xfrm>
        </p:spPr>
        <p:txBody>
          <a:bodyPr rtlCol="0">
            <a:normAutofit/>
          </a:bodyPr>
          <a:lstStyle>
            <a:lvl1pPr marL="0" indent="0" algn="l">
              <a:spcBef>
                <a:spcPts val="0"/>
              </a:spcBef>
              <a:buNone/>
              <a:defRPr sz="2000" b="1" cap="none"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BR" noProof="0" dirty="0"/>
              <a:t>Clique para editar o estilo do subtítulo Mestre</a:t>
            </a:r>
          </a:p>
        </p:txBody>
      </p:sp>
      <p:sp>
        <p:nvSpPr>
          <p:cNvPr id="8" name="Retângulo 7"/>
          <p:cNvSpPr/>
          <p:nvPr/>
        </p:nvSpPr>
        <p:spPr>
          <a:xfrm>
            <a:off x="5819264" y="4616"/>
            <a:ext cx="457200" cy="6858000"/>
          </a:xfrm>
          <a:prstGeom prst="rect">
            <a:avLst/>
          </a:prstGeom>
          <a:solidFill>
            <a:srgbClr val="0A10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4" name="CaixaDeTexto 3">
            <a:extLst>
              <a:ext uri="{FF2B5EF4-FFF2-40B4-BE49-F238E27FC236}">
                <a16:creationId xmlns:a16="http://schemas.microsoft.com/office/drawing/2014/main" id="{7E2B1C32-C63D-4BDC-B033-12A5B40F93BE}"/>
              </a:ext>
            </a:extLst>
          </p:cNvPr>
          <p:cNvSpPr txBox="1"/>
          <p:nvPr userDrawn="1"/>
        </p:nvSpPr>
        <p:spPr>
          <a:xfrm rot="16200000">
            <a:off x="4534637" y="5072205"/>
            <a:ext cx="3018124" cy="307777"/>
          </a:xfrm>
          <a:prstGeom prst="rect">
            <a:avLst/>
          </a:prstGeom>
          <a:noFill/>
        </p:spPr>
        <p:txBody>
          <a:bodyPr wrap="square" rtlCol="0">
            <a:spAutoFit/>
          </a:bodyPr>
          <a:lstStyle/>
          <a:p>
            <a:r>
              <a:rPr lang="pt-BR" sz="1400" dirty="0"/>
              <a:t>Judson Santos Santiago</a:t>
            </a:r>
          </a:p>
        </p:txBody>
      </p:sp>
    </p:spTree>
    <p:extLst>
      <p:ext uri="{BB962C8B-B14F-4D97-AF65-F5344CB8AC3E}">
        <p14:creationId xmlns:p14="http://schemas.microsoft.com/office/powerpoint/2010/main" val="94999051"/>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585819" y="609600"/>
            <a:ext cx="1981201" cy="5638800"/>
          </a:xfrm>
        </p:spPr>
        <p:txBody>
          <a:bodyPr vert="eaVert" rtlCol="0"/>
          <a:lstStyle/>
          <a:p>
            <a:pPr rtl="0"/>
            <a:r>
              <a:rPr lang="pt-BR" noProof="0"/>
              <a:t>Clique para editar o título mestre</a:t>
            </a:r>
            <a:endParaRPr lang="pt-BR" noProof="0" dirty="0"/>
          </a:p>
        </p:txBody>
      </p:sp>
      <p:sp>
        <p:nvSpPr>
          <p:cNvPr id="3" name="Espaço reservado para texto vertical 2"/>
          <p:cNvSpPr>
            <a:spLocks noGrp="1"/>
          </p:cNvSpPr>
          <p:nvPr>
            <p:ph type="body" orient="vert" idx="1"/>
          </p:nvPr>
        </p:nvSpPr>
        <p:spPr>
          <a:xfrm>
            <a:off x="909837" y="609600"/>
            <a:ext cx="8447382" cy="5638800"/>
          </a:xfrm>
        </p:spPr>
        <p:txBody>
          <a:bodyPr vert="eaVert" rtlCol="0">
            <a:normAutofit/>
          </a:bodyPr>
          <a:lstStyle>
            <a:lvl1pPr>
              <a:defRPr sz="2400"/>
            </a:lvl1pPr>
            <a:lvl2pPr>
              <a:defRPr sz="2000"/>
            </a:lvl2pPr>
            <a:lvl3pPr>
              <a:defRPr sz="1800"/>
            </a:lvl3pPr>
            <a:lvl4pPr>
              <a:defRPr sz="1600"/>
            </a:lvl4pPr>
            <a:lvl5pPr>
              <a:defRPr sz="1600"/>
            </a:lvl5pPr>
          </a:lstStyle>
          <a:p>
            <a:pPr lvl="0" rtl="0"/>
            <a:r>
              <a:rPr lang="pt-BR" noProof="0" dirty="0"/>
              <a:t>Editar estilos de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5" name="Espaço reservado para rodapé 4"/>
          <p:cNvSpPr>
            <a:spLocks noGrp="1"/>
          </p:cNvSpPr>
          <p:nvPr>
            <p:ph type="ftr" sz="quarter" idx="11"/>
          </p:nvPr>
        </p:nvSpPr>
        <p:spPr/>
        <p:txBody>
          <a:bodyPr rtlCol="0"/>
          <a:lstStyle/>
          <a:p>
            <a:pPr rtl="0"/>
            <a:r>
              <a:rPr lang="pt-BR" noProof="0" dirty="0"/>
              <a:t>Adicionar um rodapé</a:t>
            </a:r>
          </a:p>
        </p:txBody>
      </p:sp>
      <p:sp>
        <p:nvSpPr>
          <p:cNvPr id="4" name="Espaço reservado para data 3"/>
          <p:cNvSpPr>
            <a:spLocks noGrp="1"/>
          </p:cNvSpPr>
          <p:nvPr>
            <p:ph type="dt" sz="half" idx="10"/>
          </p:nvPr>
        </p:nvSpPr>
        <p:spPr/>
        <p:txBody>
          <a:bodyPr rtlCol="0"/>
          <a:lstStyle/>
          <a:p>
            <a:pPr rtl="0"/>
            <a:fld id="{7386073F-07CC-4F54-983C-A08F76E2B22C}" type="datetime1">
              <a:rPr lang="pt-BR" noProof="0" smtClean="0"/>
              <a:t>23/03/2021</a:t>
            </a:fld>
            <a:endParaRPr lang="pt-BR" noProof="0" dirty="0"/>
          </a:p>
        </p:txBody>
      </p:sp>
      <p:sp>
        <p:nvSpPr>
          <p:cNvPr id="6" name="Espaço reservado para número do slide 5"/>
          <p:cNvSpPr>
            <a:spLocks noGrp="1"/>
          </p:cNvSpPr>
          <p:nvPr>
            <p:ph type="sldNum" sz="quarter" idx="12"/>
          </p:nvPr>
        </p:nvSpPr>
        <p:spPr/>
        <p:txBody>
          <a:bodyPr rtlCol="0"/>
          <a:lstStyle/>
          <a:p>
            <a:pPr rtl="0"/>
            <a:fld id="{2A013F82-EE5E-44EE-A61D-E31C6657F26F}" type="slidenum">
              <a:rPr lang="pt-BR" noProof="0" smtClean="0"/>
              <a:t>‹nº›</a:t>
            </a:fld>
            <a:endParaRPr lang="pt-BR" noProof="0" dirty="0"/>
          </a:p>
        </p:txBody>
      </p:sp>
    </p:spTree>
    <p:extLst>
      <p:ext uri="{BB962C8B-B14F-4D97-AF65-F5344CB8AC3E}">
        <p14:creationId xmlns:p14="http://schemas.microsoft.com/office/powerpoint/2010/main" val="4079035419"/>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noProof="0" dirty="0"/>
              <a:t>Clique para editar o título mestre</a:t>
            </a:r>
          </a:p>
        </p:txBody>
      </p:sp>
      <p:sp>
        <p:nvSpPr>
          <p:cNvPr id="3" name="Espaço reservado para conteúdo 2"/>
          <p:cNvSpPr>
            <a:spLocks noGrp="1"/>
          </p:cNvSpPr>
          <p:nvPr>
            <p:ph idx="1"/>
          </p:nvPr>
        </p:nvSpPr>
        <p:spPr/>
        <p:txBody>
          <a:bodyPr rtlCol="0">
            <a:normAutofit/>
          </a:bodyPr>
          <a:lstStyle>
            <a:lvl1pPr>
              <a:lnSpc>
                <a:spcPct val="120000"/>
              </a:lnSpc>
              <a:defRPr sz="2400"/>
            </a:lvl1pPr>
            <a:lvl2pPr>
              <a:lnSpc>
                <a:spcPct val="120000"/>
              </a:lnSpc>
              <a:defRPr sz="2000"/>
            </a:lvl2pPr>
            <a:lvl3pPr>
              <a:lnSpc>
                <a:spcPct val="120000"/>
              </a:lnSpc>
              <a:defRPr sz="1800"/>
            </a:lvl3pPr>
            <a:lvl4pPr>
              <a:lnSpc>
                <a:spcPct val="120000"/>
              </a:lnSpc>
              <a:defRPr sz="1600"/>
            </a:lvl4pPr>
            <a:lvl5pPr>
              <a:lnSpc>
                <a:spcPct val="120000"/>
              </a:lnSpc>
              <a:defRPr sz="1600"/>
            </a:lvl5pPr>
            <a:lvl6pPr>
              <a:defRPr/>
            </a:lvl6pPr>
          </a:lstStyle>
          <a:p>
            <a:pPr lvl="0" rtl="0"/>
            <a:r>
              <a:rPr lang="pt-BR" noProof="0" dirty="0"/>
              <a:t>Editar estilos de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4" name="Espaço reservado para rodapé 4"/>
          <p:cNvSpPr>
            <a:spLocks noGrp="1"/>
          </p:cNvSpPr>
          <p:nvPr>
            <p:ph type="ftr" sz="quarter" idx="11"/>
          </p:nvPr>
        </p:nvSpPr>
        <p:spPr>
          <a:xfrm>
            <a:off x="909836" y="6400800"/>
            <a:ext cx="7024609" cy="276228"/>
          </a:xfrm>
        </p:spPr>
        <p:txBody>
          <a:bodyPr rtlCol="0"/>
          <a:lstStyle/>
          <a:p>
            <a:pPr rtl="0"/>
            <a:r>
              <a:rPr lang="pt-BR" noProof="0" dirty="0"/>
              <a:t>Adicionar um rodapé</a:t>
            </a:r>
          </a:p>
        </p:txBody>
      </p:sp>
      <p:sp>
        <p:nvSpPr>
          <p:cNvPr id="5" name="Espaço reservado para data 3"/>
          <p:cNvSpPr>
            <a:spLocks noGrp="1"/>
          </p:cNvSpPr>
          <p:nvPr>
            <p:ph type="dt" sz="half" idx="10"/>
          </p:nvPr>
        </p:nvSpPr>
        <p:spPr>
          <a:xfrm>
            <a:off x="8228011" y="6400800"/>
            <a:ext cx="1548659" cy="276228"/>
          </a:xfrm>
        </p:spPr>
        <p:txBody>
          <a:bodyPr rtlCol="0"/>
          <a:lstStyle/>
          <a:p>
            <a:pPr rtl="0"/>
            <a:fld id="{A09B9D17-E8D2-48F1-BB8E-8435624068C9}" type="datetime1">
              <a:rPr lang="pt-BR" noProof="0" smtClean="0"/>
              <a:t>23/03/2021</a:t>
            </a:fld>
            <a:endParaRPr lang="pt-BR" noProof="0" dirty="0"/>
          </a:p>
        </p:txBody>
      </p:sp>
      <p:sp>
        <p:nvSpPr>
          <p:cNvPr id="6" name="Espaço reservado para número do slide 5"/>
          <p:cNvSpPr>
            <a:spLocks noGrp="1"/>
          </p:cNvSpPr>
          <p:nvPr>
            <p:ph type="sldNum" sz="quarter" idx="12"/>
          </p:nvPr>
        </p:nvSpPr>
        <p:spPr>
          <a:xfrm>
            <a:off x="10056811" y="6400800"/>
            <a:ext cx="1066802" cy="276228"/>
          </a:xfrm>
        </p:spPr>
        <p:txBody>
          <a:bodyPr rtlCol="0"/>
          <a:lstStyle/>
          <a:p>
            <a:pPr rtl="0"/>
            <a:fld id="{2A013F82-EE5E-44EE-A61D-E31C6657F26F}" type="slidenum">
              <a:rPr lang="pt-BR" noProof="0" smtClean="0"/>
              <a:t>‹nº›</a:t>
            </a:fld>
            <a:endParaRPr lang="pt-BR" noProof="0" dirty="0"/>
          </a:p>
        </p:txBody>
      </p:sp>
    </p:spTree>
    <p:extLst>
      <p:ext uri="{BB962C8B-B14F-4D97-AF65-F5344CB8AC3E}">
        <p14:creationId xmlns:p14="http://schemas.microsoft.com/office/powerpoint/2010/main" val="2738254095"/>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gradFill>
          <a:gsLst>
            <a:gs pos="10000">
              <a:srgbClr val="06171C"/>
            </a:gs>
            <a:gs pos="100000">
              <a:srgbClr val="898B72"/>
            </a:gs>
            <a:gs pos="65000">
              <a:srgbClr val="22372E"/>
            </a:gs>
          </a:gsLst>
          <a:lin ang="27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2436812" y="1616074"/>
            <a:ext cx="7315198" cy="2727325"/>
          </a:xfrm>
        </p:spPr>
        <p:txBody>
          <a:bodyPr rtlCol="0" anchor="b">
            <a:normAutofit/>
          </a:bodyPr>
          <a:lstStyle>
            <a:lvl1pPr algn="l">
              <a:lnSpc>
                <a:spcPct val="80000"/>
              </a:lnSpc>
              <a:defRPr sz="4800" b="0" cap="none" baseline="0"/>
            </a:lvl1pPr>
          </a:lstStyle>
          <a:p>
            <a:pPr rtl="0"/>
            <a:r>
              <a:rPr lang="pt-BR" noProof="0"/>
              <a:t>Clique para editar o título mestre</a:t>
            </a:r>
            <a:endParaRPr lang="pt-BR" noProof="0" dirty="0"/>
          </a:p>
        </p:txBody>
      </p:sp>
      <p:sp>
        <p:nvSpPr>
          <p:cNvPr id="3" name="Espaço reservado para texto 2"/>
          <p:cNvSpPr>
            <a:spLocks noGrp="1"/>
          </p:cNvSpPr>
          <p:nvPr>
            <p:ph type="body" idx="1"/>
          </p:nvPr>
        </p:nvSpPr>
        <p:spPr>
          <a:xfrm>
            <a:off x="2436814" y="4495800"/>
            <a:ext cx="7315198" cy="1673225"/>
          </a:xfrm>
        </p:spPr>
        <p:txBody>
          <a:bodyPr rtlCol="0" anchor="t">
            <a:normAutofit/>
          </a:bodyPr>
          <a:lstStyle>
            <a:lvl1pPr marL="0" indent="0">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noProof="0"/>
              <a:t>Editar estilos de texto Mestre</a:t>
            </a:r>
          </a:p>
        </p:txBody>
      </p:sp>
      <p:sp>
        <p:nvSpPr>
          <p:cNvPr id="5" name="Espaço reservado para rodapé 4"/>
          <p:cNvSpPr>
            <a:spLocks noGrp="1"/>
          </p:cNvSpPr>
          <p:nvPr>
            <p:ph type="ftr" sz="quarter" idx="11"/>
          </p:nvPr>
        </p:nvSpPr>
        <p:spPr/>
        <p:txBody>
          <a:bodyPr rtlCol="0"/>
          <a:lstStyle/>
          <a:p>
            <a:pPr rtl="0"/>
            <a:r>
              <a:rPr lang="pt-BR" noProof="0" dirty="0"/>
              <a:t>Adicionar um rodapé</a:t>
            </a:r>
          </a:p>
        </p:txBody>
      </p:sp>
      <p:sp>
        <p:nvSpPr>
          <p:cNvPr id="4" name="Espaço reservado para data 3"/>
          <p:cNvSpPr>
            <a:spLocks noGrp="1"/>
          </p:cNvSpPr>
          <p:nvPr>
            <p:ph type="dt" sz="half" idx="10"/>
          </p:nvPr>
        </p:nvSpPr>
        <p:spPr/>
        <p:txBody>
          <a:bodyPr rtlCol="0"/>
          <a:lstStyle/>
          <a:p>
            <a:pPr rtl="0"/>
            <a:fld id="{3CC651F5-80DD-4CFE-BBBA-2C23591EF509}" type="datetime1">
              <a:rPr lang="pt-BR" noProof="0" smtClean="0"/>
              <a:t>23/03/2021</a:t>
            </a:fld>
            <a:endParaRPr lang="pt-BR" noProof="0" dirty="0"/>
          </a:p>
        </p:txBody>
      </p:sp>
      <p:sp>
        <p:nvSpPr>
          <p:cNvPr id="6" name="Espaço reservado para número do slide 5"/>
          <p:cNvSpPr>
            <a:spLocks noGrp="1"/>
          </p:cNvSpPr>
          <p:nvPr>
            <p:ph type="sldNum" sz="quarter" idx="12"/>
          </p:nvPr>
        </p:nvSpPr>
        <p:spPr/>
        <p:txBody>
          <a:bodyPr rtlCol="0"/>
          <a:lstStyle/>
          <a:p>
            <a:pPr rtl="0"/>
            <a:fld id="{2A013F82-EE5E-44EE-A61D-E31C6657F26F}" type="slidenum">
              <a:rPr lang="pt-BR" noProof="0" smtClean="0"/>
              <a:t>‹nº›</a:t>
            </a:fld>
            <a:endParaRPr lang="pt-BR" noProof="0" dirty="0"/>
          </a:p>
        </p:txBody>
      </p:sp>
    </p:spTree>
    <p:extLst>
      <p:ext uri="{BB962C8B-B14F-4D97-AF65-F5344CB8AC3E}">
        <p14:creationId xmlns:p14="http://schemas.microsoft.com/office/powerpoint/2010/main" val="1761813311"/>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noProof="0"/>
              <a:t>Clique para editar o título mestre</a:t>
            </a:r>
            <a:endParaRPr lang="pt-BR" noProof="0" dirty="0"/>
          </a:p>
        </p:txBody>
      </p:sp>
      <p:sp>
        <p:nvSpPr>
          <p:cNvPr id="3" name="Espaço reservado para conteúdo 2"/>
          <p:cNvSpPr>
            <a:spLocks noGrp="1"/>
          </p:cNvSpPr>
          <p:nvPr>
            <p:ph sz="half" idx="1"/>
          </p:nvPr>
        </p:nvSpPr>
        <p:spPr>
          <a:xfrm>
            <a:off x="909837" y="1828800"/>
            <a:ext cx="5489376" cy="4419600"/>
          </a:xfrm>
        </p:spPr>
        <p:txBody>
          <a:bodyPr rtlCol="0">
            <a:normAutofit/>
          </a:bodyPr>
          <a:lstStyle>
            <a:lvl1pPr>
              <a:lnSpc>
                <a:spcPct val="120000"/>
              </a:lnSpc>
              <a:defRPr sz="2400"/>
            </a:lvl1pPr>
            <a:lvl2pPr>
              <a:lnSpc>
                <a:spcPct val="120000"/>
              </a:lnSpc>
              <a:defRPr sz="2000"/>
            </a:lvl2pPr>
            <a:lvl3pPr>
              <a:lnSpc>
                <a:spcPct val="120000"/>
              </a:lnSpc>
              <a:defRPr sz="1800"/>
            </a:lvl3pPr>
            <a:lvl4pPr>
              <a:lnSpc>
                <a:spcPct val="120000"/>
              </a:lnSpc>
              <a:defRPr sz="1600"/>
            </a:lvl4pPr>
            <a:lvl5pPr>
              <a:lnSpc>
                <a:spcPct val="120000"/>
              </a:lnSpc>
              <a:defRPr sz="1600"/>
            </a:lvl5pPr>
            <a:lvl6pPr marL="2057400">
              <a:defRPr sz="1600"/>
            </a:lvl6pPr>
            <a:lvl7pPr marL="2057400">
              <a:defRPr sz="1600"/>
            </a:lvl7pPr>
            <a:lvl8pPr marL="2057400">
              <a:defRPr sz="1600"/>
            </a:lvl8pPr>
            <a:lvl9pPr marL="2057400">
              <a:defRPr sz="1600"/>
            </a:lvl9pPr>
          </a:lstStyle>
          <a:p>
            <a:pPr lvl="0" rtl="0"/>
            <a:r>
              <a:rPr lang="pt-BR" noProof="0" dirty="0"/>
              <a:t>Editar estilos de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4" name="Espaço reservado para conteúdo 3"/>
          <p:cNvSpPr>
            <a:spLocks noGrp="1"/>
          </p:cNvSpPr>
          <p:nvPr>
            <p:ph sz="half" idx="2"/>
          </p:nvPr>
        </p:nvSpPr>
        <p:spPr>
          <a:xfrm>
            <a:off x="6704014" y="1828800"/>
            <a:ext cx="4863005" cy="4419600"/>
          </a:xfrm>
        </p:spPr>
        <p:txBody>
          <a:bodyPr rtlCol="0">
            <a:normAutofit/>
          </a:bodyPr>
          <a:lstStyle>
            <a:lvl1pPr>
              <a:lnSpc>
                <a:spcPct val="120000"/>
              </a:lnSpc>
              <a:defRPr sz="2400"/>
            </a:lvl1pPr>
            <a:lvl2pPr>
              <a:lnSpc>
                <a:spcPct val="120000"/>
              </a:lnSpc>
              <a:defRPr sz="2000"/>
            </a:lvl2pPr>
            <a:lvl3pPr>
              <a:lnSpc>
                <a:spcPct val="120000"/>
              </a:lnSpc>
              <a:defRPr sz="1800"/>
            </a:lvl3pPr>
            <a:lvl4pPr>
              <a:lnSpc>
                <a:spcPct val="120000"/>
              </a:lnSpc>
              <a:defRPr sz="1600"/>
            </a:lvl4pPr>
            <a:lvl5pPr>
              <a:lnSpc>
                <a:spcPct val="120000"/>
              </a:lnSpc>
              <a:defRPr sz="1600"/>
            </a:lvl5pPr>
            <a:lvl6pPr marL="2057400">
              <a:defRPr sz="1600"/>
            </a:lvl6pPr>
            <a:lvl7pPr marL="2057400">
              <a:defRPr sz="1600"/>
            </a:lvl7pPr>
            <a:lvl8pPr marL="2057400">
              <a:defRPr sz="1600"/>
            </a:lvl8pPr>
            <a:lvl9pPr marL="2057400">
              <a:defRPr sz="1600"/>
            </a:lvl9pPr>
          </a:lstStyle>
          <a:p>
            <a:pPr lvl="0" rtl="0"/>
            <a:r>
              <a:rPr lang="pt-BR" noProof="0" dirty="0"/>
              <a:t>Editar estilos de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6" name="Espaço reservado para rodapé 5"/>
          <p:cNvSpPr>
            <a:spLocks noGrp="1"/>
          </p:cNvSpPr>
          <p:nvPr>
            <p:ph type="ftr" sz="quarter" idx="11"/>
          </p:nvPr>
        </p:nvSpPr>
        <p:spPr/>
        <p:txBody>
          <a:bodyPr rtlCol="0"/>
          <a:lstStyle/>
          <a:p>
            <a:pPr rtl="0"/>
            <a:r>
              <a:rPr lang="pt-BR" noProof="0" dirty="0"/>
              <a:t>Adicionar um rodapé</a:t>
            </a:r>
          </a:p>
        </p:txBody>
      </p:sp>
      <p:sp>
        <p:nvSpPr>
          <p:cNvPr id="5" name="Espaço reservado para data 4"/>
          <p:cNvSpPr>
            <a:spLocks noGrp="1"/>
          </p:cNvSpPr>
          <p:nvPr>
            <p:ph type="dt" sz="half" idx="10"/>
          </p:nvPr>
        </p:nvSpPr>
        <p:spPr/>
        <p:txBody>
          <a:bodyPr rtlCol="0"/>
          <a:lstStyle/>
          <a:p>
            <a:pPr rtl="0"/>
            <a:fld id="{E20F3F8A-A3F9-49EF-8A63-4F3E8648871C}" type="datetime1">
              <a:rPr lang="pt-BR" noProof="0" smtClean="0"/>
              <a:t>23/03/2021</a:t>
            </a:fld>
            <a:endParaRPr lang="pt-BR" noProof="0" dirty="0"/>
          </a:p>
        </p:txBody>
      </p:sp>
      <p:sp>
        <p:nvSpPr>
          <p:cNvPr id="7" name="Espaço reservado para número do slide 6"/>
          <p:cNvSpPr>
            <a:spLocks noGrp="1"/>
          </p:cNvSpPr>
          <p:nvPr>
            <p:ph type="sldNum" sz="quarter" idx="12"/>
          </p:nvPr>
        </p:nvSpPr>
        <p:spPr/>
        <p:txBody>
          <a:bodyPr rtlCol="0"/>
          <a:lstStyle/>
          <a:p>
            <a:pPr rtl="0"/>
            <a:fld id="{2A013F82-EE5E-44EE-A61D-E31C6657F26F}" type="slidenum">
              <a:rPr lang="pt-BR" noProof="0" smtClean="0"/>
              <a:t>‹nº›</a:t>
            </a:fld>
            <a:endParaRPr lang="pt-BR" noProof="0" dirty="0"/>
          </a:p>
        </p:txBody>
      </p:sp>
    </p:spTree>
    <p:extLst>
      <p:ext uri="{BB962C8B-B14F-4D97-AF65-F5344CB8AC3E}">
        <p14:creationId xmlns:p14="http://schemas.microsoft.com/office/powerpoint/2010/main" val="2825340762"/>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vl1pPr>
          </a:lstStyle>
          <a:p>
            <a:pPr rtl="0"/>
            <a:r>
              <a:rPr lang="pt-BR" noProof="0"/>
              <a:t>Clique para editar o título mestre</a:t>
            </a:r>
            <a:endParaRPr lang="pt-BR" noProof="0" dirty="0"/>
          </a:p>
        </p:txBody>
      </p:sp>
      <p:sp>
        <p:nvSpPr>
          <p:cNvPr id="3" name="Espaço reservado para texto 2"/>
          <p:cNvSpPr>
            <a:spLocks noGrp="1"/>
          </p:cNvSpPr>
          <p:nvPr>
            <p:ph type="body" idx="1"/>
          </p:nvPr>
        </p:nvSpPr>
        <p:spPr>
          <a:xfrm>
            <a:off x="909836" y="1828800"/>
            <a:ext cx="5484738" cy="838200"/>
          </a:xfrm>
        </p:spPr>
        <p:txBody>
          <a:bodyPr rtlCol="0"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Editar estilos de texto Mestre</a:t>
            </a:r>
          </a:p>
        </p:txBody>
      </p:sp>
      <p:sp>
        <p:nvSpPr>
          <p:cNvPr id="4" name="Espaço reservado para conteúdo 3"/>
          <p:cNvSpPr>
            <a:spLocks noGrp="1"/>
          </p:cNvSpPr>
          <p:nvPr>
            <p:ph sz="half" idx="2"/>
          </p:nvPr>
        </p:nvSpPr>
        <p:spPr>
          <a:xfrm>
            <a:off x="909836" y="2743200"/>
            <a:ext cx="5484738" cy="3505200"/>
          </a:xfrm>
        </p:spPr>
        <p:txBody>
          <a:bodyPr rtlCol="0">
            <a:normAutofit/>
          </a:bodyPr>
          <a:lstStyle>
            <a:lvl1pPr>
              <a:lnSpc>
                <a:spcPct val="120000"/>
              </a:lnSpc>
              <a:defRPr sz="2400"/>
            </a:lvl1pPr>
            <a:lvl2pPr>
              <a:lnSpc>
                <a:spcPct val="120000"/>
              </a:lnSpc>
              <a:defRPr sz="2000"/>
            </a:lvl2pPr>
            <a:lvl3pPr>
              <a:lnSpc>
                <a:spcPct val="120000"/>
              </a:lnSpc>
              <a:defRPr sz="1800"/>
            </a:lvl3pPr>
            <a:lvl4pPr>
              <a:lnSpc>
                <a:spcPct val="120000"/>
              </a:lnSpc>
              <a:defRPr sz="1600"/>
            </a:lvl4pPr>
            <a:lvl5pPr marL="2057400">
              <a:lnSpc>
                <a:spcPct val="120000"/>
              </a:lnSpc>
              <a:defRPr sz="1600"/>
            </a:lvl5pPr>
            <a:lvl6pPr marL="2057400">
              <a:defRPr sz="1400"/>
            </a:lvl6pPr>
            <a:lvl7pPr marL="2057400">
              <a:defRPr sz="1400"/>
            </a:lvl7pPr>
            <a:lvl8pPr marL="2057400">
              <a:defRPr sz="1400"/>
            </a:lvl8pPr>
            <a:lvl9pPr marL="2057400">
              <a:defRPr sz="1400"/>
            </a:lvl9pPr>
          </a:lstStyle>
          <a:p>
            <a:pPr lvl="0" rtl="0"/>
            <a:r>
              <a:rPr lang="pt-BR" noProof="0" dirty="0"/>
              <a:t>Editar estilos de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5" name="Espaço reservado para texto 4"/>
          <p:cNvSpPr>
            <a:spLocks noGrp="1"/>
          </p:cNvSpPr>
          <p:nvPr>
            <p:ph type="body" sz="quarter" idx="3"/>
          </p:nvPr>
        </p:nvSpPr>
        <p:spPr>
          <a:xfrm>
            <a:off x="6705472" y="1828800"/>
            <a:ext cx="4861548" cy="838200"/>
          </a:xfrm>
        </p:spPr>
        <p:txBody>
          <a:bodyPr rtlCol="0"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Editar estilos de texto Mestre</a:t>
            </a:r>
          </a:p>
        </p:txBody>
      </p:sp>
      <p:sp>
        <p:nvSpPr>
          <p:cNvPr id="6" name="Espaço reservado para conteúdo 5"/>
          <p:cNvSpPr>
            <a:spLocks noGrp="1"/>
          </p:cNvSpPr>
          <p:nvPr>
            <p:ph sz="quarter" idx="4"/>
          </p:nvPr>
        </p:nvSpPr>
        <p:spPr>
          <a:xfrm>
            <a:off x="6705472" y="2743200"/>
            <a:ext cx="4861548" cy="3505200"/>
          </a:xfrm>
        </p:spPr>
        <p:txBody>
          <a:bodyPr rtlCol="0">
            <a:normAutofit/>
          </a:bodyPr>
          <a:lstStyle>
            <a:lvl1pPr>
              <a:lnSpc>
                <a:spcPct val="120000"/>
              </a:lnSpc>
              <a:defRPr sz="2400"/>
            </a:lvl1pPr>
            <a:lvl2pPr>
              <a:lnSpc>
                <a:spcPct val="120000"/>
              </a:lnSpc>
              <a:defRPr sz="2000"/>
            </a:lvl2pPr>
            <a:lvl3pPr>
              <a:lnSpc>
                <a:spcPct val="120000"/>
              </a:lnSpc>
              <a:defRPr sz="1800"/>
            </a:lvl3pPr>
            <a:lvl4pPr>
              <a:lnSpc>
                <a:spcPct val="120000"/>
              </a:lnSpc>
              <a:defRPr sz="1600"/>
            </a:lvl4pPr>
            <a:lvl5pPr marL="2057400">
              <a:lnSpc>
                <a:spcPct val="120000"/>
              </a:lnSpc>
              <a:defRPr sz="1600"/>
            </a:lvl5pPr>
            <a:lvl6pPr marL="2057400">
              <a:defRPr sz="1400"/>
            </a:lvl6pPr>
            <a:lvl7pPr marL="2057400">
              <a:defRPr sz="1400"/>
            </a:lvl7pPr>
            <a:lvl8pPr marL="2057400">
              <a:defRPr sz="1400"/>
            </a:lvl8pPr>
            <a:lvl9pPr marL="2057400">
              <a:defRPr sz="1400"/>
            </a:lvl9pPr>
          </a:lstStyle>
          <a:p>
            <a:pPr lvl="0" rtl="0"/>
            <a:r>
              <a:rPr lang="pt-BR" noProof="0" dirty="0"/>
              <a:t>Editar estilos de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8" name="Espaço reservado para rodapé 7"/>
          <p:cNvSpPr>
            <a:spLocks noGrp="1"/>
          </p:cNvSpPr>
          <p:nvPr>
            <p:ph type="ftr" sz="quarter" idx="11"/>
          </p:nvPr>
        </p:nvSpPr>
        <p:spPr/>
        <p:txBody>
          <a:bodyPr rtlCol="0"/>
          <a:lstStyle/>
          <a:p>
            <a:pPr rtl="0"/>
            <a:r>
              <a:rPr lang="pt-BR" noProof="0" dirty="0"/>
              <a:t>Adicionar um rodapé</a:t>
            </a:r>
          </a:p>
        </p:txBody>
      </p:sp>
      <p:sp>
        <p:nvSpPr>
          <p:cNvPr id="7" name="Espaço reservado para data 6"/>
          <p:cNvSpPr>
            <a:spLocks noGrp="1"/>
          </p:cNvSpPr>
          <p:nvPr>
            <p:ph type="dt" sz="half" idx="10"/>
          </p:nvPr>
        </p:nvSpPr>
        <p:spPr/>
        <p:txBody>
          <a:bodyPr rtlCol="0"/>
          <a:lstStyle/>
          <a:p>
            <a:pPr rtl="0"/>
            <a:fld id="{DEB5B092-D646-433C-8E29-1081397BD56B}" type="datetime1">
              <a:rPr lang="pt-BR" noProof="0" smtClean="0"/>
              <a:t>23/03/2021</a:t>
            </a:fld>
            <a:endParaRPr lang="pt-BR" noProof="0" dirty="0"/>
          </a:p>
        </p:txBody>
      </p:sp>
      <p:sp>
        <p:nvSpPr>
          <p:cNvPr id="9" name="Espaço reservado para número do slide 8"/>
          <p:cNvSpPr>
            <a:spLocks noGrp="1"/>
          </p:cNvSpPr>
          <p:nvPr>
            <p:ph type="sldNum" sz="quarter" idx="12"/>
          </p:nvPr>
        </p:nvSpPr>
        <p:spPr/>
        <p:txBody>
          <a:bodyPr rtlCol="0"/>
          <a:lstStyle/>
          <a:p>
            <a:pPr rtl="0"/>
            <a:fld id="{2A013F82-EE5E-44EE-A61D-E31C6657F26F}" type="slidenum">
              <a:rPr lang="pt-BR" noProof="0" smtClean="0"/>
              <a:t>‹nº›</a:t>
            </a:fld>
            <a:endParaRPr lang="pt-BR" noProof="0" dirty="0"/>
          </a:p>
        </p:txBody>
      </p:sp>
    </p:spTree>
    <p:extLst>
      <p:ext uri="{BB962C8B-B14F-4D97-AF65-F5344CB8AC3E}">
        <p14:creationId xmlns:p14="http://schemas.microsoft.com/office/powerpoint/2010/main" val="4208419506"/>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noProof="0"/>
              <a:t>Clique para editar o título mestre</a:t>
            </a:r>
            <a:endParaRPr lang="pt-BR" noProof="0" dirty="0"/>
          </a:p>
        </p:txBody>
      </p:sp>
      <p:sp>
        <p:nvSpPr>
          <p:cNvPr id="4" name="Espaço reservado para rodapé 3"/>
          <p:cNvSpPr>
            <a:spLocks noGrp="1"/>
          </p:cNvSpPr>
          <p:nvPr>
            <p:ph type="ftr" sz="quarter" idx="11"/>
          </p:nvPr>
        </p:nvSpPr>
        <p:spPr/>
        <p:txBody>
          <a:bodyPr rtlCol="0"/>
          <a:lstStyle/>
          <a:p>
            <a:pPr rtl="0"/>
            <a:r>
              <a:rPr lang="pt-BR" noProof="0" dirty="0"/>
              <a:t>Adicionar um rodapé</a:t>
            </a:r>
          </a:p>
        </p:txBody>
      </p:sp>
      <p:sp>
        <p:nvSpPr>
          <p:cNvPr id="3" name="Espaço reservado para data 2"/>
          <p:cNvSpPr>
            <a:spLocks noGrp="1"/>
          </p:cNvSpPr>
          <p:nvPr>
            <p:ph type="dt" sz="half" idx="10"/>
          </p:nvPr>
        </p:nvSpPr>
        <p:spPr/>
        <p:txBody>
          <a:bodyPr rtlCol="0"/>
          <a:lstStyle/>
          <a:p>
            <a:pPr rtl="0"/>
            <a:fld id="{BB4CE6DC-A634-42A5-81DE-6C671B621413}" type="datetime1">
              <a:rPr lang="pt-BR" noProof="0" smtClean="0"/>
              <a:t>23/03/2021</a:t>
            </a:fld>
            <a:endParaRPr lang="pt-BR" noProof="0" dirty="0"/>
          </a:p>
        </p:txBody>
      </p:sp>
      <p:sp>
        <p:nvSpPr>
          <p:cNvPr id="5" name="Espaço reservado para número do slide 4"/>
          <p:cNvSpPr>
            <a:spLocks noGrp="1"/>
          </p:cNvSpPr>
          <p:nvPr>
            <p:ph type="sldNum" sz="quarter" idx="12"/>
          </p:nvPr>
        </p:nvSpPr>
        <p:spPr/>
        <p:txBody>
          <a:bodyPr rtlCol="0"/>
          <a:lstStyle/>
          <a:p>
            <a:pPr rtl="0"/>
            <a:fld id="{2A013F82-EE5E-44EE-A61D-E31C6657F26F}" type="slidenum">
              <a:rPr lang="pt-BR" noProof="0" smtClean="0"/>
              <a:t>‹nº›</a:t>
            </a:fld>
            <a:endParaRPr lang="pt-BR" noProof="0" dirty="0"/>
          </a:p>
        </p:txBody>
      </p:sp>
    </p:spTree>
    <p:extLst>
      <p:ext uri="{BB962C8B-B14F-4D97-AF65-F5344CB8AC3E}">
        <p14:creationId xmlns:p14="http://schemas.microsoft.com/office/powerpoint/2010/main" val="1626631400"/>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909836" y="588963"/>
            <a:ext cx="4727377" cy="2840037"/>
          </a:xfrm>
        </p:spPr>
        <p:txBody>
          <a:bodyPr rtlCol="0" anchor="b">
            <a:noAutofit/>
          </a:bodyPr>
          <a:lstStyle>
            <a:lvl1pPr algn="l">
              <a:lnSpc>
                <a:spcPct val="80000"/>
              </a:lnSpc>
              <a:defRPr sz="3600" b="0">
                <a:solidFill>
                  <a:schemeClr val="tx1"/>
                </a:solidFill>
              </a:defRPr>
            </a:lvl1pPr>
          </a:lstStyle>
          <a:p>
            <a:pPr rtl="0"/>
            <a:r>
              <a:rPr lang="pt-BR" noProof="0"/>
              <a:t>Clique para editar o título mestre</a:t>
            </a:r>
            <a:endParaRPr lang="pt-BR" noProof="0" dirty="0"/>
          </a:p>
        </p:txBody>
      </p:sp>
      <p:sp>
        <p:nvSpPr>
          <p:cNvPr id="3" name="Espaço reservado para conteúdo 2"/>
          <p:cNvSpPr>
            <a:spLocks noGrp="1"/>
          </p:cNvSpPr>
          <p:nvPr>
            <p:ph idx="1"/>
          </p:nvPr>
        </p:nvSpPr>
        <p:spPr>
          <a:xfrm>
            <a:off x="6094414" y="588963"/>
            <a:ext cx="5486400" cy="5580061"/>
          </a:xfrm>
        </p:spPr>
        <p:txBody>
          <a:bodyPr rtlCol="0">
            <a:normAutofit/>
          </a:bodyPr>
          <a:lstStyle>
            <a:lvl1pPr>
              <a:lnSpc>
                <a:spcPct val="120000"/>
              </a:lnSpc>
              <a:defRPr sz="2400"/>
            </a:lvl1pPr>
            <a:lvl2pPr>
              <a:lnSpc>
                <a:spcPct val="120000"/>
              </a:lnSpc>
              <a:defRPr sz="2000"/>
            </a:lvl2pPr>
            <a:lvl3pPr>
              <a:lnSpc>
                <a:spcPct val="120000"/>
              </a:lnSpc>
              <a:defRPr sz="1800"/>
            </a:lvl3pPr>
            <a:lvl4pPr>
              <a:lnSpc>
                <a:spcPct val="120000"/>
              </a:lnSpc>
              <a:defRPr sz="1600"/>
            </a:lvl4pPr>
            <a:lvl5pPr>
              <a:lnSpc>
                <a:spcPct val="120000"/>
              </a:lnSpc>
              <a:defRPr sz="1600"/>
            </a:lvl5pPr>
            <a:lvl6pPr>
              <a:defRPr sz="1600"/>
            </a:lvl6pPr>
            <a:lvl7pPr>
              <a:defRPr sz="1600"/>
            </a:lvl7pPr>
            <a:lvl8pPr>
              <a:defRPr sz="1600"/>
            </a:lvl8pPr>
            <a:lvl9pPr>
              <a:defRPr sz="1600"/>
            </a:lvl9pPr>
          </a:lstStyle>
          <a:p>
            <a:pPr lvl="0" rtl="0"/>
            <a:r>
              <a:rPr lang="pt-BR" noProof="0" dirty="0"/>
              <a:t>Editar estilos de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4" name="Espaço reservado para texto 3"/>
          <p:cNvSpPr>
            <a:spLocks noGrp="1"/>
          </p:cNvSpPr>
          <p:nvPr>
            <p:ph type="body" sz="half" idx="2"/>
          </p:nvPr>
        </p:nvSpPr>
        <p:spPr>
          <a:xfrm>
            <a:off x="909836" y="3581399"/>
            <a:ext cx="4727377" cy="2587625"/>
          </a:xfrm>
        </p:spPr>
        <p:txBody>
          <a:bodyPr rtlCol="0">
            <a:normAutofit/>
          </a:bodyPr>
          <a:lstStyle>
            <a:lvl1pPr marL="0" indent="0">
              <a:lnSpc>
                <a:spcPct val="11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Editar estilos de texto Mestre</a:t>
            </a:r>
          </a:p>
        </p:txBody>
      </p:sp>
      <p:sp>
        <p:nvSpPr>
          <p:cNvPr id="6" name="Espaço reservado para rodapé 5"/>
          <p:cNvSpPr>
            <a:spLocks noGrp="1"/>
          </p:cNvSpPr>
          <p:nvPr>
            <p:ph type="ftr" sz="quarter" idx="11"/>
          </p:nvPr>
        </p:nvSpPr>
        <p:spPr/>
        <p:txBody>
          <a:bodyPr rtlCol="0"/>
          <a:lstStyle/>
          <a:p>
            <a:pPr rtl="0"/>
            <a:r>
              <a:rPr lang="pt-BR" noProof="0" dirty="0"/>
              <a:t>Adicionar um rodapé</a:t>
            </a:r>
          </a:p>
        </p:txBody>
      </p:sp>
      <p:sp>
        <p:nvSpPr>
          <p:cNvPr id="5" name="Espaço reservado para data 4"/>
          <p:cNvSpPr>
            <a:spLocks noGrp="1"/>
          </p:cNvSpPr>
          <p:nvPr>
            <p:ph type="dt" sz="half" idx="10"/>
          </p:nvPr>
        </p:nvSpPr>
        <p:spPr/>
        <p:txBody>
          <a:bodyPr rtlCol="0"/>
          <a:lstStyle/>
          <a:p>
            <a:pPr rtl="0"/>
            <a:fld id="{D2212A4E-660E-4296-8499-89CF1C51321A}" type="datetime1">
              <a:rPr lang="pt-BR" noProof="0" smtClean="0"/>
              <a:t>23/03/2021</a:t>
            </a:fld>
            <a:endParaRPr lang="pt-BR" noProof="0" dirty="0"/>
          </a:p>
        </p:txBody>
      </p:sp>
      <p:sp>
        <p:nvSpPr>
          <p:cNvPr id="7" name="Espaço reservado para número do slide 6"/>
          <p:cNvSpPr>
            <a:spLocks noGrp="1"/>
          </p:cNvSpPr>
          <p:nvPr>
            <p:ph type="sldNum" sz="quarter" idx="12"/>
          </p:nvPr>
        </p:nvSpPr>
        <p:spPr/>
        <p:txBody>
          <a:bodyPr rtlCol="0"/>
          <a:lstStyle/>
          <a:p>
            <a:pPr rtl="0"/>
            <a:fld id="{2A013F82-EE5E-44EE-A61D-E31C6657F26F}" type="slidenum">
              <a:rPr lang="pt-BR" noProof="0" smtClean="0"/>
              <a:t>‹nº›</a:t>
            </a:fld>
            <a:endParaRPr lang="pt-BR" noProof="0" dirty="0"/>
          </a:p>
        </p:txBody>
      </p:sp>
    </p:spTree>
    <p:extLst>
      <p:ext uri="{BB962C8B-B14F-4D97-AF65-F5344CB8AC3E}">
        <p14:creationId xmlns:p14="http://schemas.microsoft.com/office/powerpoint/2010/main" val="2544981540"/>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909836" y="588963"/>
            <a:ext cx="4727377" cy="2840038"/>
          </a:xfrm>
        </p:spPr>
        <p:txBody>
          <a:bodyPr rtlCol="0" anchor="b">
            <a:normAutofit/>
          </a:bodyPr>
          <a:lstStyle>
            <a:lvl1pPr algn="l">
              <a:lnSpc>
                <a:spcPct val="80000"/>
              </a:lnSpc>
              <a:defRPr sz="3600" b="0" i="0" baseline="0">
                <a:solidFill>
                  <a:schemeClr val="tx1"/>
                </a:solidFill>
              </a:defRPr>
            </a:lvl1pPr>
          </a:lstStyle>
          <a:p>
            <a:pPr rtl="0"/>
            <a:r>
              <a:rPr lang="pt-BR" noProof="0"/>
              <a:t>Clique para editar o título mestre</a:t>
            </a:r>
            <a:endParaRPr lang="pt-BR" noProof="0" dirty="0"/>
          </a:p>
        </p:txBody>
      </p:sp>
      <p:sp>
        <p:nvSpPr>
          <p:cNvPr id="8" name="Retângulo 7"/>
          <p:cNvSpPr/>
          <p:nvPr/>
        </p:nvSpPr>
        <p:spPr>
          <a:xfrm>
            <a:off x="6094461" y="588963"/>
            <a:ext cx="5486352" cy="5580062"/>
          </a:xfrm>
          <a:prstGeom prst="rect">
            <a:avLst/>
          </a:prstGeom>
          <a:solidFill>
            <a:srgbClr val="22372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3" name="Espaço reservado para imagem 2" descr="Um espaço reservado vazio para adicionar uma imagem. Clique no espaço reservado e selecione a imagem que você deseja adicionar"/>
          <p:cNvSpPr>
            <a:spLocks noGrp="1"/>
          </p:cNvSpPr>
          <p:nvPr>
            <p:ph type="pic" idx="1"/>
          </p:nvPr>
        </p:nvSpPr>
        <p:spPr>
          <a:xfrm>
            <a:off x="6307494" y="805658"/>
            <a:ext cx="5060286" cy="5146672"/>
          </a:xfrm>
          <a:solidFill>
            <a:srgbClr val="0A100E"/>
          </a:solidFill>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noProof="0"/>
              <a:t>Clique no ícone para adicionar uma imagem</a:t>
            </a:r>
            <a:endParaRPr lang="pt-BR" noProof="0" dirty="0"/>
          </a:p>
        </p:txBody>
      </p:sp>
      <p:sp>
        <p:nvSpPr>
          <p:cNvPr id="4" name="Espaço reservado para texto 3"/>
          <p:cNvSpPr>
            <a:spLocks noGrp="1"/>
          </p:cNvSpPr>
          <p:nvPr>
            <p:ph type="body" sz="half" idx="2"/>
          </p:nvPr>
        </p:nvSpPr>
        <p:spPr>
          <a:xfrm>
            <a:off x="909836" y="3581399"/>
            <a:ext cx="4727377" cy="2587625"/>
          </a:xfrm>
        </p:spPr>
        <p:txBody>
          <a:bodyPr rtlCol="0">
            <a:normAutofit/>
          </a:bodyPr>
          <a:lstStyle>
            <a:lvl1pPr marL="0" indent="0">
              <a:lnSpc>
                <a:spcPct val="11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Editar estilos de texto Mestre</a:t>
            </a:r>
          </a:p>
        </p:txBody>
      </p:sp>
      <p:sp>
        <p:nvSpPr>
          <p:cNvPr id="6" name="Espaço reservado para rodapé 5"/>
          <p:cNvSpPr>
            <a:spLocks noGrp="1"/>
          </p:cNvSpPr>
          <p:nvPr>
            <p:ph type="ftr" sz="quarter" idx="11"/>
          </p:nvPr>
        </p:nvSpPr>
        <p:spPr/>
        <p:txBody>
          <a:bodyPr rtlCol="0"/>
          <a:lstStyle/>
          <a:p>
            <a:pPr rtl="0"/>
            <a:r>
              <a:rPr lang="pt-BR" noProof="0" dirty="0"/>
              <a:t>Adicionar um rodapé</a:t>
            </a:r>
          </a:p>
        </p:txBody>
      </p:sp>
      <p:sp>
        <p:nvSpPr>
          <p:cNvPr id="5" name="Espaço reservado para data 4"/>
          <p:cNvSpPr>
            <a:spLocks noGrp="1"/>
          </p:cNvSpPr>
          <p:nvPr>
            <p:ph type="dt" sz="half" idx="10"/>
          </p:nvPr>
        </p:nvSpPr>
        <p:spPr/>
        <p:txBody>
          <a:bodyPr rtlCol="0"/>
          <a:lstStyle/>
          <a:p>
            <a:pPr rtl="0"/>
            <a:fld id="{B1912D32-F3CE-450A-AE4E-30B99005B8FD}" type="datetime1">
              <a:rPr lang="pt-BR" noProof="0" smtClean="0"/>
              <a:t>23/03/2021</a:t>
            </a:fld>
            <a:endParaRPr lang="pt-BR" noProof="0" dirty="0"/>
          </a:p>
        </p:txBody>
      </p:sp>
      <p:sp>
        <p:nvSpPr>
          <p:cNvPr id="7" name="Espaço reservado para número do slide 6"/>
          <p:cNvSpPr>
            <a:spLocks noGrp="1"/>
          </p:cNvSpPr>
          <p:nvPr>
            <p:ph type="sldNum" sz="quarter" idx="12"/>
          </p:nvPr>
        </p:nvSpPr>
        <p:spPr/>
        <p:txBody>
          <a:bodyPr rtlCol="0"/>
          <a:lstStyle/>
          <a:p>
            <a:pPr rtl="0"/>
            <a:fld id="{2A013F82-EE5E-44EE-A61D-E31C6657F26F}" type="slidenum">
              <a:rPr lang="pt-BR" noProof="0" smtClean="0"/>
              <a:pPr rtl="0"/>
              <a:t>‹nº›</a:t>
            </a:fld>
            <a:endParaRPr lang="pt-BR" noProof="0" dirty="0"/>
          </a:p>
        </p:txBody>
      </p:sp>
    </p:spTree>
    <p:extLst>
      <p:ext uri="{BB962C8B-B14F-4D97-AF65-F5344CB8AC3E}">
        <p14:creationId xmlns:p14="http://schemas.microsoft.com/office/powerpoint/2010/main" val="2249172152"/>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noProof="0"/>
              <a:t>Clique para editar o título mestre</a:t>
            </a:r>
            <a:endParaRPr lang="pt-BR" noProof="0" dirty="0"/>
          </a:p>
        </p:txBody>
      </p:sp>
      <p:sp>
        <p:nvSpPr>
          <p:cNvPr id="3" name="Espaço reservado para texto vertical 2"/>
          <p:cNvSpPr>
            <a:spLocks noGrp="1"/>
          </p:cNvSpPr>
          <p:nvPr>
            <p:ph type="body" orient="vert" idx="1"/>
          </p:nvPr>
        </p:nvSpPr>
        <p:spPr/>
        <p:txBody>
          <a:bodyPr vert="eaVert" rtlCol="0">
            <a:normAutofit/>
          </a:bodyPr>
          <a:lstStyle>
            <a:lvl1pPr>
              <a:defRPr sz="2400"/>
            </a:lvl1pPr>
            <a:lvl2pPr>
              <a:defRPr sz="2000"/>
            </a:lvl2pPr>
            <a:lvl3pPr>
              <a:defRPr sz="1800"/>
            </a:lvl3pPr>
            <a:lvl4pPr>
              <a:defRPr sz="1600"/>
            </a:lvl4pPr>
            <a:lvl5pPr>
              <a:defRPr sz="1600"/>
            </a:lvl5pPr>
          </a:lstStyle>
          <a:p>
            <a:pPr lvl="0" rtl="0"/>
            <a:r>
              <a:rPr lang="pt-BR" noProof="0" dirty="0"/>
              <a:t>Editar estilos de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5" name="Espaço reservado para rodapé 4"/>
          <p:cNvSpPr>
            <a:spLocks noGrp="1"/>
          </p:cNvSpPr>
          <p:nvPr>
            <p:ph type="ftr" sz="quarter" idx="11"/>
          </p:nvPr>
        </p:nvSpPr>
        <p:spPr/>
        <p:txBody>
          <a:bodyPr rtlCol="0"/>
          <a:lstStyle/>
          <a:p>
            <a:pPr rtl="0"/>
            <a:r>
              <a:rPr lang="pt-BR" noProof="0" dirty="0"/>
              <a:t>Adicionar um rodapé</a:t>
            </a:r>
          </a:p>
        </p:txBody>
      </p:sp>
      <p:sp>
        <p:nvSpPr>
          <p:cNvPr id="4" name="Espaço reservado para data 3"/>
          <p:cNvSpPr>
            <a:spLocks noGrp="1"/>
          </p:cNvSpPr>
          <p:nvPr>
            <p:ph type="dt" sz="half" idx="10"/>
          </p:nvPr>
        </p:nvSpPr>
        <p:spPr/>
        <p:txBody>
          <a:bodyPr rtlCol="0"/>
          <a:lstStyle/>
          <a:p>
            <a:pPr rtl="0"/>
            <a:fld id="{7B7F50BC-2F98-4AAD-BE27-6A84E4E8AC1C}" type="datetime1">
              <a:rPr lang="pt-BR" noProof="0" smtClean="0"/>
              <a:t>23/03/2021</a:t>
            </a:fld>
            <a:endParaRPr lang="pt-BR" noProof="0" dirty="0"/>
          </a:p>
        </p:txBody>
      </p:sp>
      <p:sp>
        <p:nvSpPr>
          <p:cNvPr id="6" name="Espaço reservado para número do slide 5"/>
          <p:cNvSpPr>
            <a:spLocks noGrp="1"/>
          </p:cNvSpPr>
          <p:nvPr>
            <p:ph type="sldNum" sz="quarter" idx="12"/>
          </p:nvPr>
        </p:nvSpPr>
        <p:spPr/>
        <p:txBody>
          <a:bodyPr rtlCol="0"/>
          <a:lstStyle/>
          <a:p>
            <a:pPr rtl="0"/>
            <a:fld id="{2A013F82-EE5E-44EE-A61D-E31C6657F26F}" type="slidenum">
              <a:rPr lang="pt-BR" noProof="0" smtClean="0"/>
              <a:t>‹nº›</a:t>
            </a:fld>
            <a:endParaRPr lang="pt-BR" noProof="0" dirty="0"/>
          </a:p>
        </p:txBody>
      </p:sp>
    </p:spTree>
    <p:extLst>
      <p:ext uri="{BB962C8B-B14F-4D97-AF65-F5344CB8AC3E}">
        <p14:creationId xmlns:p14="http://schemas.microsoft.com/office/powerpoint/2010/main" val="460095310"/>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rgbClr val="0A100E"/>
            </a:gs>
            <a:gs pos="100000">
              <a:srgbClr val="20362D"/>
            </a:gs>
          </a:gsLst>
          <a:lin ang="8100000" scaled="1"/>
          <a:tileRect/>
        </a:grad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909836" y="381000"/>
            <a:ext cx="10657184" cy="1219200"/>
          </a:xfrm>
          <a:prstGeom prst="rect">
            <a:avLst/>
          </a:prstGeom>
        </p:spPr>
        <p:txBody>
          <a:bodyPr vert="horz" lIns="91440" tIns="45720" rIns="91440" bIns="45720" rtlCol="0" anchor="ctr">
            <a:normAutofit/>
          </a:bodyPr>
          <a:lstStyle/>
          <a:p>
            <a:pPr rtl="0"/>
            <a:r>
              <a:rPr lang="pt-BR" noProof="0" dirty="0"/>
              <a:t>Clique para editar o título Mestre</a:t>
            </a:r>
          </a:p>
        </p:txBody>
      </p:sp>
      <p:sp>
        <p:nvSpPr>
          <p:cNvPr id="3" name="Espaço reservado para texto 2"/>
          <p:cNvSpPr>
            <a:spLocks noGrp="1"/>
          </p:cNvSpPr>
          <p:nvPr>
            <p:ph type="body" idx="1"/>
          </p:nvPr>
        </p:nvSpPr>
        <p:spPr>
          <a:xfrm>
            <a:off x="909836" y="1828800"/>
            <a:ext cx="10657184" cy="4419600"/>
          </a:xfrm>
          <a:prstGeom prst="rect">
            <a:avLst/>
          </a:prstGeom>
        </p:spPr>
        <p:txBody>
          <a:bodyPr vert="horz" lIns="91440" tIns="45720" rIns="91440" bIns="45720" rtlCol="0">
            <a:normAutofit/>
          </a:bodyPr>
          <a:lstStyle/>
          <a:p>
            <a:pPr lvl="0" rtl="0"/>
            <a:r>
              <a:rPr lang="pt-BR" noProof="0" dirty="0"/>
              <a:t>Clique para editar o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5" name="Espaço reservado para rodapé 4"/>
          <p:cNvSpPr>
            <a:spLocks noGrp="1"/>
          </p:cNvSpPr>
          <p:nvPr>
            <p:ph type="ftr" sz="quarter" idx="3"/>
          </p:nvPr>
        </p:nvSpPr>
        <p:spPr>
          <a:xfrm>
            <a:off x="909836" y="6400800"/>
            <a:ext cx="7481441" cy="276228"/>
          </a:xfrm>
          <a:prstGeom prst="rect">
            <a:avLst/>
          </a:prstGeom>
        </p:spPr>
        <p:txBody>
          <a:bodyPr vert="horz" lIns="91440" tIns="45720" rIns="91440" bIns="45720" rtlCol="0" anchor="ctr"/>
          <a:lstStyle>
            <a:lvl1pPr algn="l">
              <a:defRPr sz="1100">
                <a:solidFill>
                  <a:schemeClr val="tx1">
                    <a:tint val="75000"/>
                  </a:schemeClr>
                </a:solidFill>
              </a:defRPr>
            </a:lvl1pPr>
          </a:lstStyle>
          <a:p>
            <a:pPr rtl="0"/>
            <a:r>
              <a:rPr lang="pt-BR" noProof="0" dirty="0"/>
              <a:t>Adicionar um rodapé</a:t>
            </a:r>
          </a:p>
        </p:txBody>
      </p:sp>
      <p:sp>
        <p:nvSpPr>
          <p:cNvPr id="4" name="Espaço reservado para data 3"/>
          <p:cNvSpPr>
            <a:spLocks noGrp="1"/>
          </p:cNvSpPr>
          <p:nvPr>
            <p:ph type="dt" sz="half" idx="2"/>
          </p:nvPr>
        </p:nvSpPr>
        <p:spPr>
          <a:xfrm>
            <a:off x="8671418" y="6400800"/>
            <a:ext cx="1548659" cy="276228"/>
          </a:xfrm>
          <a:prstGeom prst="rect">
            <a:avLst/>
          </a:prstGeom>
        </p:spPr>
        <p:txBody>
          <a:bodyPr vert="horz" lIns="91440" tIns="45720" rIns="91440" bIns="45720" rtlCol="0" anchor="ctr"/>
          <a:lstStyle>
            <a:lvl1pPr algn="r">
              <a:defRPr sz="1100">
                <a:solidFill>
                  <a:schemeClr val="tx1">
                    <a:tint val="75000"/>
                  </a:schemeClr>
                </a:solidFill>
              </a:defRPr>
            </a:lvl1pPr>
          </a:lstStyle>
          <a:p>
            <a:pPr rtl="0"/>
            <a:fld id="{BFCDB3FC-E508-4872-9DA3-DD0C1E84DD1A}" type="datetime1">
              <a:rPr lang="pt-BR" noProof="0" smtClean="0"/>
              <a:t>23/03/2021</a:t>
            </a:fld>
            <a:endParaRPr lang="pt-BR" noProof="0" dirty="0"/>
          </a:p>
        </p:txBody>
      </p:sp>
      <p:sp>
        <p:nvSpPr>
          <p:cNvPr id="6" name="Espaço reservado para número do slide 5"/>
          <p:cNvSpPr>
            <a:spLocks noGrp="1"/>
          </p:cNvSpPr>
          <p:nvPr>
            <p:ph type="sldNum" sz="quarter" idx="4"/>
          </p:nvPr>
        </p:nvSpPr>
        <p:spPr>
          <a:xfrm>
            <a:off x="10500218" y="6400800"/>
            <a:ext cx="1066802" cy="276228"/>
          </a:xfrm>
          <a:prstGeom prst="rect">
            <a:avLst/>
          </a:prstGeom>
        </p:spPr>
        <p:txBody>
          <a:bodyPr vert="horz" lIns="91440" tIns="45720" rIns="91440" bIns="45720" rtlCol="0" anchor="ctr"/>
          <a:lstStyle>
            <a:lvl1pPr algn="r">
              <a:defRPr sz="1100">
                <a:solidFill>
                  <a:schemeClr val="tx1">
                    <a:tint val="75000"/>
                  </a:schemeClr>
                </a:solidFill>
              </a:defRPr>
            </a:lvl1pPr>
          </a:lstStyle>
          <a:p>
            <a:pPr rtl="0"/>
            <a:fld id="{2A013F82-EE5E-44EE-A61D-E31C6657F26F}" type="slidenum">
              <a:rPr lang="pt-BR" noProof="0" smtClean="0"/>
              <a:pPr rtl="0"/>
              <a:t>‹nº›</a:t>
            </a:fld>
            <a:endParaRPr lang="pt-BR" noProof="0" dirty="0"/>
          </a:p>
        </p:txBody>
      </p:sp>
      <p:sp>
        <p:nvSpPr>
          <p:cNvPr id="11" name="Retângulo 10">
            <a:extLst>
              <a:ext uri="{FF2B5EF4-FFF2-40B4-BE49-F238E27FC236}">
                <a16:creationId xmlns:a16="http://schemas.microsoft.com/office/drawing/2014/main" id="{6891E1E5-4FD9-46C4-B8FF-66F7AE658CE3}"/>
              </a:ext>
            </a:extLst>
          </p:cNvPr>
          <p:cNvSpPr/>
          <p:nvPr userDrawn="1"/>
        </p:nvSpPr>
        <p:spPr>
          <a:xfrm>
            <a:off x="-2283" y="-57"/>
            <a:ext cx="457201" cy="6858000"/>
          </a:xfrm>
          <a:prstGeom prst="rect">
            <a:avLst/>
          </a:prstGeom>
          <a:solidFill>
            <a:srgbClr val="0A10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transition spd="med">
    <p:pull/>
  </p:transition>
  <p:hf sldNum="0" hdr="0" ft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3838" indent="-223838" algn="l" defTabSz="914400" rtl="0" eaLnBrk="1" latinLnBrk="0" hangingPunct="1">
        <a:lnSpc>
          <a:spcPct val="120000"/>
        </a:lnSpc>
        <a:spcBef>
          <a:spcPts val="1800"/>
        </a:spcBef>
        <a:buSzPct val="80000"/>
        <a:buFont typeface="Arial" pitchFamily="34" charset="0"/>
        <a:buChar char="•"/>
        <a:defRPr lang="pt-BR" sz="2400" kern="1200" noProof="0" dirty="0">
          <a:solidFill>
            <a:schemeClr val="tx1"/>
          </a:solidFill>
          <a:latin typeface="+mn-lt"/>
          <a:ea typeface="+mn-ea"/>
          <a:cs typeface="+mn-cs"/>
        </a:defRPr>
      </a:lvl1pPr>
      <a:lvl2pPr marL="685800" indent="-228600" algn="l" defTabSz="914400" rtl="0" eaLnBrk="1" latinLnBrk="0" hangingPunct="1">
        <a:lnSpc>
          <a:spcPct val="120000"/>
        </a:lnSpc>
        <a:spcBef>
          <a:spcPts val="600"/>
        </a:spcBef>
        <a:buSzPct val="80000"/>
        <a:buFont typeface="Arial" pitchFamily="34" charset="0"/>
        <a:buChar char="•"/>
        <a:defRPr lang="pt-BR" sz="2000" kern="1200" noProof="0" dirty="0">
          <a:solidFill>
            <a:schemeClr val="tx1"/>
          </a:solidFill>
          <a:latin typeface="+mn-lt"/>
          <a:ea typeface="+mn-ea"/>
          <a:cs typeface="+mn-cs"/>
        </a:defRPr>
      </a:lvl2pPr>
      <a:lvl3pPr marL="1143000" indent="-228600" algn="l" defTabSz="914400" rtl="0" eaLnBrk="1" latinLnBrk="0" hangingPunct="1">
        <a:lnSpc>
          <a:spcPct val="120000"/>
        </a:lnSpc>
        <a:spcBef>
          <a:spcPts val="600"/>
        </a:spcBef>
        <a:buSzPct val="80000"/>
        <a:buFont typeface="Arial" pitchFamily="34" charset="0"/>
        <a:buChar char="•"/>
        <a:defRPr lang="pt-BR" sz="1800" kern="1200" noProof="0" dirty="0">
          <a:solidFill>
            <a:schemeClr val="tx1"/>
          </a:solidFill>
          <a:latin typeface="+mn-lt"/>
          <a:ea typeface="+mn-ea"/>
          <a:cs typeface="+mn-cs"/>
        </a:defRPr>
      </a:lvl3pPr>
      <a:lvl4pPr marL="1600200" indent="-228600" algn="l" defTabSz="914400" rtl="0" eaLnBrk="1" latinLnBrk="0" hangingPunct="1">
        <a:lnSpc>
          <a:spcPct val="120000"/>
        </a:lnSpc>
        <a:spcBef>
          <a:spcPts val="600"/>
        </a:spcBef>
        <a:buSzPct val="80000"/>
        <a:buFont typeface="Arial" pitchFamily="34" charset="0"/>
        <a:buChar char="•"/>
        <a:defRPr lang="pt-BR" sz="1600" kern="1200" noProof="0" dirty="0">
          <a:solidFill>
            <a:schemeClr val="tx1"/>
          </a:solidFill>
          <a:latin typeface="+mn-lt"/>
          <a:ea typeface="+mn-ea"/>
          <a:cs typeface="+mn-cs"/>
        </a:defRPr>
      </a:lvl4pPr>
      <a:lvl5pPr marL="2057400" indent="-228600" algn="l" defTabSz="914400" rtl="0" eaLnBrk="1" latinLnBrk="0" hangingPunct="1">
        <a:lnSpc>
          <a:spcPct val="120000"/>
        </a:lnSpc>
        <a:spcBef>
          <a:spcPts val="600"/>
        </a:spcBef>
        <a:buSzPct val="80000"/>
        <a:buFont typeface="Arial" pitchFamily="34" charset="0"/>
        <a:buChar char="•"/>
        <a:defRPr lang="pt-BR" sz="1600" kern="1200" noProof="0" dirty="0">
          <a:solidFill>
            <a:schemeClr val="tx1"/>
          </a:solidFill>
          <a:latin typeface="+mn-lt"/>
          <a:ea typeface="+mn-ea"/>
          <a:cs typeface="+mn-cs"/>
        </a:defRPr>
      </a:lvl5pPr>
      <a:lvl6pPr marL="25146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rtlCol="0">
            <a:normAutofit/>
          </a:bodyPr>
          <a:lstStyle/>
          <a:p>
            <a:pPr rtl="0">
              <a:lnSpc>
                <a:spcPct val="100000"/>
              </a:lnSpc>
            </a:pPr>
            <a:r>
              <a:rPr lang="pt-BR" sz="5400" dirty="0"/>
              <a:t>Tabela de Símbolos</a:t>
            </a:r>
          </a:p>
        </p:txBody>
      </p:sp>
      <p:sp>
        <p:nvSpPr>
          <p:cNvPr id="4" name="Subtítulo 3"/>
          <p:cNvSpPr>
            <a:spLocks noGrp="1"/>
          </p:cNvSpPr>
          <p:nvPr>
            <p:ph type="subTitle" idx="1"/>
          </p:nvPr>
        </p:nvSpPr>
        <p:spPr/>
        <p:txBody>
          <a:bodyPr rtlCol="0">
            <a:normAutofit/>
          </a:bodyPr>
          <a:lstStyle/>
          <a:p>
            <a:pPr rtl="0"/>
            <a:r>
              <a:rPr lang="pt-BR" dirty="0"/>
              <a:t>Compiladores</a:t>
            </a:r>
          </a:p>
        </p:txBody>
      </p:sp>
    </p:spTree>
    <p:extLst>
      <p:ext uri="{BB962C8B-B14F-4D97-AF65-F5344CB8AC3E}">
        <p14:creationId xmlns:p14="http://schemas.microsoft.com/office/powerpoint/2010/main" val="2808920126"/>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tângulo: Cantos Arredondados 15">
            <a:extLst>
              <a:ext uri="{FF2B5EF4-FFF2-40B4-BE49-F238E27FC236}">
                <a16:creationId xmlns:a16="http://schemas.microsoft.com/office/drawing/2014/main" id="{AA7385F7-7C7B-4CDF-8FA9-566B2F4D382D}"/>
              </a:ext>
            </a:extLst>
          </p:cNvPr>
          <p:cNvSpPr/>
          <p:nvPr/>
        </p:nvSpPr>
        <p:spPr>
          <a:xfrm>
            <a:off x="7822606" y="3140968"/>
            <a:ext cx="2952328" cy="2996295"/>
          </a:xfrm>
          <a:prstGeom prst="roundRect">
            <a:avLst/>
          </a:prstGeom>
          <a:solidFill>
            <a:schemeClr val="accent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7" name="Retângulo: Cantos Arredondados 16">
            <a:extLst>
              <a:ext uri="{FF2B5EF4-FFF2-40B4-BE49-F238E27FC236}">
                <a16:creationId xmlns:a16="http://schemas.microsoft.com/office/drawing/2014/main" id="{C9AAACD4-6249-48CF-86B7-7642DB159F77}"/>
              </a:ext>
            </a:extLst>
          </p:cNvPr>
          <p:cNvSpPr/>
          <p:nvPr/>
        </p:nvSpPr>
        <p:spPr>
          <a:xfrm>
            <a:off x="8182245" y="3856255"/>
            <a:ext cx="2389341" cy="2064984"/>
          </a:xfrm>
          <a:prstGeom prst="roundRect">
            <a:avLst/>
          </a:prstGeom>
          <a:solidFill>
            <a:schemeClr val="accent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8" name="Retângulo: Cantos Arredondados 17">
            <a:extLst>
              <a:ext uri="{FF2B5EF4-FFF2-40B4-BE49-F238E27FC236}">
                <a16:creationId xmlns:a16="http://schemas.microsoft.com/office/drawing/2014/main" id="{2A9C26BB-55B3-4482-84CE-61C395DD3533}"/>
              </a:ext>
            </a:extLst>
          </p:cNvPr>
          <p:cNvSpPr/>
          <p:nvPr/>
        </p:nvSpPr>
        <p:spPr>
          <a:xfrm>
            <a:off x="8656380" y="4489985"/>
            <a:ext cx="1680906" cy="306812"/>
          </a:xfrm>
          <a:prstGeom prst="roundRect">
            <a:avLst/>
          </a:prstGeom>
          <a:solidFill>
            <a:schemeClr val="accent1">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3" name="Retângulo: Cantos Arredondados 22">
            <a:extLst>
              <a:ext uri="{FF2B5EF4-FFF2-40B4-BE49-F238E27FC236}">
                <a16:creationId xmlns:a16="http://schemas.microsoft.com/office/drawing/2014/main" id="{9B48AE02-4903-49CA-9D2F-3E233F218CA3}"/>
              </a:ext>
            </a:extLst>
          </p:cNvPr>
          <p:cNvSpPr/>
          <p:nvPr/>
        </p:nvSpPr>
        <p:spPr>
          <a:xfrm>
            <a:off x="8666066" y="5127442"/>
            <a:ext cx="1680906" cy="306812"/>
          </a:xfrm>
          <a:prstGeom prst="roundRect">
            <a:avLst/>
          </a:prstGeom>
          <a:solidFill>
            <a:schemeClr val="accent1">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9" name="CaixaDeTexto 18">
            <a:extLst>
              <a:ext uri="{FF2B5EF4-FFF2-40B4-BE49-F238E27FC236}">
                <a16:creationId xmlns:a16="http://schemas.microsoft.com/office/drawing/2014/main" id="{62AB1BEA-5A0E-4B52-9C35-9ADE132E2FE9}"/>
              </a:ext>
            </a:extLst>
          </p:cNvPr>
          <p:cNvSpPr txBox="1"/>
          <p:nvPr/>
        </p:nvSpPr>
        <p:spPr>
          <a:xfrm>
            <a:off x="7968265" y="3196359"/>
            <a:ext cx="2653740" cy="2677656"/>
          </a:xfrm>
          <a:prstGeom prst="rect">
            <a:avLst/>
          </a:prstGeom>
          <a:noFill/>
        </p:spPr>
        <p:txBody>
          <a:bodyPr wrap="square" rtlCol="0">
            <a:spAutoFit/>
          </a:bodyPr>
          <a:lstStyle/>
          <a:p>
            <a:r>
              <a:rPr lang="pt-BR" sz="1400" dirty="0">
                <a:solidFill>
                  <a:schemeClr val="bg2">
                    <a:lumMod val="50000"/>
                    <a:lumOff val="50000"/>
                  </a:schemeClr>
                </a:solidFill>
                <a:latin typeface="Consolas" panose="020B0609020204030204" pitchFamily="49" charset="0"/>
              </a:rPr>
              <a:t>int</a:t>
            </a:r>
            <a:r>
              <a:rPr lang="pt-BR" sz="1400" dirty="0">
                <a:latin typeface="Consolas" panose="020B0609020204030204" pitchFamily="49" charset="0"/>
              </a:rPr>
              <a:t> w;</a:t>
            </a:r>
            <a:br>
              <a:rPr lang="pt-BR" sz="1400" dirty="0">
                <a:latin typeface="Consolas" panose="020B0609020204030204" pitchFamily="49" charset="0"/>
              </a:rPr>
            </a:br>
            <a:endParaRPr lang="pt-BR" sz="1400" dirty="0">
              <a:latin typeface="Consolas" panose="020B0609020204030204" pitchFamily="49" charset="0"/>
            </a:endParaRPr>
          </a:p>
          <a:p>
            <a:r>
              <a:rPr lang="pt-BR" sz="1400" dirty="0">
                <a:latin typeface="Consolas" panose="020B0609020204030204" pitchFamily="49" charset="0"/>
              </a:rPr>
              <a:t>{</a:t>
            </a:r>
          </a:p>
          <a:p>
            <a:r>
              <a:rPr lang="pt-BR" sz="1400" dirty="0">
                <a:latin typeface="Consolas" panose="020B0609020204030204" pitchFamily="49" charset="0"/>
              </a:rPr>
              <a:t>    </a:t>
            </a:r>
            <a:r>
              <a:rPr lang="pt-BR" sz="1400" dirty="0">
                <a:solidFill>
                  <a:schemeClr val="bg2">
                    <a:lumMod val="50000"/>
                    <a:lumOff val="50000"/>
                  </a:schemeClr>
                </a:solidFill>
                <a:latin typeface="Consolas" panose="020B0609020204030204" pitchFamily="49" charset="0"/>
              </a:rPr>
              <a:t>int</a:t>
            </a:r>
            <a:r>
              <a:rPr lang="pt-BR" sz="1400" dirty="0">
                <a:latin typeface="Consolas" panose="020B0609020204030204" pitchFamily="49" charset="0"/>
              </a:rPr>
              <a:t> x;</a:t>
            </a:r>
          </a:p>
          <a:p>
            <a:r>
              <a:rPr lang="pt-BR" sz="1400" dirty="0">
                <a:latin typeface="Consolas" panose="020B0609020204030204" pitchFamily="49" charset="0"/>
              </a:rPr>
              <a:t>    </a:t>
            </a:r>
            <a:r>
              <a:rPr lang="pt-BR" sz="1400" dirty="0">
                <a:solidFill>
                  <a:schemeClr val="bg2">
                    <a:lumMod val="50000"/>
                    <a:lumOff val="50000"/>
                  </a:schemeClr>
                </a:solidFill>
                <a:latin typeface="Consolas" panose="020B0609020204030204" pitchFamily="49" charset="0"/>
              </a:rPr>
              <a:t>char</a:t>
            </a:r>
            <a:r>
              <a:rPr lang="pt-BR" sz="1400" dirty="0">
                <a:latin typeface="Consolas" panose="020B0609020204030204" pitchFamily="49" charset="0"/>
              </a:rPr>
              <a:t> y;</a:t>
            </a:r>
          </a:p>
          <a:p>
            <a:r>
              <a:rPr lang="pt-BR" sz="1400" dirty="0">
                <a:latin typeface="Consolas" panose="020B0609020204030204" pitchFamily="49" charset="0"/>
              </a:rPr>
              <a:t>    {</a:t>
            </a:r>
          </a:p>
          <a:p>
            <a:r>
              <a:rPr lang="pt-BR" sz="1400" dirty="0">
                <a:latin typeface="Consolas" panose="020B0609020204030204" pitchFamily="49" charset="0"/>
              </a:rPr>
              <a:t>        </a:t>
            </a:r>
            <a:r>
              <a:rPr lang="pt-BR" sz="1400" dirty="0">
                <a:solidFill>
                  <a:schemeClr val="bg2">
                    <a:lumMod val="50000"/>
                    <a:lumOff val="50000"/>
                  </a:schemeClr>
                </a:solidFill>
                <a:latin typeface="Consolas" panose="020B0609020204030204" pitchFamily="49" charset="0"/>
              </a:rPr>
              <a:t>bool</a:t>
            </a:r>
            <a:r>
              <a:rPr lang="pt-BR" sz="1400" dirty="0">
                <a:latin typeface="Consolas" panose="020B0609020204030204" pitchFamily="49" charset="0"/>
              </a:rPr>
              <a:t> y;     </a:t>
            </a:r>
          </a:p>
          <a:p>
            <a:r>
              <a:rPr lang="pt-BR" sz="1400" dirty="0">
                <a:latin typeface="Consolas" panose="020B0609020204030204" pitchFamily="49" charset="0"/>
              </a:rPr>
              <a:t>    }</a:t>
            </a:r>
          </a:p>
          <a:p>
            <a:r>
              <a:rPr lang="pt-BR" sz="1400" dirty="0">
                <a:latin typeface="Consolas" panose="020B0609020204030204" pitchFamily="49" charset="0"/>
              </a:rPr>
              <a:t>    {</a:t>
            </a:r>
          </a:p>
          <a:p>
            <a:r>
              <a:rPr lang="pt-BR" sz="1400" dirty="0">
                <a:latin typeface="Consolas" panose="020B0609020204030204" pitchFamily="49" charset="0"/>
              </a:rPr>
              <a:t>        </a:t>
            </a:r>
            <a:r>
              <a:rPr lang="pt-BR" sz="1400" dirty="0">
                <a:solidFill>
                  <a:schemeClr val="bg2">
                    <a:lumMod val="50000"/>
                    <a:lumOff val="50000"/>
                  </a:schemeClr>
                </a:solidFill>
                <a:latin typeface="Consolas" panose="020B0609020204030204" pitchFamily="49" charset="0"/>
              </a:rPr>
              <a:t>int</a:t>
            </a:r>
            <a:r>
              <a:rPr lang="pt-BR" sz="1400" dirty="0">
                <a:latin typeface="Consolas" panose="020B0609020204030204" pitchFamily="49" charset="0"/>
              </a:rPr>
              <a:t> z;</a:t>
            </a:r>
          </a:p>
          <a:p>
            <a:r>
              <a:rPr lang="pt-BR" sz="1400" dirty="0">
                <a:latin typeface="Consolas" panose="020B0609020204030204" pitchFamily="49" charset="0"/>
              </a:rPr>
              <a:t>    }</a:t>
            </a:r>
          </a:p>
          <a:p>
            <a:r>
              <a:rPr lang="pt-BR" sz="1400" dirty="0">
                <a:latin typeface="Consolas" panose="020B0609020204030204" pitchFamily="49" charset="0"/>
              </a:rPr>
              <a:t>}</a:t>
            </a:r>
          </a:p>
        </p:txBody>
      </p:sp>
      <p:sp>
        <p:nvSpPr>
          <p:cNvPr id="2" name="Título 1">
            <a:extLst>
              <a:ext uri="{FF2B5EF4-FFF2-40B4-BE49-F238E27FC236}">
                <a16:creationId xmlns:a16="http://schemas.microsoft.com/office/drawing/2014/main" id="{EB9ACBE9-CA29-467C-846E-D3C20A83FA4C}"/>
              </a:ext>
            </a:extLst>
          </p:cNvPr>
          <p:cNvSpPr>
            <a:spLocks noGrp="1"/>
          </p:cNvSpPr>
          <p:nvPr>
            <p:ph type="title"/>
          </p:nvPr>
        </p:nvSpPr>
        <p:spPr/>
        <p:txBody>
          <a:bodyPr/>
          <a:lstStyle/>
          <a:p>
            <a:r>
              <a:rPr lang="pt-BR" dirty="0"/>
              <a:t>Encadeamento de Tabelas</a:t>
            </a:r>
          </a:p>
        </p:txBody>
      </p:sp>
      <p:sp>
        <p:nvSpPr>
          <p:cNvPr id="3" name="Espaço Reservado para Conteúdo 2">
            <a:extLst>
              <a:ext uri="{FF2B5EF4-FFF2-40B4-BE49-F238E27FC236}">
                <a16:creationId xmlns:a16="http://schemas.microsoft.com/office/drawing/2014/main" id="{158AB74F-59D4-4626-9012-92EA8210F647}"/>
              </a:ext>
            </a:extLst>
          </p:cNvPr>
          <p:cNvSpPr>
            <a:spLocks noGrp="1"/>
          </p:cNvSpPr>
          <p:nvPr>
            <p:ph idx="1"/>
          </p:nvPr>
        </p:nvSpPr>
        <p:spPr/>
        <p:txBody>
          <a:bodyPr/>
          <a:lstStyle/>
          <a:p>
            <a:r>
              <a:rPr lang="pt-BR" dirty="0"/>
              <a:t>O encadeamento das tabelas </a:t>
            </a:r>
            <a:r>
              <a:rPr lang="pt-BR" dirty="0">
                <a:solidFill>
                  <a:schemeClr val="accent1">
                    <a:lumMod val="75000"/>
                  </a:schemeClr>
                </a:solidFill>
              </a:rPr>
              <a:t>resulta em uma árvore</a:t>
            </a:r>
          </a:p>
          <a:p>
            <a:pPr lvl="1"/>
            <a:r>
              <a:rPr lang="pt-BR" dirty="0"/>
              <a:t>Mais de um bloco pode estar aninhado dentro de outro</a:t>
            </a:r>
          </a:p>
          <a:p>
            <a:endParaRPr lang="pt-BR" dirty="0"/>
          </a:p>
          <a:p>
            <a:endParaRPr lang="pt-BR" dirty="0"/>
          </a:p>
        </p:txBody>
      </p:sp>
      <p:graphicFrame>
        <p:nvGraphicFramePr>
          <p:cNvPr id="4" name="Tabela 3">
            <a:extLst>
              <a:ext uri="{FF2B5EF4-FFF2-40B4-BE49-F238E27FC236}">
                <a16:creationId xmlns:a16="http://schemas.microsoft.com/office/drawing/2014/main" id="{483C58CF-089E-44CC-B81D-EB27A53CA2F6}"/>
              </a:ext>
            </a:extLst>
          </p:cNvPr>
          <p:cNvGraphicFramePr>
            <a:graphicFrameLocks noGrp="1"/>
          </p:cNvGraphicFramePr>
          <p:nvPr>
            <p:extLst>
              <p:ext uri="{D42A27DB-BD31-4B8C-83A1-F6EECF244321}">
                <p14:modId xmlns:p14="http://schemas.microsoft.com/office/powerpoint/2010/main" val="124375481"/>
              </p:ext>
            </p:extLst>
          </p:nvPr>
        </p:nvGraphicFramePr>
        <p:xfrm>
          <a:off x="2204743" y="5238103"/>
          <a:ext cx="1375250" cy="670560"/>
        </p:xfrm>
        <a:graphic>
          <a:graphicData uri="http://schemas.openxmlformats.org/drawingml/2006/table">
            <a:tbl>
              <a:tblPr firstRow="1" bandRow="1">
                <a:tableStyleId>{5940675A-B579-460E-94D1-54222C63F5DA}</a:tableStyleId>
              </a:tblPr>
              <a:tblGrid>
                <a:gridCol w="687625">
                  <a:extLst>
                    <a:ext uri="{9D8B030D-6E8A-4147-A177-3AD203B41FA5}">
                      <a16:colId xmlns:a16="http://schemas.microsoft.com/office/drawing/2014/main" val="2179656971"/>
                    </a:ext>
                  </a:extLst>
                </a:gridCol>
                <a:gridCol w="687625">
                  <a:extLst>
                    <a:ext uri="{9D8B030D-6E8A-4147-A177-3AD203B41FA5}">
                      <a16:colId xmlns:a16="http://schemas.microsoft.com/office/drawing/2014/main" val="4035689967"/>
                    </a:ext>
                  </a:extLst>
                </a:gridCol>
              </a:tblGrid>
              <a:tr h="264247">
                <a:tc>
                  <a:txBody>
                    <a:bodyPr/>
                    <a:lstStyle/>
                    <a:p>
                      <a:r>
                        <a:rPr lang="pt-BR" sz="1600" dirty="0">
                          <a:latin typeface="Consolas" panose="020B0609020204030204" pitchFamily="49" charset="0"/>
                        </a:rPr>
                        <a:t>y</a:t>
                      </a:r>
                    </a:p>
                  </a:txBody>
                  <a:tcPr/>
                </a:tc>
                <a:tc>
                  <a:txBody>
                    <a:bodyPr/>
                    <a:lstStyle/>
                    <a:p>
                      <a:r>
                        <a:rPr lang="pt-BR" sz="1600" dirty="0">
                          <a:solidFill>
                            <a:schemeClr val="bg2">
                              <a:lumMod val="50000"/>
                              <a:lumOff val="50000"/>
                            </a:schemeClr>
                          </a:solidFill>
                          <a:latin typeface="Consolas" panose="020B0609020204030204" pitchFamily="49" charset="0"/>
                        </a:rPr>
                        <a:t>bool</a:t>
                      </a:r>
                    </a:p>
                  </a:txBody>
                  <a:tcPr/>
                </a:tc>
                <a:extLst>
                  <a:ext uri="{0D108BD9-81ED-4DB2-BD59-A6C34878D82A}">
                    <a16:rowId xmlns:a16="http://schemas.microsoft.com/office/drawing/2014/main" val="1309254724"/>
                  </a:ext>
                </a:extLst>
              </a:tr>
              <a:tr h="264247">
                <a:tc>
                  <a:txBody>
                    <a:bodyPr/>
                    <a:lstStyle/>
                    <a:p>
                      <a:endParaRPr lang="pt-BR" sz="1600">
                        <a:latin typeface="Consolas" panose="020B0609020204030204" pitchFamily="49" charset="0"/>
                      </a:endParaRPr>
                    </a:p>
                  </a:txBody>
                  <a:tcPr/>
                </a:tc>
                <a:tc>
                  <a:txBody>
                    <a:bodyPr/>
                    <a:lstStyle/>
                    <a:p>
                      <a:endParaRPr lang="pt-BR" sz="1600" dirty="0">
                        <a:latin typeface="Consolas" panose="020B0609020204030204" pitchFamily="49" charset="0"/>
                      </a:endParaRPr>
                    </a:p>
                  </a:txBody>
                  <a:tcPr/>
                </a:tc>
                <a:extLst>
                  <a:ext uri="{0D108BD9-81ED-4DB2-BD59-A6C34878D82A}">
                    <a16:rowId xmlns:a16="http://schemas.microsoft.com/office/drawing/2014/main" val="785858657"/>
                  </a:ext>
                </a:extLst>
              </a:tr>
            </a:tbl>
          </a:graphicData>
        </a:graphic>
      </p:graphicFrame>
      <p:graphicFrame>
        <p:nvGraphicFramePr>
          <p:cNvPr id="5" name="Tabela 4">
            <a:extLst>
              <a:ext uri="{FF2B5EF4-FFF2-40B4-BE49-F238E27FC236}">
                <a16:creationId xmlns:a16="http://schemas.microsoft.com/office/drawing/2014/main" id="{31C21B72-D825-43E0-B6EA-3BA56AD51FAE}"/>
              </a:ext>
            </a:extLst>
          </p:cNvPr>
          <p:cNvGraphicFramePr>
            <a:graphicFrameLocks noGrp="1"/>
          </p:cNvGraphicFramePr>
          <p:nvPr>
            <p:extLst>
              <p:ext uri="{D42A27DB-BD31-4B8C-83A1-F6EECF244321}">
                <p14:modId xmlns:p14="http://schemas.microsoft.com/office/powerpoint/2010/main" val="1388916499"/>
              </p:ext>
            </p:extLst>
          </p:nvPr>
        </p:nvGraphicFramePr>
        <p:xfrm>
          <a:off x="3513778" y="4272689"/>
          <a:ext cx="1375250" cy="670560"/>
        </p:xfrm>
        <a:graphic>
          <a:graphicData uri="http://schemas.openxmlformats.org/drawingml/2006/table">
            <a:tbl>
              <a:tblPr firstRow="1" bandRow="1">
                <a:tableStyleId>{5940675A-B579-460E-94D1-54222C63F5DA}</a:tableStyleId>
              </a:tblPr>
              <a:tblGrid>
                <a:gridCol w="687625">
                  <a:extLst>
                    <a:ext uri="{9D8B030D-6E8A-4147-A177-3AD203B41FA5}">
                      <a16:colId xmlns:a16="http://schemas.microsoft.com/office/drawing/2014/main" val="2179656971"/>
                    </a:ext>
                  </a:extLst>
                </a:gridCol>
                <a:gridCol w="687625">
                  <a:extLst>
                    <a:ext uri="{9D8B030D-6E8A-4147-A177-3AD203B41FA5}">
                      <a16:colId xmlns:a16="http://schemas.microsoft.com/office/drawing/2014/main" val="4035689967"/>
                    </a:ext>
                  </a:extLst>
                </a:gridCol>
              </a:tblGrid>
              <a:tr h="264247">
                <a:tc>
                  <a:txBody>
                    <a:bodyPr/>
                    <a:lstStyle/>
                    <a:p>
                      <a:r>
                        <a:rPr lang="pt-BR" sz="1600" dirty="0">
                          <a:latin typeface="Consolas" panose="020B0609020204030204" pitchFamily="49" charset="0"/>
                        </a:rPr>
                        <a:t>x</a:t>
                      </a:r>
                    </a:p>
                  </a:txBody>
                  <a:tcPr/>
                </a:tc>
                <a:tc>
                  <a:txBody>
                    <a:bodyPr/>
                    <a:lstStyle/>
                    <a:p>
                      <a:r>
                        <a:rPr lang="pt-BR" sz="1600" dirty="0">
                          <a:solidFill>
                            <a:schemeClr val="bg2">
                              <a:lumMod val="50000"/>
                              <a:lumOff val="50000"/>
                            </a:schemeClr>
                          </a:solidFill>
                          <a:latin typeface="Consolas" panose="020B0609020204030204" pitchFamily="49" charset="0"/>
                        </a:rPr>
                        <a:t>int</a:t>
                      </a:r>
                    </a:p>
                  </a:txBody>
                  <a:tcPr/>
                </a:tc>
                <a:extLst>
                  <a:ext uri="{0D108BD9-81ED-4DB2-BD59-A6C34878D82A}">
                    <a16:rowId xmlns:a16="http://schemas.microsoft.com/office/drawing/2014/main" val="1309254724"/>
                  </a:ext>
                </a:extLst>
              </a:tr>
              <a:tr h="264247">
                <a:tc>
                  <a:txBody>
                    <a:bodyPr/>
                    <a:lstStyle/>
                    <a:p>
                      <a:r>
                        <a:rPr lang="pt-BR" sz="1600" dirty="0">
                          <a:latin typeface="Consolas" panose="020B0609020204030204" pitchFamily="49" charset="0"/>
                        </a:rPr>
                        <a:t>y</a:t>
                      </a:r>
                    </a:p>
                  </a:txBody>
                  <a:tcPr/>
                </a:tc>
                <a:tc>
                  <a:txBody>
                    <a:bodyPr/>
                    <a:lstStyle/>
                    <a:p>
                      <a:r>
                        <a:rPr lang="pt-BR" sz="1600" dirty="0">
                          <a:solidFill>
                            <a:schemeClr val="bg2">
                              <a:lumMod val="50000"/>
                              <a:lumOff val="50000"/>
                            </a:schemeClr>
                          </a:solidFill>
                          <a:latin typeface="Consolas" panose="020B0609020204030204" pitchFamily="49" charset="0"/>
                        </a:rPr>
                        <a:t>char</a:t>
                      </a:r>
                    </a:p>
                  </a:txBody>
                  <a:tcPr/>
                </a:tc>
                <a:extLst>
                  <a:ext uri="{0D108BD9-81ED-4DB2-BD59-A6C34878D82A}">
                    <a16:rowId xmlns:a16="http://schemas.microsoft.com/office/drawing/2014/main" val="785858657"/>
                  </a:ext>
                </a:extLst>
              </a:tr>
            </a:tbl>
          </a:graphicData>
        </a:graphic>
      </p:graphicFrame>
      <p:graphicFrame>
        <p:nvGraphicFramePr>
          <p:cNvPr id="6" name="Tabela 5">
            <a:extLst>
              <a:ext uri="{FF2B5EF4-FFF2-40B4-BE49-F238E27FC236}">
                <a16:creationId xmlns:a16="http://schemas.microsoft.com/office/drawing/2014/main" id="{0317162B-37CB-457A-AE96-9A03CD7EE720}"/>
              </a:ext>
            </a:extLst>
          </p:cNvPr>
          <p:cNvGraphicFramePr>
            <a:graphicFrameLocks noGrp="1"/>
          </p:cNvGraphicFramePr>
          <p:nvPr>
            <p:extLst>
              <p:ext uri="{D42A27DB-BD31-4B8C-83A1-F6EECF244321}">
                <p14:modId xmlns:p14="http://schemas.microsoft.com/office/powerpoint/2010/main" val="1527295593"/>
              </p:ext>
            </p:extLst>
          </p:nvPr>
        </p:nvGraphicFramePr>
        <p:xfrm>
          <a:off x="4377874" y="3305287"/>
          <a:ext cx="1375250" cy="670560"/>
        </p:xfrm>
        <a:graphic>
          <a:graphicData uri="http://schemas.openxmlformats.org/drawingml/2006/table">
            <a:tbl>
              <a:tblPr firstRow="1" bandRow="1">
                <a:tableStyleId>{5940675A-B579-460E-94D1-54222C63F5DA}</a:tableStyleId>
              </a:tblPr>
              <a:tblGrid>
                <a:gridCol w="687625">
                  <a:extLst>
                    <a:ext uri="{9D8B030D-6E8A-4147-A177-3AD203B41FA5}">
                      <a16:colId xmlns:a16="http://schemas.microsoft.com/office/drawing/2014/main" val="2179656971"/>
                    </a:ext>
                  </a:extLst>
                </a:gridCol>
                <a:gridCol w="687625">
                  <a:extLst>
                    <a:ext uri="{9D8B030D-6E8A-4147-A177-3AD203B41FA5}">
                      <a16:colId xmlns:a16="http://schemas.microsoft.com/office/drawing/2014/main" val="4035689967"/>
                    </a:ext>
                  </a:extLst>
                </a:gridCol>
              </a:tblGrid>
              <a:tr h="264247">
                <a:tc>
                  <a:txBody>
                    <a:bodyPr/>
                    <a:lstStyle/>
                    <a:p>
                      <a:r>
                        <a:rPr lang="pt-BR" sz="1600" dirty="0">
                          <a:latin typeface="Consolas" panose="020B0609020204030204" pitchFamily="49" charset="0"/>
                        </a:rPr>
                        <a:t>w</a:t>
                      </a:r>
                    </a:p>
                  </a:txBody>
                  <a:tcPr/>
                </a:tc>
                <a:tc>
                  <a:txBody>
                    <a:bodyPr/>
                    <a:lstStyle/>
                    <a:p>
                      <a:r>
                        <a:rPr lang="pt-BR" sz="1600" dirty="0">
                          <a:solidFill>
                            <a:schemeClr val="bg2">
                              <a:lumMod val="50000"/>
                              <a:lumOff val="50000"/>
                            </a:schemeClr>
                          </a:solidFill>
                          <a:latin typeface="Consolas" panose="020B0609020204030204" pitchFamily="49" charset="0"/>
                        </a:rPr>
                        <a:t>int</a:t>
                      </a:r>
                    </a:p>
                  </a:txBody>
                  <a:tcPr/>
                </a:tc>
                <a:extLst>
                  <a:ext uri="{0D108BD9-81ED-4DB2-BD59-A6C34878D82A}">
                    <a16:rowId xmlns:a16="http://schemas.microsoft.com/office/drawing/2014/main" val="1309254724"/>
                  </a:ext>
                </a:extLst>
              </a:tr>
              <a:tr h="264247">
                <a:tc>
                  <a:txBody>
                    <a:bodyPr/>
                    <a:lstStyle/>
                    <a:p>
                      <a:endParaRPr lang="pt-BR" sz="1600" dirty="0">
                        <a:latin typeface="Consolas" panose="020B0609020204030204" pitchFamily="49" charset="0"/>
                      </a:endParaRPr>
                    </a:p>
                  </a:txBody>
                  <a:tcPr/>
                </a:tc>
                <a:tc>
                  <a:txBody>
                    <a:bodyPr/>
                    <a:lstStyle/>
                    <a:p>
                      <a:endParaRPr lang="pt-BR" sz="1600" dirty="0">
                        <a:latin typeface="Consolas" panose="020B0609020204030204" pitchFamily="49" charset="0"/>
                      </a:endParaRPr>
                    </a:p>
                  </a:txBody>
                  <a:tcPr/>
                </a:tc>
                <a:extLst>
                  <a:ext uri="{0D108BD9-81ED-4DB2-BD59-A6C34878D82A}">
                    <a16:rowId xmlns:a16="http://schemas.microsoft.com/office/drawing/2014/main" val="785858657"/>
                  </a:ext>
                </a:extLst>
              </a:tr>
            </a:tbl>
          </a:graphicData>
        </a:graphic>
      </p:graphicFrame>
      <p:cxnSp>
        <p:nvCxnSpPr>
          <p:cNvPr id="8" name="Conector de Seta Reta 7">
            <a:extLst>
              <a:ext uri="{FF2B5EF4-FFF2-40B4-BE49-F238E27FC236}">
                <a16:creationId xmlns:a16="http://schemas.microsoft.com/office/drawing/2014/main" id="{FD00C934-2B2A-4C6C-A1EB-010E11B51C79}"/>
              </a:ext>
            </a:extLst>
          </p:cNvPr>
          <p:cNvCxnSpPr>
            <a:cxnSpLocks/>
            <a:stCxn id="4" idx="0"/>
            <a:endCxn id="5" idx="2"/>
          </p:cNvCxnSpPr>
          <p:nvPr/>
        </p:nvCxnSpPr>
        <p:spPr>
          <a:xfrm flipV="1">
            <a:off x="2892368" y="4943249"/>
            <a:ext cx="1309035" cy="2948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8">
            <a:extLst>
              <a:ext uri="{FF2B5EF4-FFF2-40B4-BE49-F238E27FC236}">
                <a16:creationId xmlns:a16="http://schemas.microsoft.com/office/drawing/2014/main" id="{93D90C0B-889D-4E35-8150-B60829AE8E09}"/>
              </a:ext>
            </a:extLst>
          </p:cNvPr>
          <p:cNvCxnSpPr>
            <a:cxnSpLocks/>
            <a:stCxn id="5" idx="0"/>
            <a:endCxn id="6" idx="2"/>
          </p:cNvCxnSpPr>
          <p:nvPr/>
        </p:nvCxnSpPr>
        <p:spPr>
          <a:xfrm flipV="1">
            <a:off x="4201403" y="3975847"/>
            <a:ext cx="864096" cy="2968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73BEBAE8-A089-4993-8F45-ECF050AC7403}"/>
              </a:ext>
            </a:extLst>
          </p:cNvPr>
          <p:cNvSpPr txBox="1"/>
          <p:nvPr/>
        </p:nvSpPr>
        <p:spPr>
          <a:xfrm>
            <a:off x="1688221" y="5225685"/>
            <a:ext cx="521297" cy="338554"/>
          </a:xfrm>
          <a:prstGeom prst="rect">
            <a:avLst/>
          </a:prstGeom>
          <a:noFill/>
        </p:spPr>
        <p:txBody>
          <a:bodyPr wrap="none" rtlCol="0">
            <a:spAutoFit/>
          </a:bodyPr>
          <a:lstStyle/>
          <a:p>
            <a:r>
              <a:rPr lang="pt-BR" sz="1600" dirty="0">
                <a:latin typeface="Consolas" panose="020B0609020204030204" pitchFamily="49" charset="0"/>
              </a:rPr>
              <a:t>B2:</a:t>
            </a:r>
          </a:p>
        </p:txBody>
      </p:sp>
      <p:sp>
        <p:nvSpPr>
          <p:cNvPr id="11" name="CaixaDeTexto 10">
            <a:extLst>
              <a:ext uri="{FF2B5EF4-FFF2-40B4-BE49-F238E27FC236}">
                <a16:creationId xmlns:a16="http://schemas.microsoft.com/office/drawing/2014/main" id="{72916108-0E7B-48B7-A812-D18EB07590E5}"/>
              </a:ext>
            </a:extLst>
          </p:cNvPr>
          <p:cNvSpPr txBox="1"/>
          <p:nvPr/>
        </p:nvSpPr>
        <p:spPr>
          <a:xfrm>
            <a:off x="3008181" y="4258370"/>
            <a:ext cx="521297" cy="338554"/>
          </a:xfrm>
          <a:prstGeom prst="rect">
            <a:avLst/>
          </a:prstGeom>
          <a:noFill/>
        </p:spPr>
        <p:txBody>
          <a:bodyPr wrap="none" rtlCol="0">
            <a:spAutoFit/>
          </a:bodyPr>
          <a:lstStyle/>
          <a:p>
            <a:r>
              <a:rPr lang="pt-BR" sz="1600" dirty="0">
                <a:latin typeface="Consolas" panose="020B0609020204030204" pitchFamily="49" charset="0"/>
              </a:rPr>
              <a:t>B1:</a:t>
            </a:r>
          </a:p>
        </p:txBody>
      </p:sp>
      <p:sp>
        <p:nvSpPr>
          <p:cNvPr id="12" name="CaixaDeTexto 11">
            <a:extLst>
              <a:ext uri="{FF2B5EF4-FFF2-40B4-BE49-F238E27FC236}">
                <a16:creationId xmlns:a16="http://schemas.microsoft.com/office/drawing/2014/main" id="{7D555D74-79B3-4C3B-8ACC-66366BFAF60D}"/>
              </a:ext>
            </a:extLst>
          </p:cNvPr>
          <p:cNvSpPr txBox="1"/>
          <p:nvPr/>
        </p:nvSpPr>
        <p:spPr>
          <a:xfrm>
            <a:off x="3890697" y="3302013"/>
            <a:ext cx="521297" cy="338554"/>
          </a:xfrm>
          <a:prstGeom prst="rect">
            <a:avLst/>
          </a:prstGeom>
          <a:noFill/>
        </p:spPr>
        <p:txBody>
          <a:bodyPr wrap="none" rtlCol="0">
            <a:spAutoFit/>
          </a:bodyPr>
          <a:lstStyle/>
          <a:p>
            <a:r>
              <a:rPr lang="pt-BR" sz="1600" dirty="0">
                <a:latin typeface="Consolas" panose="020B0609020204030204" pitchFamily="49" charset="0"/>
              </a:rPr>
              <a:t>B0:</a:t>
            </a:r>
          </a:p>
        </p:txBody>
      </p:sp>
      <p:cxnSp>
        <p:nvCxnSpPr>
          <p:cNvPr id="13" name="Conector reto 12">
            <a:extLst>
              <a:ext uri="{FF2B5EF4-FFF2-40B4-BE49-F238E27FC236}">
                <a16:creationId xmlns:a16="http://schemas.microsoft.com/office/drawing/2014/main" id="{9A7BB249-C63F-4A3A-8E9D-94D960AC9790}"/>
              </a:ext>
            </a:extLst>
          </p:cNvPr>
          <p:cNvCxnSpPr>
            <a:cxnSpLocks/>
            <a:stCxn id="6" idx="2"/>
          </p:cNvCxnSpPr>
          <p:nvPr/>
        </p:nvCxnSpPr>
        <p:spPr>
          <a:xfrm>
            <a:off x="5065499" y="3975847"/>
            <a:ext cx="1143978" cy="293568"/>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0" name="CaixaDeTexto 19">
            <a:extLst>
              <a:ext uri="{FF2B5EF4-FFF2-40B4-BE49-F238E27FC236}">
                <a16:creationId xmlns:a16="http://schemas.microsoft.com/office/drawing/2014/main" id="{57E1DE3E-865C-4C84-9499-95029A4CE64D}"/>
              </a:ext>
            </a:extLst>
          </p:cNvPr>
          <p:cNvSpPr txBox="1"/>
          <p:nvPr/>
        </p:nvSpPr>
        <p:spPr>
          <a:xfrm>
            <a:off x="10083892" y="3914020"/>
            <a:ext cx="386644" cy="307777"/>
          </a:xfrm>
          <a:prstGeom prst="rect">
            <a:avLst/>
          </a:prstGeom>
          <a:noFill/>
        </p:spPr>
        <p:txBody>
          <a:bodyPr wrap="none" rtlCol="0">
            <a:spAutoFit/>
          </a:bodyPr>
          <a:lstStyle/>
          <a:p>
            <a:r>
              <a:rPr lang="pt-BR" sz="1400" dirty="0">
                <a:latin typeface="Consolas" panose="020B0609020204030204" pitchFamily="49" charset="0"/>
              </a:rPr>
              <a:t>B1</a:t>
            </a:r>
          </a:p>
        </p:txBody>
      </p:sp>
      <p:sp>
        <p:nvSpPr>
          <p:cNvPr id="21" name="CaixaDeTexto 20">
            <a:extLst>
              <a:ext uri="{FF2B5EF4-FFF2-40B4-BE49-F238E27FC236}">
                <a16:creationId xmlns:a16="http://schemas.microsoft.com/office/drawing/2014/main" id="{EFB9BFA1-2519-48F0-9644-6B87ADCDF524}"/>
              </a:ext>
            </a:extLst>
          </p:cNvPr>
          <p:cNvSpPr txBox="1"/>
          <p:nvPr/>
        </p:nvSpPr>
        <p:spPr>
          <a:xfrm>
            <a:off x="9960328" y="4489020"/>
            <a:ext cx="386644" cy="307777"/>
          </a:xfrm>
          <a:prstGeom prst="rect">
            <a:avLst/>
          </a:prstGeom>
          <a:noFill/>
        </p:spPr>
        <p:txBody>
          <a:bodyPr wrap="none" rtlCol="0">
            <a:spAutoFit/>
          </a:bodyPr>
          <a:lstStyle/>
          <a:p>
            <a:r>
              <a:rPr lang="pt-BR" sz="1400" dirty="0">
                <a:latin typeface="Consolas" panose="020B0609020204030204" pitchFamily="49" charset="0"/>
              </a:rPr>
              <a:t>B2</a:t>
            </a:r>
          </a:p>
        </p:txBody>
      </p:sp>
      <p:sp>
        <p:nvSpPr>
          <p:cNvPr id="22" name="CaixaDeTexto 21">
            <a:extLst>
              <a:ext uri="{FF2B5EF4-FFF2-40B4-BE49-F238E27FC236}">
                <a16:creationId xmlns:a16="http://schemas.microsoft.com/office/drawing/2014/main" id="{737FEC66-050E-478C-8608-49CF97DDF810}"/>
              </a:ext>
            </a:extLst>
          </p:cNvPr>
          <p:cNvSpPr txBox="1"/>
          <p:nvPr/>
        </p:nvSpPr>
        <p:spPr>
          <a:xfrm>
            <a:off x="10235360" y="3247330"/>
            <a:ext cx="386644" cy="307777"/>
          </a:xfrm>
          <a:prstGeom prst="rect">
            <a:avLst/>
          </a:prstGeom>
          <a:noFill/>
        </p:spPr>
        <p:txBody>
          <a:bodyPr wrap="none" rtlCol="0">
            <a:spAutoFit/>
          </a:bodyPr>
          <a:lstStyle/>
          <a:p>
            <a:r>
              <a:rPr lang="pt-BR" sz="1400" dirty="0">
                <a:latin typeface="Consolas" panose="020B0609020204030204" pitchFamily="49" charset="0"/>
              </a:rPr>
              <a:t>B0</a:t>
            </a:r>
          </a:p>
        </p:txBody>
      </p:sp>
      <p:sp>
        <p:nvSpPr>
          <p:cNvPr id="24" name="CaixaDeTexto 23">
            <a:extLst>
              <a:ext uri="{FF2B5EF4-FFF2-40B4-BE49-F238E27FC236}">
                <a16:creationId xmlns:a16="http://schemas.microsoft.com/office/drawing/2014/main" id="{5C46C776-EA3F-4971-A4C8-380EA42241EB}"/>
              </a:ext>
            </a:extLst>
          </p:cNvPr>
          <p:cNvSpPr txBox="1"/>
          <p:nvPr/>
        </p:nvSpPr>
        <p:spPr>
          <a:xfrm>
            <a:off x="9970014" y="5126477"/>
            <a:ext cx="383438" cy="307777"/>
          </a:xfrm>
          <a:prstGeom prst="rect">
            <a:avLst/>
          </a:prstGeom>
          <a:noFill/>
        </p:spPr>
        <p:txBody>
          <a:bodyPr wrap="none" rtlCol="0">
            <a:spAutoFit/>
          </a:bodyPr>
          <a:lstStyle/>
          <a:p>
            <a:r>
              <a:rPr lang="pt-BR" sz="1400" dirty="0">
                <a:latin typeface="Consolas" panose="020B0609020204030204" pitchFamily="49" charset="0"/>
              </a:rPr>
              <a:t>B3</a:t>
            </a:r>
          </a:p>
        </p:txBody>
      </p:sp>
      <p:graphicFrame>
        <p:nvGraphicFramePr>
          <p:cNvPr id="25" name="Tabela 24">
            <a:extLst>
              <a:ext uri="{FF2B5EF4-FFF2-40B4-BE49-F238E27FC236}">
                <a16:creationId xmlns:a16="http://schemas.microsoft.com/office/drawing/2014/main" id="{AE7F726D-4B92-4C83-B58D-C026D7872B76}"/>
              </a:ext>
            </a:extLst>
          </p:cNvPr>
          <p:cNvGraphicFramePr>
            <a:graphicFrameLocks noGrp="1"/>
          </p:cNvGraphicFramePr>
          <p:nvPr>
            <p:extLst>
              <p:ext uri="{D42A27DB-BD31-4B8C-83A1-F6EECF244321}">
                <p14:modId xmlns:p14="http://schemas.microsoft.com/office/powerpoint/2010/main" val="566840614"/>
              </p:ext>
            </p:extLst>
          </p:nvPr>
        </p:nvGraphicFramePr>
        <p:xfrm>
          <a:off x="4895633" y="5238103"/>
          <a:ext cx="1375250" cy="670560"/>
        </p:xfrm>
        <a:graphic>
          <a:graphicData uri="http://schemas.openxmlformats.org/drawingml/2006/table">
            <a:tbl>
              <a:tblPr firstRow="1" bandRow="1">
                <a:tableStyleId>{5940675A-B579-460E-94D1-54222C63F5DA}</a:tableStyleId>
              </a:tblPr>
              <a:tblGrid>
                <a:gridCol w="687625">
                  <a:extLst>
                    <a:ext uri="{9D8B030D-6E8A-4147-A177-3AD203B41FA5}">
                      <a16:colId xmlns:a16="http://schemas.microsoft.com/office/drawing/2014/main" val="2179656971"/>
                    </a:ext>
                  </a:extLst>
                </a:gridCol>
                <a:gridCol w="687625">
                  <a:extLst>
                    <a:ext uri="{9D8B030D-6E8A-4147-A177-3AD203B41FA5}">
                      <a16:colId xmlns:a16="http://schemas.microsoft.com/office/drawing/2014/main" val="4035689967"/>
                    </a:ext>
                  </a:extLst>
                </a:gridCol>
              </a:tblGrid>
              <a:tr h="264247">
                <a:tc>
                  <a:txBody>
                    <a:bodyPr/>
                    <a:lstStyle/>
                    <a:p>
                      <a:r>
                        <a:rPr lang="pt-BR" sz="1600" dirty="0">
                          <a:latin typeface="Consolas" panose="020B0609020204030204" pitchFamily="49" charset="0"/>
                        </a:rPr>
                        <a:t>z</a:t>
                      </a:r>
                    </a:p>
                  </a:txBody>
                  <a:tcPr/>
                </a:tc>
                <a:tc>
                  <a:txBody>
                    <a:bodyPr/>
                    <a:lstStyle/>
                    <a:p>
                      <a:r>
                        <a:rPr lang="pt-BR" sz="1600" dirty="0">
                          <a:solidFill>
                            <a:schemeClr val="bg2">
                              <a:lumMod val="50000"/>
                              <a:lumOff val="50000"/>
                            </a:schemeClr>
                          </a:solidFill>
                          <a:latin typeface="Consolas" panose="020B0609020204030204" pitchFamily="49" charset="0"/>
                        </a:rPr>
                        <a:t>int</a:t>
                      </a:r>
                    </a:p>
                  </a:txBody>
                  <a:tcPr/>
                </a:tc>
                <a:extLst>
                  <a:ext uri="{0D108BD9-81ED-4DB2-BD59-A6C34878D82A}">
                    <a16:rowId xmlns:a16="http://schemas.microsoft.com/office/drawing/2014/main" val="1309254724"/>
                  </a:ext>
                </a:extLst>
              </a:tr>
              <a:tr h="264247">
                <a:tc>
                  <a:txBody>
                    <a:bodyPr/>
                    <a:lstStyle/>
                    <a:p>
                      <a:endParaRPr lang="pt-BR" sz="1600" dirty="0">
                        <a:latin typeface="Consolas" panose="020B0609020204030204" pitchFamily="49" charset="0"/>
                      </a:endParaRPr>
                    </a:p>
                  </a:txBody>
                  <a:tcPr/>
                </a:tc>
                <a:tc>
                  <a:txBody>
                    <a:bodyPr/>
                    <a:lstStyle/>
                    <a:p>
                      <a:endParaRPr lang="pt-BR" sz="1600" dirty="0">
                        <a:latin typeface="Consolas" panose="020B0609020204030204" pitchFamily="49" charset="0"/>
                      </a:endParaRPr>
                    </a:p>
                  </a:txBody>
                  <a:tcPr/>
                </a:tc>
                <a:extLst>
                  <a:ext uri="{0D108BD9-81ED-4DB2-BD59-A6C34878D82A}">
                    <a16:rowId xmlns:a16="http://schemas.microsoft.com/office/drawing/2014/main" val="785858657"/>
                  </a:ext>
                </a:extLst>
              </a:tr>
            </a:tbl>
          </a:graphicData>
        </a:graphic>
      </p:graphicFrame>
      <p:cxnSp>
        <p:nvCxnSpPr>
          <p:cNvPr id="26" name="Conector de Seta Reta 25">
            <a:extLst>
              <a:ext uri="{FF2B5EF4-FFF2-40B4-BE49-F238E27FC236}">
                <a16:creationId xmlns:a16="http://schemas.microsoft.com/office/drawing/2014/main" id="{7CB26E2A-0666-4451-B4CA-C8118C38DDC0}"/>
              </a:ext>
            </a:extLst>
          </p:cNvPr>
          <p:cNvCxnSpPr>
            <a:cxnSpLocks/>
            <a:stCxn id="25" idx="0"/>
            <a:endCxn id="5" idx="2"/>
          </p:cNvCxnSpPr>
          <p:nvPr/>
        </p:nvCxnSpPr>
        <p:spPr>
          <a:xfrm flipH="1" flipV="1">
            <a:off x="4201403" y="4943249"/>
            <a:ext cx="1381855" cy="2948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CaixaDeTexto 28">
            <a:extLst>
              <a:ext uri="{FF2B5EF4-FFF2-40B4-BE49-F238E27FC236}">
                <a16:creationId xmlns:a16="http://schemas.microsoft.com/office/drawing/2014/main" id="{619A2DB7-8889-4913-A372-7E61E9B16606}"/>
              </a:ext>
            </a:extLst>
          </p:cNvPr>
          <p:cNvSpPr txBox="1"/>
          <p:nvPr/>
        </p:nvSpPr>
        <p:spPr>
          <a:xfrm>
            <a:off x="4383557" y="5225685"/>
            <a:ext cx="521297" cy="338554"/>
          </a:xfrm>
          <a:prstGeom prst="rect">
            <a:avLst/>
          </a:prstGeom>
          <a:noFill/>
        </p:spPr>
        <p:txBody>
          <a:bodyPr wrap="none" rtlCol="0">
            <a:spAutoFit/>
          </a:bodyPr>
          <a:lstStyle/>
          <a:p>
            <a:r>
              <a:rPr lang="pt-BR" sz="1600" dirty="0">
                <a:latin typeface="Consolas" panose="020B0609020204030204" pitchFamily="49" charset="0"/>
              </a:rPr>
              <a:t>B3:</a:t>
            </a:r>
          </a:p>
        </p:txBody>
      </p:sp>
    </p:spTree>
    <p:extLst>
      <p:ext uri="{BB962C8B-B14F-4D97-AF65-F5344CB8AC3E}">
        <p14:creationId xmlns:p14="http://schemas.microsoft.com/office/powerpoint/2010/main" val="1416384179"/>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4A7420-C0D5-4B92-A4D3-ACA723C6FA62}"/>
              </a:ext>
            </a:extLst>
          </p:cNvPr>
          <p:cNvSpPr>
            <a:spLocks noGrp="1"/>
          </p:cNvSpPr>
          <p:nvPr>
            <p:ph type="title"/>
          </p:nvPr>
        </p:nvSpPr>
        <p:spPr/>
        <p:txBody>
          <a:bodyPr/>
          <a:lstStyle/>
          <a:p>
            <a:r>
              <a:rPr lang="pt-BR" dirty="0"/>
              <a:t>Encadeamento de Tabelas</a:t>
            </a:r>
          </a:p>
        </p:txBody>
      </p:sp>
      <p:sp>
        <p:nvSpPr>
          <p:cNvPr id="3" name="Espaço Reservado para Conteúdo 2">
            <a:extLst>
              <a:ext uri="{FF2B5EF4-FFF2-40B4-BE49-F238E27FC236}">
                <a16:creationId xmlns:a16="http://schemas.microsoft.com/office/drawing/2014/main" id="{7E487ADF-4BEE-45AC-986A-D385E4F71278}"/>
              </a:ext>
            </a:extLst>
          </p:cNvPr>
          <p:cNvSpPr>
            <a:spLocks noGrp="1"/>
          </p:cNvSpPr>
          <p:nvPr>
            <p:ph idx="1"/>
          </p:nvPr>
        </p:nvSpPr>
        <p:spPr/>
        <p:txBody>
          <a:bodyPr/>
          <a:lstStyle/>
          <a:p>
            <a:r>
              <a:rPr lang="pt-BR" dirty="0"/>
              <a:t>Essa técnica funciona para </a:t>
            </a:r>
            <a:r>
              <a:rPr lang="pt-BR" dirty="0">
                <a:solidFill>
                  <a:schemeClr val="accent1">
                    <a:lumMod val="75000"/>
                  </a:schemeClr>
                </a:solidFill>
              </a:rPr>
              <a:t>outras construções</a:t>
            </a:r>
            <a:r>
              <a:rPr lang="pt-BR" dirty="0"/>
              <a:t>:</a:t>
            </a:r>
          </a:p>
          <a:p>
            <a:pPr lvl="1"/>
            <a:r>
              <a:rPr lang="pt-BR" dirty="0"/>
              <a:t>Classes</a:t>
            </a:r>
          </a:p>
          <a:p>
            <a:pPr lvl="2"/>
            <a:r>
              <a:rPr lang="pt-BR" dirty="0"/>
              <a:t>Cada uma tem sua própria tabela </a:t>
            </a:r>
          </a:p>
          <a:p>
            <a:pPr lvl="2"/>
            <a:r>
              <a:rPr lang="pt-BR" dirty="0"/>
              <a:t>Contém entradas para </a:t>
            </a:r>
            <a:r>
              <a:rPr lang="pt-BR" dirty="0">
                <a:solidFill>
                  <a:schemeClr val="accent1">
                    <a:lumMod val="75000"/>
                  </a:schemeClr>
                </a:solidFill>
              </a:rPr>
              <a:t>atributos e métodos</a:t>
            </a:r>
          </a:p>
          <a:p>
            <a:endParaRPr lang="pt-BR" dirty="0"/>
          </a:p>
        </p:txBody>
      </p:sp>
      <p:sp>
        <p:nvSpPr>
          <p:cNvPr id="4" name="CaixaDeTexto 3">
            <a:extLst>
              <a:ext uri="{FF2B5EF4-FFF2-40B4-BE49-F238E27FC236}">
                <a16:creationId xmlns:a16="http://schemas.microsoft.com/office/drawing/2014/main" id="{2E2E1581-A97C-446F-9B1D-B8534E3F893F}"/>
              </a:ext>
            </a:extLst>
          </p:cNvPr>
          <p:cNvSpPr txBox="1"/>
          <p:nvPr/>
        </p:nvSpPr>
        <p:spPr>
          <a:xfrm>
            <a:off x="2277988" y="3786187"/>
            <a:ext cx="2016224" cy="2462213"/>
          </a:xfrm>
          <a:prstGeom prst="rect">
            <a:avLst/>
          </a:prstGeom>
          <a:noFill/>
        </p:spPr>
        <p:txBody>
          <a:bodyPr wrap="square" rtlCol="0">
            <a:spAutoFit/>
          </a:bodyPr>
          <a:lstStyle/>
          <a:p>
            <a:r>
              <a:rPr lang="pt-BR" sz="1400" dirty="0">
                <a:solidFill>
                  <a:schemeClr val="bg2">
                    <a:lumMod val="50000"/>
                    <a:lumOff val="50000"/>
                  </a:schemeClr>
                </a:solidFill>
                <a:latin typeface="Consolas" panose="020B0609020204030204" pitchFamily="49" charset="0"/>
              </a:rPr>
              <a:t>class</a:t>
            </a:r>
            <a:r>
              <a:rPr lang="pt-BR" sz="1400" dirty="0">
                <a:latin typeface="Consolas" panose="020B0609020204030204" pitchFamily="49" charset="0"/>
              </a:rPr>
              <a:t> Point</a:t>
            </a:r>
          </a:p>
          <a:p>
            <a:r>
              <a:rPr lang="pt-BR" sz="1400" dirty="0">
                <a:latin typeface="Consolas" panose="020B0609020204030204" pitchFamily="49" charset="0"/>
              </a:rPr>
              <a:t>{</a:t>
            </a:r>
          </a:p>
          <a:p>
            <a:r>
              <a:rPr lang="pt-BR" sz="1400" dirty="0">
                <a:solidFill>
                  <a:schemeClr val="bg2">
                    <a:lumMod val="50000"/>
                    <a:lumOff val="50000"/>
                  </a:schemeClr>
                </a:solidFill>
                <a:latin typeface="Consolas" panose="020B0609020204030204" pitchFamily="49" charset="0"/>
              </a:rPr>
              <a:t>private:</a:t>
            </a:r>
          </a:p>
          <a:p>
            <a:r>
              <a:rPr lang="pt-BR" sz="1400" dirty="0">
                <a:latin typeface="Consolas" panose="020B0609020204030204" pitchFamily="49" charset="0"/>
              </a:rPr>
              <a:t>    </a:t>
            </a:r>
            <a:r>
              <a:rPr lang="pt-BR" sz="1400" dirty="0">
                <a:solidFill>
                  <a:schemeClr val="bg2">
                    <a:lumMod val="50000"/>
                    <a:lumOff val="50000"/>
                  </a:schemeClr>
                </a:solidFill>
                <a:latin typeface="Consolas" panose="020B0609020204030204" pitchFamily="49" charset="0"/>
              </a:rPr>
              <a:t>int</a:t>
            </a:r>
            <a:r>
              <a:rPr lang="pt-BR" sz="1400" dirty="0">
                <a:latin typeface="Consolas" panose="020B0609020204030204" pitchFamily="49" charset="0"/>
              </a:rPr>
              <a:t> x;</a:t>
            </a:r>
          </a:p>
          <a:p>
            <a:r>
              <a:rPr lang="pt-BR" sz="1400" dirty="0">
                <a:latin typeface="Consolas" panose="020B0609020204030204" pitchFamily="49" charset="0"/>
              </a:rPr>
              <a:t>    </a:t>
            </a:r>
            <a:r>
              <a:rPr lang="pt-BR" sz="1400" dirty="0">
                <a:solidFill>
                  <a:schemeClr val="bg2">
                    <a:lumMod val="50000"/>
                    <a:lumOff val="50000"/>
                  </a:schemeClr>
                </a:solidFill>
                <a:latin typeface="Consolas" panose="020B0609020204030204" pitchFamily="49" charset="0"/>
              </a:rPr>
              <a:t>int</a:t>
            </a:r>
            <a:r>
              <a:rPr lang="pt-BR" sz="1400" dirty="0">
                <a:latin typeface="Consolas" panose="020B0609020204030204" pitchFamily="49" charset="0"/>
              </a:rPr>
              <a:t> y;</a:t>
            </a:r>
          </a:p>
          <a:p>
            <a:r>
              <a:rPr lang="pt-BR" sz="1400" dirty="0">
                <a:solidFill>
                  <a:schemeClr val="bg2">
                    <a:lumMod val="50000"/>
                    <a:lumOff val="50000"/>
                  </a:schemeClr>
                </a:solidFill>
                <a:latin typeface="Consolas" panose="020B0609020204030204" pitchFamily="49" charset="0"/>
              </a:rPr>
              <a:t>public:</a:t>
            </a:r>
          </a:p>
          <a:p>
            <a:r>
              <a:rPr lang="pt-BR" sz="1400" dirty="0">
                <a:latin typeface="Consolas" panose="020B0609020204030204" pitchFamily="49" charset="0"/>
              </a:rPr>
              <a:t>    Point() {</a:t>
            </a:r>
          </a:p>
          <a:p>
            <a:r>
              <a:rPr lang="pt-BR" sz="1400" dirty="0">
                <a:latin typeface="Consolas" panose="020B0609020204030204" pitchFamily="49" charset="0"/>
              </a:rPr>
              <a:t>       x = 0;</a:t>
            </a:r>
          </a:p>
          <a:p>
            <a:r>
              <a:rPr lang="pt-BR" sz="1400" dirty="0">
                <a:latin typeface="Consolas" panose="020B0609020204030204" pitchFamily="49" charset="0"/>
              </a:rPr>
              <a:t>       y = 0;</a:t>
            </a:r>
          </a:p>
          <a:p>
            <a:r>
              <a:rPr lang="pt-BR" sz="1400" dirty="0">
                <a:latin typeface="Consolas" panose="020B0609020204030204" pitchFamily="49" charset="0"/>
              </a:rPr>
              <a:t>    }</a:t>
            </a:r>
          </a:p>
          <a:p>
            <a:r>
              <a:rPr lang="pt-BR" sz="1400" dirty="0">
                <a:latin typeface="Consolas" panose="020B0609020204030204" pitchFamily="49" charset="0"/>
              </a:rPr>
              <a:t>}</a:t>
            </a:r>
          </a:p>
        </p:txBody>
      </p:sp>
      <p:sp>
        <p:nvSpPr>
          <p:cNvPr id="5" name="CaixaDeTexto 4">
            <a:extLst>
              <a:ext uri="{FF2B5EF4-FFF2-40B4-BE49-F238E27FC236}">
                <a16:creationId xmlns:a16="http://schemas.microsoft.com/office/drawing/2014/main" id="{4DEFC46B-5124-4863-A9C5-E8BCFECA9728}"/>
              </a:ext>
            </a:extLst>
          </p:cNvPr>
          <p:cNvSpPr txBox="1"/>
          <p:nvPr/>
        </p:nvSpPr>
        <p:spPr>
          <a:xfrm>
            <a:off x="7750596" y="4149080"/>
            <a:ext cx="3240360" cy="1200329"/>
          </a:xfrm>
          <a:prstGeom prst="rect">
            <a:avLst/>
          </a:prstGeom>
          <a:noFill/>
        </p:spPr>
        <p:txBody>
          <a:bodyPr wrap="square" rtlCol="0">
            <a:spAutoFit/>
          </a:bodyPr>
          <a:lstStyle/>
          <a:p>
            <a:pPr algn="ctr"/>
            <a:r>
              <a:rPr lang="pt-BR" dirty="0"/>
              <a:t>A classe é definida dentro de um bloco: as mesmas regras de escopo se aplicam</a:t>
            </a:r>
          </a:p>
        </p:txBody>
      </p:sp>
      <p:graphicFrame>
        <p:nvGraphicFramePr>
          <p:cNvPr id="6" name="Tabela 5">
            <a:extLst>
              <a:ext uri="{FF2B5EF4-FFF2-40B4-BE49-F238E27FC236}">
                <a16:creationId xmlns:a16="http://schemas.microsoft.com/office/drawing/2014/main" id="{FB5B50C3-7810-4B53-8826-0DF368CA5B5C}"/>
              </a:ext>
            </a:extLst>
          </p:cNvPr>
          <p:cNvGraphicFramePr>
            <a:graphicFrameLocks noGrp="1"/>
          </p:cNvGraphicFramePr>
          <p:nvPr>
            <p:extLst>
              <p:ext uri="{D42A27DB-BD31-4B8C-83A1-F6EECF244321}">
                <p14:modId xmlns:p14="http://schemas.microsoft.com/office/powerpoint/2010/main" val="1722826097"/>
              </p:ext>
            </p:extLst>
          </p:nvPr>
        </p:nvGraphicFramePr>
        <p:xfrm>
          <a:off x="4787118" y="4292044"/>
          <a:ext cx="2614588" cy="914400"/>
        </p:xfrm>
        <a:graphic>
          <a:graphicData uri="http://schemas.openxmlformats.org/drawingml/2006/table">
            <a:tbl>
              <a:tblPr firstRow="1" bandRow="1">
                <a:tableStyleId>{5940675A-B579-460E-94D1-54222C63F5DA}</a:tableStyleId>
              </a:tblPr>
              <a:tblGrid>
                <a:gridCol w="720080">
                  <a:extLst>
                    <a:ext uri="{9D8B030D-6E8A-4147-A177-3AD203B41FA5}">
                      <a16:colId xmlns:a16="http://schemas.microsoft.com/office/drawing/2014/main" val="2179656971"/>
                    </a:ext>
                  </a:extLst>
                </a:gridCol>
                <a:gridCol w="720080">
                  <a:extLst>
                    <a:ext uri="{9D8B030D-6E8A-4147-A177-3AD203B41FA5}">
                      <a16:colId xmlns:a16="http://schemas.microsoft.com/office/drawing/2014/main" val="4035689967"/>
                    </a:ext>
                  </a:extLst>
                </a:gridCol>
                <a:gridCol w="1174428">
                  <a:extLst>
                    <a:ext uri="{9D8B030D-6E8A-4147-A177-3AD203B41FA5}">
                      <a16:colId xmlns:a16="http://schemas.microsoft.com/office/drawing/2014/main" val="1354549047"/>
                    </a:ext>
                  </a:extLst>
                </a:gridCol>
              </a:tblGrid>
              <a:tr h="264247">
                <a:tc>
                  <a:txBody>
                    <a:bodyPr/>
                    <a:lstStyle/>
                    <a:p>
                      <a:r>
                        <a:rPr lang="pt-BR" sz="1400" dirty="0">
                          <a:latin typeface="Consolas" panose="020B0609020204030204" pitchFamily="49" charset="0"/>
                        </a:rPr>
                        <a:t>x</a:t>
                      </a:r>
                    </a:p>
                  </a:txBody>
                  <a:tcPr/>
                </a:tc>
                <a:tc>
                  <a:txBody>
                    <a:bodyPr/>
                    <a:lstStyle/>
                    <a:p>
                      <a:r>
                        <a:rPr lang="pt-BR" sz="1400" dirty="0">
                          <a:solidFill>
                            <a:schemeClr val="bg2">
                              <a:lumMod val="50000"/>
                              <a:lumOff val="50000"/>
                            </a:schemeClr>
                          </a:solidFill>
                          <a:latin typeface="Consolas" panose="020B0609020204030204" pitchFamily="49" charset="0"/>
                        </a:rPr>
                        <a:t>int</a:t>
                      </a:r>
                    </a:p>
                  </a:txBody>
                  <a:tcPr/>
                </a:tc>
                <a:tc>
                  <a:txBody>
                    <a:bodyPr/>
                    <a:lstStyle/>
                    <a:p>
                      <a:r>
                        <a:rPr lang="pt-BR" sz="1400" dirty="0">
                          <a:solidFill>
                            <a:schemeClr val="bg2">
                              <a:lumMod val="50000"/>
                              <a:lumOff val="50000"/>
                            </a:schemeClr>
                          </a:solidFill>
                          <a:latin typeface="Consolas" panose="020B0609020204030204" pitchFamily="49" charset="0"/>
                        </a:rPr>
                        <a:t>private</a:t>
                      </a:r>
                    </a:p>
                  </a:txBody>
                  <a:tcPr/>
                </a:tc>
                <a:extLst>
                  <a:ext uri="{0D108BD9-81ED-4DB2-BD59-A6C34878D82A}">
                    <a16:rowId xmlns:a16="http://schemas.microsoft.com/office/drawing/2014/main" val="1309254724"/>
                  </a:ext>
                </a:extLst>
              </a:tr>
              <a:tr h="264247">
                <a:tc>
                  <a:txBody>
                    <a:bodyPr/>
                    <a:lstStyle/>
                    <a:p>
                      <a:r>
                        <a:rPr lang="pt-BR" sz="1400" dirty="0">
                          <a:latin typeface="Consolas" panose="020B0609020204030204" pitchFamily="49" charset="0"/>
                        </a:rPr>
                        <a:t>y</a:t>
                      </a:r>
                    </a:p>
                  </a:txBody>
                  <a:tcPr/>
                </a:tc>
                <a:tc>
                  <a:txBody>
                    <a:bodyPr/>
                    <a:lstStyle/>
                    <a:p>
                      <a:r>
                        <a:rPr lang="pt-BR" sz="1400" dirty="0">
                          <a:solidFill>
                            <a:schemeClr val="bg2">
                              <a:lumMod val="50000"/>
                              <a:lumOff val="50000"/>
                            </a:schemeClr>
                          </a:solidFill>
                          <a:latin typeface="Consolas" panose="020B0609020204030204" pitchFamily="49" charset="0"/>
                        </a:rPr>
                        <a:t>int</a:t>
                      </a:r>
                    </a:p>
                  </a:txBody>
                  <a:tcPr/>
                </a:tc>
                <a:tc>
                  <a:txBody>
                    <a:bodyPr/>
                    <a:lstStyle/>
                    <a:p>
                      <a:r>
                        <a:rPr lang="pt-BR" sz="1400" dirty="0">
                          <a:solidFill>
                            <a:schemeClr val="bg2">
                              <a:lumMod val="50000"/>
                              <a:lumOff val="50000"/>
                            </a:schemeClr>
                          </a:solidFill>
                          <a:latin typeface="Consolas" panose="020B0609020204030204" pitchFamily="49" charset="0"/>
                        </a:rPr>
                        <a:t>private</a:t>
                      </a:r>
                    </a:p>
                  </a:txBody>
                  <a:tcPr/>
                </a:tc>
                <a:extLst>
                  <a:ext uri="{0D108BD9-81ED-4DB2-BD59-A6C34878D82A}">
                    <a16:rowId xmlns:a16="http://schemas.microsoft.com/office/drawing/2014/main" val="785858657"/>
                  </a:ext>
                </a:extLst>
              </a:tr>
              <a:tr h="264247">
                <a:tc>
                  <a:txBody>
                    <a:bodyPr/>
                    <a:lstStyle/>
                    <a:p>
                      <a:r>
                        <a:rPr lang="pt-BR" sz="1400" dirty="0">
                          <a:latin typeface="Consolas" panose="020B0609020204030204" pitchFamily="49" charset="0"/>
                        </a:rPr>
                        <a:t>Point</a:t>
                      </a:r>
                    </a:p>
                  </a:txBody>
                  <a:tcPr/>
                </a:tc>
                <a:tc>
                  <a:txBody>
                    <a:bodyPr/>
                    <a:lstStyle/>
                    <a:p>
                      <a:r>
                        <a:rPr lang="pt-BR" sz="1400" dirty="0">
                          <a:solidFill>
                            <a:schemeClr val="bg2">
                              <a:lumMod val="50000"/>
                              <a:lumOff val="50000"/>
                            </a:schemeClr>
                          </a:solidFill>
                          <a:latin typeface="Consolas" panose="020B0609020204030204" pitchFamily="49" charset="0"/>
                        </a:rPr>
                        <a:t>void</a:t>
                      </a:r>
                    </a:p>
                  </a:txBody>
                  <a:tcPr/>
                </a:tc>
                <a:tc>
                  <a:txBody>
                    <a:bodyPr/>
                    <a:lstStyle/>
                    <a:p>
                      <a:r>
                        <a:rPr lang="pt-BR" sz="1400" dirty="0">
                          <a:solidFill>
                            <a:schemeClr val="bg2">
                              <a:lumMod val="50000"/>
                              <a:lumOff val="50000"/>
                            </a:schemeClr>
                          </a:solidFill>
                          <a:latin typeface="Consolas" panose="020B0609020204030204" pitchFamily="49" charset="0"/>
                        </a:rPr>
                        <a:t>public</a:t>
                      </a:r>
                    </a:p>
                  </a:txBody>
                  <a:tcPr/>
                </a:tc>
                <a:extLst>
                  <a:ext uri="{0D108BD9-81ED-4DB2-BD59-A6C34878D82A}">
                    <a16:rowId xmlns:a16="http://schemas.microsoft.com/office/drawing/2014/main" val="3601501925"/>
                  </a:ext>
                </a:extLst>
              </a:tr>
            </a:tbl>
          </a:graphicData>
        </a:graphic>
      </p:graphicFrame>
    </p:spTree>
    <p:extLst>
      <p:ext uri="{BB962C8B-B14F-4D97-AF65-F5344CB8AC3E}">
        <p14:creationId xmlns:p14="http://schemas.microsoft.com/office/powerpoint/2010/main" val="4161715139"/>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7DE3D2-C364-4D2E-B2D9-81A7349FE614}"/>
              </a:ext>
            </a:extLst>
          </p:cNvPr>
          <p:cNvSpPr>
            <a:spLocks noGrp="1"/>
          </p:cNvSpPr>
          <p:nvPr>
            <p:ph type="title"/>
          </p:nvPr>
        </p:nvSpPr>
        <p:spPr/>
        <p:txBody>
          <a:bodyPr/>
          <a:lstStyle/>
          <a:p>
            <a:r>
              <a:rPr lang="pt-BR" dirty="0"/>
              <a:t>Ambientes e Estados</a:t>
            </a:r>
          </a:p>
        </p:txBody>
      </p:sp>
      <p:sp>
        <p:nvSpPr>
          <p:cNvPr id="3" name="Espaço Reservado para Conteúdo 2">
            <a:extLst>
              <a:ext uri="{FF2B5EF4-FFF2-40B4-BE49-F238E27FC236}">
                <a16:creationId xmlns:a16="http://schemas.microsoft.com/office/drawing/2014/main" id="{E8E578D3-FE3E-4AEC-A8C8-9C69DDA411BD}"/>
              </a:ext>
            </a:extLst>
          </p:cNvPr>
          <p:cNvSpPr>
            <a:spLocks noGrp="1"/>
          </p:cNvSpPr>
          <p:nvPr>
            <p:ph idx="1"/>
          </p:nvPr>
        </p:nvSpPr>
        <p:spPr/>
        <p:txBody>
          <a:bodyPr/>
          <a:lstStyle/>
          <a:p>
            <a:r>
              <a:rPr lang="pt-BR" dirty="0"/>
              <a:t>A </a:t>
            </a:r>
            <a:r>
              <a:rPr lang="pt-BR" dirty="0">
                <a:solidFill>
                  <a:schemeClr val="accent1">
                    <a:lumMod val="75000"/>
                  </a:schemeClr>
                </a:solidFill>
              </a:rPr>
              <a:t>execução </a:t>
            </a:r>
            <a:r>
              <a:rPr lang="pt-BR" dirty="0"/>
              <a:t>de um programa gera mudanças:</a:t>
            </a:r>
          </a:p>
          <a:p>
            <a:pPr lvl="1"/>
            <a:r>
              <a:rPr lang="pt-BR" dirty="0"/>
              <a:t>Nos </a:t>
            </a:r>
            <a:r>
              <a:rPr lang="pt-BR" dirty="0">
                <a:solidFill>
                  <a:schemeClr val="accent1">
                    <a:lumMod val="75000"/>
                  </a:schemeClr>
                </a:solidFill>
              </a:rPr>
              <a:t>valores </a:t>
            </a:r>
            <a:r>
              <a:rPr lang="pt-BR" dirty="0"/>
              <a:t>dos dados na memória</a:t>
            </a:r>
          </a:p>
          <a:p>
            <a:pPr lvl="1"/>
            <a:endParaRPr lang="pt-BR" dirty="0"/>
          </a:p>
          <a:p>
            <a:pPr lvl="1"/>
            <a:endParaRPr lang="pt-BR" dirty="0"/>
          </a:p>
          <a:p>
            <a:pPr lvl="1"/>
            <a:r>
              <a:rPr lang="pt-BR" dirty="0"/>
              <a:t>Na </a:t>
            </a:r>
            <a:r>
              <a:rPr lang="pt-BR" dirty="0">
                <a:solidFill>
                  <a:schemeClr val="accent1">
                    <a:lumMod val="75000"/>
                  </a:schemeClr>
                </a:solidFill>
              </a:rPr>
              <a:t>interpretação dos nomes</a:t>
            </a:r>
            <a:r>
              <a:rPr lang="pt-BR" dirty="0"/>
              <a:t> para os dados</a:t>
            </a:r>
          </a:p>
          <a:p>
            <a:pPr lvl="2"/>
            <a:r>
              <a:rPr lang="pt-BR" dirty="0"/>
              <a:t>A localização associada ao nome “x” pode mudar durante a execução:</a:t>
            </a:r>
          </a:p>
          <a:p>
            <a:pPr lvl="3"/>
            <a:r>
              <a:rPr lang="pt-BR" dirty="0"/>
              <a:t>Se x for um </a:t>
            </a:r>
            <a:r>
              <a:rPr lang="pt-BR" dirty="0">
                <a:solidFill>
                  <a:schemeClr val="accent1">
                    <a:lumMod val="75000"/>
                  </a:schemeClr>
                </a:solidFill>
              </a:rPr>
              <a:t>atributo de uma classe</a:t>
            </a:r>
            <a:r>
              <a:rPr lang="pt-BR" dirty="0"/>
              <a:t>, cada objeto terá um endereço diferente para x</a:t>
            </a:r>
          </a:p>
          <a:p>
            <a:pPr lvl="3"/>
            <a:r>
              <a:rPr lang="pt-BR" dirty="0"/>
              <a:t>Se x for uma </a:t>
            </a:r>
            <a:r>
              <a:rPr lang="pt-BR" dirty="0">
                <a:solidFill>
                  <a:schemeClr val="accent1">
                    <a:lumMod val="75000"/>
                  </a:schemeClr>
                </a:solidFill>
              </a:rPr>
              <a:t>variável local</a:t>
            </a:r>
            <a:r>
              <a:rPr lang="pt-BR" dirty="0"/>
              <a:t>, cada chamada da função dará um endereço para x</a:t>
            </a:r>
          </a:p>
          <a:p>
            <a:pPr lvl="3"/>
            <a:r>
              <a:rPr lang="pt-BR" dirty="0"/>
              <a:t>Se x estiver</a:t>
            </a:r>
            <a:r>
              <a:rPr lang="pt-BR" dirty="0">
                <a:solidFill>
                  <a:schemeClr val="accent1">
                    <a:lumMod val="75000"/>
                  </a:schemeClr>
                </a:solidFill>
              </a:rPr>
              <a:t> presente em escopos diferentes</a:t>
            </a:r>
            <a:r>
              <a:rPr lang="pt-BR" dirty="0"/>
              <a:t>, terá um endereço em cada escopo</a:t>
            </a:r>
            <a:endParaRPr lang="pt-BR" dirty="0">
              <a:solidFill>
                <a:schemeClr val="accent1">
                  <a:lumMod val="75000"/>
                </a:schemeClr>
              </a:solidFill>
            </a:endParaRPr>
          </a:p>
        </p:txBody>
      </p:sp>
      <p:sp>
        <p:nvSpPr>
          <p:cNvPr id="4" name="CaixaDeTexto 3">
            <a:extLst>
              <a:ext uri="{FF2B5EF4-FFF2-40B4-BE49-F238E27FC236}">
                <a16:creationId xmlns:a16="http://schemas.microsoft.com/office/drawing/2014/main" id="{FA93E7ED-468C-4B2A-942C-D6574CF92132}"/>
              </a:ext>
            </a:extLst>
          </p:cNvPr>
          <p:cNvSpPr txBox="1"/>
          <p:nvPr/>
        </p:nvSpPr>
        <p:spPr>
          <a:xfrm>
            <a:off x="1629916" y="2924944"/>
            <a:ext cx="6784230" cy="646331"/>
          </a:xfrm>
          <a:prstGeom prst="rect">
            <a:avLst/>
          </a:prstGeom>
          <a:noFill/>
        </p:spPr>
        <p:txBody>
          <a:bodyPr wrap="none" rtlCol="0">
            <a:spAutoFit/>
          </a:bodyPr>
          <a:lstStyle/>
          <a:p>
            <a:r>
              <a:rPr lang="pt-BR" dirty="0">
                <a:solidFill>
                  <a:schemeClr val="tx1">
                    <a:lumMod val="50000"/>
                  </a:schemeClr>
                </a:solidFill>
              </a:rPr>
              <a:t>// muda o valor na posição de memória designada para x</a:t>
            </a:r>
          </a:p>
          <a:p>
            <a:r>
              <a:rPr lang="pt-BR" dirty="0">
                <a:latin typeface="Consolas" panose="020B0609020204030204" pitchFamily="49" charset="0"/>
              </a:rPr>
              <a:t>x = y + 1;</a:t>
            </a:r>
          </a:p>
        </p:txBody>
      </p:sp>
    </p:spTree>
    <p:extLst>
      <p:ext uri="{BB962C8B-B14F-4D97-AF65-F5344CB8AC3E}">
        <p14:creationId xmlns:p14="http://schemas.microsoft.com/office/powerpoint/2010/main" val="1177777645"/>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0B605A-D225-4363-9BE0-C339E6A25D0A}"/>
              </a:ext>
            </a:extLst>
          </p:cNvPr>
          <p:cNvSpPr>
            <a:spLocks noGrp="1"/>
          </p:cNvSpPr>
          <p:nvPr>
            <p:ph type="title"/>
          </p:nvPr>
        </p:nvSpPr>
        <p:spPr/>
        <p:txBody>
          <a:bodyPr/>
          <a:lstStyle/>
          <a:p>
            <a:r>
              <a:rPr lang="pt-BR" dirty="0"/>
              <a:t>Ambientes e Estados</a:t>
            </a:r>
          </a:p>
        </p:txBody>
      </p:sp>
      <p:sp>
        <p:nvSpPr>
          <p:cNvPr id="3" name="Espaço Reservado para Conteúdo 2">
            <a:extLst>
              <a:ext uri="{FF2B5EF4-FFF2-40B4-BE49-F238E27FC236}">
                <a16:creationId xmlns:a16="http://schemas.microsoft.com/office/drawing/2014/main" id="{C9874ADF-408A-49D8-9BF6-159200FE0E07}"/>
              </a:ext>
            </a:extLst>
          </p:cNvPr>
          <p:cNvSpPr>
            <a:spLocks noGrp="1"/>
          </p:cNvSpPr>
          <p:nvPr>
            <p:ph idx="1"/>
          </p:nvPr>
        </p:nvSpPr>
        <p:spPr/>
        <p:txBody>
          <a:bodyPr/>
          <a:lstStyle/>
          <a:p>
            <a:r>
              <a:rPr lang="pt-BR" dirty="0"/>
              <a:t>A </a:t>
            </a:r>
            <a:r>
              <a:rPr lang="pt-BR" dirty="0">
                <a:solidFill>
                  <a:schemeClr val="accent1">
                    <a:lumMod val="75000"/>
                  </a:schemeClr>
                </a:solidFill>
              </a:rPr>
              <a:t>associação de nomes e valores </a:t>
            </a:r>
            <a:r>
              <a:rPr lang="pt-BR" dirty="0"/>
              <a:t>à localizações de memória pode ser descrita por </a:t>
            </a:r>
            <a:r>
              <a:rPr lang="pt-BR" dirty="0">
                <a:solidFill>
                  <a:schemeClr val="accent1">
                    <a:lumMod val="75000"/>
                  </a:schemeClr>
                </a:solidFill>
              </a:rPr>
              <a:t>dois mapeamentos</a:t>
            </a:r>
          </a:p>
          <a:p>
            <a:pPr lvl="1"/>
            <a:r>
              <a:rPr lang="pt-BR" b="1" dirty="0"/>
              <a:t>Ambiente</a:t>
            </a:r>
            <a:r>
              <a:rPr lang="pt-BR" dirty="0"/>
              <a:t>: mapeia um nome a uma posição de memória</a:t>
            </a:r>
          </a:p>
          <a:p>
            <a:pPr lvl="1"/>
            <a:r>
              <a:rPr lang="pt-BR" b="1" dirty="0"/>
              <a:t>Estado</a:t>
            </a:r>
            <a:r>
              <a:rPr lang="pt-BR" dirty="0"/>
              <a:t>: mapeia um valor a uma posição de memória</a:t>
            </a:r>
          </a:p>
        </p:txBody>
      </p:sp>
      <p:grpSp>
        <p:nvGrpSpPr>
          <p:cNvPr id="16" name="Agrupar 15">
            <a:extLst>
              <a:ext uri="{FF2B5EF4-FFF2-40B4-BE49-F238E27FC236}">
                <a16:creationId xmlns:a16="http://schemas.microsoft.com/office/drawing/2014/main" id="{5A191A02-E829-44E5-92E2-6D64C5A77B4E}"/>
              </a:ext>
            </a:extLst>
          </p:cNvPr>
          <p:cNvGrpSpPr/>
          <p:nvPr/>
        </p:nvGrpSpPr>
        <p:grpSpPr>
          <a:xfrm>
            <a:off x="3070076" y="4149080"/>
            <a:ext cx="4680520" cy="1595899"/>
            <a:chOff x="3430116" y="3853934"/>
            <a:chExt cx="4680520" cy="1595899"/>
          </a:xfrm>
        </p:grpSpPr>
        <p:sp>
          <p:nvSpPr>
            <p:cNvPr id="4" name="CaixaDeTexto 3">
              <a:extLst>
                <a:ext uri="{FF2B5EF4-FFF2-40B4-BE49-F238E27FC236}">
                  <a16:creationId xmlns:a16="http://schemas.microsoft.com/office/drawing/2014/main" id="{BCEABB42-E620-4D97-B1D7-86EF1589C948}"/>
                </a:ext>
              </a:extLst>
            </p:cNvPr>
            <p:cNvSpPr txBox="1"/>
            <p:nvPr/>
          </p:nvSpPr>
          <p:spPr>
            <a:xfrm>
              <a:off x="3430116" y="4803502"/>
              <a:ext cx="933269" cy="369332"/>
            </a:xfrm>
            <a:prstGeom prst="rect">
              <a:avLst/>
            </a:prstGeom>
            <a:noFill/>
          </p:spPr>
          <p:txBody>
            <a:bodyPr wrap="none" rtlCol="0">
              <a:spAutoFit/>
            </a:bodyPr>
            <a:lstStyle/>
            <a:p>
              <a:r>
                <a:rPr lang="pt-BR" dirty="0"/>
                <a:t>nomes</a:t>
              </a:r>
            </a:p>
          </p:txBody>
        </p:sp>
        <p:sp>
          <p:nvSpPr>
            <p:cNvPr id="5" name="CaixaDeTexto 4">
              <a:extLst>
                <a:ext uri="{FF2B5EF4-FFF2-40B4-BE49-F238E27FC236}">
                  <a16:creationId xmlns:a16="http://schemas.microsoft.com/office/drawing/2014/main" id="{04F23E5D-8B1A-4FEB-B3FB-B0ECE94B015D}"/>
                </a:ext>
              </a:extLst>
            </p:cNvPr>
            <p:cNvSpPr txBox="1"/>
            <p:nvPr/>
          </p:nvSpPr>
          <p:spPr>
            <a:xfrm>
              <a:off x="4955952" y="4803502"/>
              <a:ext cx="1576072" cy="646331"/>
            </a:xfrm>
            <a:prstGeom prst="rect">
              <a:avLst/>
            </a:prstGeom>
            <a:noFill/>
          </p:spPr>
          <p:txBody>
            <a:bodyPr wrap="none" rtlCol="0">
              <a:spAutoFit/>
            </a:bodyPr>
            <a:lstStyle/>
            <a:p>
              <a:pPr algn="ctr"/>
              <a:r>
                <a:rPr lang="pt-BR" dirty="0"/>
                <a:t>localizações</a:t>
              </a:r>
            </a:p>
            <a:p>
              <a:pPr algn="ctr"/>
              <a:r>
                <a:rPr lang="pt-BR" dirty="0"/>
                <a:t>(variáveis)</a:t>
              </a:r>
            </a:p>
          </p:txBody>
        </p:sp>
        <p:sp>
          <p:nvSpPr>
            <p:cNvPr id="6" name="CaixaDeTexto 5">
              <a:extLst>
                <a:ext uri="{FF2B5EF4-FFF2-40B4-BE49-F238E27FC236}">
                  <a16:creationId xmlns:a16="http://schemas.microsoft.com/office/drawing/2014/main" id="{54EC11F2-2D69-4C9A-9D32-9E863CF12132}"/>
                </a:ext>
              </a:extLst>
            </p:cNvPr>
            <p:cNvSpPr txBox="1"/>
            <p:nvPr/>
          </p:nvSpPr>
          <p:spPr>
            <a:xfrm>
              <a:off x="7134087" y="4803502"/>
              <a:ext cx="976549" cy="369332"/>
            </a:xfrm>
            <a:prstGeom prst="rect">
              <a:avLst/>
            </a:prstGeom>
            <a:noFill/>
          </p:spPr>
          <p:txBody>
            <a:bodyPr wrap="none" rtlCol="0">
              <a:spAutoFit/>
            </a:bodyPr>
            <a:lstStyle/>
            <a:p>
              <a:r>
                <a:rPr lang="pt-BR" dirty="0"/>
                <a:t>valores</a:t>
              </a:r>
            </a:p>
          </p:txBody>
        </p:sp>
        <p:cxnSp>
          <p:nvCxnSpPr>
            <p:cNvPr id="8" name="Conector: Curvo 7">
              <a:extLst>
                <a:ext uri="{FF2B5EF4-FFF2-40B4-BE49-F238E27FC236}">
                  <a16:creationId xmlns:a16="http://schemas.microsoft.com/office/drawing/2014/main" id="{38EAEB93-2B4B-4736-AAD0-3D1CF938AB23}"/>
                </a:ext>
              </a:extLst>
            </p:cNvPr>
            <p:cNvCxnSpPr>
              <a:cxnSpLocks/>
            </p:cNvCxnSpPr>
            <p:nvPr/>
          </p:nvCxnSpPr>
          <p:spPr>
            <a:xfrm rot="5400000" flipH="1" flipV="1">
              <a:off x="4706007" y="3953309"/>
              <a:ext cx="12700" cy="1700386"/>
            </a:xfrm>
            <a:prstGeom prst="curvedConnector3">
              <a:avLst>
                <a:gd name="adj1" fmla="val 3168000"/>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Conector: Curvo 9">
              <a:extLst>
                <a:ext uri="{FF2B5EF4-FFF2-40B4-BE49-F238E27FC236}">
                  <a16:creationId xmlns:a16="http://schemas.microsoft.com/office/drawing/2014/main" id="{9D4AFEDE-6438-49BE-AE56-94A731DA495D}"/>
                </a:ext>
              </a:extLst>
            </p:cNvPr>
            <p:cNvCxnSpPr>
              <a:cxnSpLocks/>
            </p:cNvCxnSpPr>
            <p:nvPr/>
          </p:nvCxnSpPr>
          <p:spPr>
            <a:xfrm rot="5400000" flipH="1" flipV="1">
              <a:off x="6748832" y="3952105"/>
              <a:ext cx="12700" cy="1702795"/>
            </a:xfrm>
            <a:prstGeom prst="curvedConnector3">
              <a:avLst>
                <a:gd name="adj1" fmla="val 3384000"/>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CaixaDeTexto 13">
              <a:extLst>
                <a:ext uri="{FF2B5EF4-FFF2-40B4-BE49-F238E27FC236}">
                  <a16:creationId xmlns:a16="http://schemas.microsoft.com/office/drawing/2014/main" id="{1AE481EB-7356-4281-8490-D604FE1BD1DC}"/>
                </a:ext>
              </a:extLst>
            </p:cNvPr>
            <p:cNvSpPr txBox="1"/>
            <p:nvPr/>
          </p:nvSpPr>
          <p:spPr>
            <a:xfrm>
              <a:off x="4070995" y="3853934"/>
              <a:ext cx="1282723" cy="369332"/>
            </a:xfrm>
            <a:prstGeom prst="rect">
              <a:avLst/>
            </a:prstGeom>
            <a:noFill/>
          </p:spPr>
          <p:txBody>
            <a:bodyPr wrap="none" rtlCol="0">
              <a:spAutoFit/>
            </a:bodyPr>
            <a:lstStyle/>
            <a:p>
              <a:r>
                <a:rPr lang="pt-BR" i="1" dirty="0"/>
                <a:t>ambiente</a:t>
              </a:r>
            </a:p>
          </p:txBody>
        </p:sp>
        <p:sp>
          <p:nvSpPr>
            <p:cNvPr id="15" name="CaixaDeTexto 14">
              <a:extLst>
                <a:ext uri="{FF2B5EF4-FFF2-40B4-BE49-F238E27FC236}">
                  <a16:creationId xmlns:a16="http://schemas.microsoft.com/office/drawing/2014/main" id="{D7C7482F-AB7D-4EF6-80DF-BDC84C7C1B2D}"/>
                </a:ext>
              </a:extLst>
            </p:cNvPr>
            <p:cNvSpPr txBox="1"/>
            <p:nvPr/>
          </p:nvSpPr>
          <p:spPr>
            <a:xfrm>
              <a:off x="6270113" y="3853934"/>
              <a:ext cx="970137" cy="369332"/>
            </a:xfrm>
            <a:prstGeom prst="rect">
              <a:avLst/>
            </a:prstGeom>
            <a:noFill/>
          </p:spPr>
          <p:txBody>
            <a:bodyPr wrap="none" rtlCol="0">
              <a:spAutoFit/>
            </a:bodyPr>
            <a:lstStyle/>
            <a:p>
              <a:r>
                <a:rPr lang="pt-BR" i="1" dirty="0"/>
                <a:t>estado</a:t>
              </a:r>
            </a:p>
          </p:txBody>
        </p:sp>
      </p:grpSp>
    </p:spTree>
    <p:extLst>
      <p:ext uri="{BB962C8B-B14F-4D97-AF65-F5344CB8AC3E}">
        <p14:creationId xmlns:p14="http://schemas.microsoft.com/office/powerpoint/2010/main" val="478542371"/>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DF6B9D-B646-4B21-9965-D7B04C41A112}"/>
              </a:ext>
            </a:extLst>
          </p:cNvPr>
          <p:cNvSpPr>
            <a:spLocks noGrp="1"/>
          </p:cNvSpPr>
          <p:nvPr>
            <p:ph type="title"/>
          </p:nvPr>
        </p:nvSpPr>
        <p:spPr/>
        <p:txBody>
          <a:bodyPr/>
          <a:lstStyle/>
          <a:p>
            <a:r>
              <a:rPr lang="pt-BR" dirty="0"/>
              <a:t>Ambientes e Estados</a:t>
            </a:r>
          </a:p>
        </p:txBody>
      </p:sp>
      <p:sp>
        <p:nvSpPr>
          <p:cNvPr id="3" name="Espaço Reservado para Conteúdo 2">
            <a:extLst>
              <a:ext uri="{FF2B5EF4-FFF2-40B4-BE49-F238E27FC236}">
                <a16:creationId xmlns:a16="http://schemas.microsoft.com/office/drawing/2014/main" id="{8F2BB2E7-560C-4D9F-95EA-38B077BBF6B6}"/>
              </a:ext>
            </a:extLst>
          </p:cNvPr>
          <p:cNvSpPr>
            <a:spLocks noGrp="1"/>
          </p:cNvSpPr>
          <p:nvPr>
            <p:ph idx="1"/>
          </p:nvPr>
        </p:nvSpPr>
        <p:spPr/>
        <p:txBody>
          <a:bodyPr/>
          <a:lstStyle/>
          <a:p>
            <a:r>
              <a:rPr lang="pt-BR" dirty="0"/>
              <a:t>O </a:t>
            </a:r>
            <a:r>
              <a:rPr lang="pt-BR" dirty="0">
                <a:solidFill>
                  <a:schemeClr val="accent1">
                    <a:lumMod val="75000"/>
                  </a:schemeClr>
                </a:solidFill>
              </a:rPr>
              <a:t>ambiente e estado mudam </a:t>
            </a:r>
            <a:r>
              <a:rPr lang="pt-BR" dirty="0"/>
              <a:t>com a execução do programa</a:t>
            </a:r>
            <a:endParaRPr lang="pt-BR" dirty="0">
              <a:solidFill>
                <a:schemeClr val="accent1">
                  <a:lumMod val="75000"/>
                </a:schemeClr>
              </a:solidFill>
            </a:endParaRPr>
          </a:p>
          <a:p>
            <a:pPr lvl="1"/>
            <a:r>
              <a:rPr lang="pt-BR" b="1" dirty="0"/>
              <a:t>Ambiente</a:t>
            </a:r>
            <a:r>
              <a:rPr lang="pt-BR" dirty="0"/>
              <a:t>: muda de acordo com as </a:t>
            </a:r>
            <a:r>
              <a:rPr lang="pt-BR" dirty="0">
                <a:solidFill>
                  <a:schemeClr val="accent1">
                    <a:lumMod val="75000"/>
                  </a:schemeClr>
                </a:solidFill>
              </a:rPr>
              <a:t>regras de escopo </a:t>
            </a:r>
            <a:r>
              <a:rPr lang="pt-BR" dirty="0"/>
              <a:t>da linguagem</a:t>
            </a:r>
          </a:p>
          <a:p>
            <a:pPr lvl="1"/>
            <a:r>
              <a:rPr lang="pt-BR" b="1" dirty="0"/>
              <a:t>Estado</a:t>
            </a:r>
            <a:r>
              <a:rPr lang="pt-BR" dirty="0"/>
              <a:t>: muda conforme as variáveis </a:t>
            </a:r>
            <a:r>
              <a:rPr lang="pt-BR" dirty="0">
                <a:solidFill>
                  <a:schemeClr val="accent1">
                    <a:lumMod val="75000"/>
                  </a:schemeClr>
                </a:solidFill>
              </a:rPr>
              <a:t>recebem novos valores</a:t>
            </a:r>
          </a:p>
          <a:p>
            <a:endParaRPr lang="pt-BR" dirty="0"/>
          </a:p>
        </p:txBody>
      </p:sp>
      <p:sp>
        <p:nvSpPr>
          <p:cNvPr id="4" name="CaixaDeTexto 3">
            <a:extLst>
              <a:ext uri="{FF2B5EF4-FFF2-40B4-BE49-F238E27FC236}">
                <a16:creationId xmlns:a16="http://schemas.microsoft.com/office/drawing/2014/main" id="{9B6A6FD2-2BFD-4EEF-82DB-3647A1D4B223}"/>
              </a:ext>
            </a:extLst>
          </p:cNvPr>
          <p:cNvSpPr txBox="1"/>
          <p:nvPr/>
        </p:nvSpPr>
        <p:spPr>
          <a:xfrm>
            <a:off x="1773932" y="3426720"/>
            <a:ext cx="3961341" cy="2893100"/>
          </a:xfrm>
          <a:prstGeom prst="rect">
            <a:avLst/>
          </a:prstGeom>
          <a:noFill/>
        </p:spPr>
        <p:txBody>
          <a:bodyPr wrap="none" rtlCol="0">
            <a:spAutoFit/>
          </a:bodyPr>
          <a:lstStyle/>
          <a:p>
            <a:r>
              <a:rPr lang="pt-BR" sz="1400" dirty="0">
                <a:solidFill>
                  <a:schemeClr val="bg2">
                    <a:lumMod val="50000"/>
                    <a:lumOff val="50000"/>
                  </a:schemeClr>
                </a:solidFill>
                <a:latin typeface="Consolas" panose="020B0609020204030204" pitchFamily="49" charset="0"/>
              </a:rPr>
              <a:t>int</a:t>
            </a:r>
            <a:r>
              <a:rPr lang="pt-BR" sz="1400" dirty="0">
                <a:latin typeface="Consolas" panose="020B0609020204030204" pitchFamily="49" charset="0"/>
              </a:rPr>
              <a:t> i;  </a:t>
            </a:r>
            <a:r>
              <a:rPr lang="pt-BR" sz="1400" dirty="0">
                <a:solidFill>
                  <a:schemeClr val="bg1">
                    <a:lumMod val="65000"/>
                    <a:lumOff val="35000"/>
                  </a:schemeClr>
                </a:solidFill>
                <a:latin typeface="Consolas" panose="020B0609020204030204" pitchFamily="49" charset="0"/>
              </a:rPr>
              <a:t>// variável global</a:t>
            </a:r>
          </a:p>
          <a:p>
            <a:endParaRPr lang="pt-BR" sz="1400" dirty="0">
              <a:latin typeface="Consolas" panose="020B0609020204030204" pitchFamily="49" charset="0"/>
            </a:endParaRPr>
          </a:p>
          <a:p>
            <a:r>
              <a:rPr lang="pt-BR" sz="1400" dirty="0">
                <a:solidFill>
                  <a:schemeClr val="bg2">
                    <a:lumMod val="50000"/>
                    <a:lumOff val="50000"/>
                  </a:schemeClr>
                </a:solidFill>
                <a:latin typeface="Consolas" panose="020B0609020204030204" pitchFamily="49" charset="0"/>
              </a:rPr>
              <a:t>void</a:t>
            </a:r>
            <a:r>
              <a:rPr lang="pt-BR" sz="1400" dirty="0">
                <a:latin typeface="Consolas" panose="020B0609020204030204" pitchFamily="49" charset="0"/>
              </a:rPr>
              <a:t> </a:t>
            </a:r>
            <a:r>
              <a:rPr lang="pt-BR" sz="1400" dirty="0" err="1">
                <a:latin typeface="Consolas" panose="020B0609020204030204" pitchFamily="49" charset="0"/>
              </a:rPr>
              <a:t>func</a:t>
            </a:r>
            <a:r>
              <a:rPr lang="pt-BR" sz="1400" dirty="0">
                <a:latin typeface="Consolas" panose="020B0609020204030204" pitchFamily="49" charset="0"/>
              </a:rPr>
              <a:t>()</a:t>
            </a:r>
          </a:p>
          <a:p>
            <a:r>
              <a:rPr lang="pt-BR" sz="1400" dirty="0">
                <a:latin typeface="Consolas" panose="020B0609020204030204" pitchFamily="49" charset="0"/>
              </a:rPr>
              <a:t>{</a:t>
            </a:r>
          </a:p>
          <a:p>
            <a:r>
              <a:rPr lang="pt-BR" sz="1400" dirty="0">
                <a:latin typeface="Consolas" panose="020B0609020204030204" pitchFamily="49" charset="0"/>
              </a:rPr>
              <a:t>    </a:t>
            </a:r>
            <a:r>
              <a:rPr lang="pt-BR" sz="1400" dirty="0">
                <a:solidFill>
                  <a:schemeClr val="bg2">
                    <a:lumMod val="50000"/>
                    <a:lumOff val="50000"/>
                  </a:schemeClr>
                </a:solidFill>
                <a:latin typeface="Consolas" panose="020B0609020204030204" pitchFamily="49" charset="0"/>
              </a:rPr>
              <a:t>int</a:t>
            </a:r>
            <a:r>
              <a:rPr lang="pt-BR" sz="1400" dirty="0">
                <a:latin typeface="Consolas" panose="020B0609020204030204" pitchFamily="49" charset="0"/>
              </a:rPr>
              <a:t> i;   </a:t>
            </a:r>
            <a:r>
              <a:rPr lang="pt-BR" sz="1400" dirty="0">
                <a:solidFill>
                  <a:schemeClr val="bg1">
                    <a:lumMod val="65000"/>
                    <a:lumOff val="35000"/>
                  </a:schemeClr>
                </a:solidFill>
                <a:latin typeface="Consolas" panose="020B0609020204030204" pitchFamily="49" charset="0"/>
              </a:rPr>
              <a:t>// variável local</a:t>
            </a:r>
          </a:p>
          <a:p>
            <a:r>
              <a:rPr lang="pt-BR" sz="1400" dirty="0">
                <a:latin typeface="Consolas" panose="020B0609020204030204" pitchFamily="49" charset="0"/>
              </a:rPr>
              <a:t>    i = 3;   </a:t>
            </a:r>
            <a:r>
              <a:rPr lang="pt-BR" sz="1400" dirty="0">
                <a:solidFill>
                  <a:schemeClr val="bg1">
                    <a:lumMod val="65000"/>
                    <a:lumOff val="35000"/>
                  </a:schemeClr>
                </a:solidFill>
                <a:latin typeface="Consolas" panose="020B0609020204030204" pitchFamily="49" charset="0"/>
              </a:rPr>
              <a:t>// uso do i local</a:t>
            </a:r>
          </a:p>
          <a:p>
            <a:r>
              <a:rPr lang="pt-BR" sz="1400" dirty="0">
                <a:latin typeface="Consolas" panose="020B0609020204030204" pitchFamily="49" charset="0"/>
              </a:rPr>
              <a:t>}</a:t>
            </a:r>
          </a:p>
          <a:p>
            <a:endParaRPr lang="pt-BR" sz="1400" dirty="0">
              <a:latin typeface="Consolas" panose="020B0609020204030204" pitchFamily="49" charset="0"/>
            </a:endParaRPr>
          </a:p>
          <a:p>
            <a:r>
              <a:rPr lang="pt-BR" sz="1400" dirty="0">
                <a:solidFill>
                  <a:schemeClr val="bg2">
                    <a:lumMod val="50000"/>
                    <a:lumOff val="50000"/>
                  </a:schemeClr>
                </a:solidFill>
                <a:latin typeface="Consolas" panose="020B0609020204030204" pitchFamily="49" charset="0"/>
              </a:rPr>
              <a:t>int</a:t>
            </a:r>
            <a:r>
              <a:rPr lang="pt-BR" sz="1400" dirty="0">
                <a:latin typeface="Consolas" panose="020B0609020204030204" pitchFamily="49" charset="0"/>
              </a:rPr>
              <a:t> main()</a:t>
            </a:r>
          </a:p>
          <a:p>
            <a:r>
              <a:rPr lang="pt-BR" sz="1400" dirty="0">
                <a:latin typeface="Consolas" panose="020B0609020204030204" pitchFamily="49" charset="0"/>
              </a:rPr>
              <a:t>{</a:t>
            </a:r>
          </a:p>
          <a:p>
            <a:r>
              <a:rPr lang="pt-BR" sz="1400" dirty="0">
                <a:latin typeface="Consolas" panose="020B0609020204030204" pitchFamily="49" charset="0"/>
              </a:rPr>
              <a:t>    </a:t>
            </a:r>
            <a:r>
              <a:rPr lang="pt-BR" sz="1400" dirty="0" err="1">
                <a:latin typeface="Consolas" panose="020B0609020204030204" pitchFamily="49" charset="0"/>
              </a:rPr>
              <a:t>func</a:t>
            </a:r>
            <a:r>
              <a:rPr lang="pt-BR" sz="1400" dirty="0">
                <a:latin typeface="Consolas" panose="020B0609020204030204" pitchFamily="49" charset="0"/>
              </a:rPr>
              <a:t>();</a:t>
            </a:r>
          </a:p>
          <a:p>
            <a:r>
              <a:rPr lang="pt-BR" sz="1400" dirty="0">
                <a:latin typeface="Consolas" panose="020B0609020204030204" pitchFamily="49" charset="0"/>
              </a:rPr>
              <a:t>    </a:t>
            </a:r>
            <a:r>
              <a:rPr lang="pt-BR" sz="1400" dirty="0">
                <a:solidFill>
                  <a:schemeClr val="bg2">
                    <a:lumMod val="50000"/>
                    <a:lumOff val="50000"/>
                  </a:schemeClr>
                </a:solidFill>
                <a:latin typeface="Consolas" panose="020B0609020204030204" pitchFamily="49" charset="0"/>
              </a:rPr>
              <a:t>int</a:t>
            </a:r>
            <a:r>
              <a:rPr lang="pt-BR" sz="1400" dirty="0">
                <a:latin typeface="Consolas" panose="020B0609020204030204" pitchFamily="49" charset="0"/>
              </a:rPr>
              <a:t> x = i + 1;  </a:t>
            </a:r>
            <a:r>
              <a:rPr lang="pt-BR" sz="1400" dirty="0">
                <a:solidFill>
                  <a:schemeClr val="bg1">
                    <a:lumMod val="65000"/>
                    <a:lumOff val="35000"/>
                  </a:schemeClr>
                </a:solidFill>
                <a:latin typeface="Consolas" panose="020B0609020204030204" pitchFamily="49" charset="0"/>
              </a:rPr>
              <a:t>// uso do i global</a:t>
            </a:r>
          </a:p>
          <a:p>
            <a:r>
              <a:rPr lang="pt-BR" sz="1400" dirty="0">
                <a:latin typeface="Consolas" panose="020B0609020204030204" pitchFamily="49" charset="0"/>
              </a:rPr>
              <a:t>}</a:t>
            </a:r>
          </a:p>
        </p:txBody>
      </p:sp>
      <p:sp>
        <p:nvSpPr>
          <p:cNvPr id="5" name="CaixaDeTexto 4">
            <a:extLst>
              <a:ext uri="{FF2B5EF4-FFF2-40B4-BE49-F238E27FC236}">
                <a16:creationId xmlns:a16="http://schemas.microsoft.com/office/drawing/2014/main" id="{0E56D5CA-E201-41E6-9256-77FF681D90C8}"/>
              </a:ext>
            </a:extLst>
          </p:cNvPr>
          <p:cNvSpPr txBox="1"/>
          <p:nvPr/>
        </p:nvSpPr>
        <p:spPr>
          <a:xfrm>
            <a:off x="6599369" y="4149080"/>
            <a:ext cx="4032448" cy="1200329"/>
          </a:xfrm>
          <a:prstGeom prst="rect">
            <a:avLst/>
          </a:prstGeom>
          <a:noFill/>
        </p:spPr>
        <p:txBody>
          <a:bodyPr wrap="square" rtlCol="0">
            <a:spAutoFit/>
          </a:bodyPr>
          <a:lstStyle/>
          <a:p>
            <a:pPr algn="ctr"/>
            <a:r>
              <a:rPr lang="pt-BR" dirty="0"/>
              <a:t>Quando </a:t>
            </a:r>
            <a:r>
              <a:rPr lang="pt-BR" dirty="0" err="1">
                <a:latin typeface="Consolas" panose="020B0609020204030204" pitchFamily="49" charset="0"/>
              </a:rPr>
              <a:t>func</a:t>
            </a:r>
            <a:r>
              <a:rPr lang="pt-BR" dirty="0">
                <a:latin typeface="Consolas" panose="020B0609020204030204" pitchFamily="49" charset="0"/>
              </a:rPr>
              <a:t>()</a:t>
            </a:r>
            <a:r>
              <a:rPr lang="pt-BR" dirty="0"/>
              <a:t> está sendo executada, </a:t>
            </a:r>
            <a:r>
              <a:rPr lang="pt-BR" dirty="0">
                <a:solidFill>
                  <a:schemeClr val="accent1">
                    <a:lumMod val="75000"/>
                  </a:schemeClr>
                </a:solidFill>
              </a:rPr>
              <a:t>o ambiente se ajusta</a:t>
            </a:r>
            <a:r>
              <a:rPr lang="pt-BR" dirty="0"/>
              <a:t> para que </a:t>
            </a:r>
            <a:r>
              <a:rPr lang="pt-BR" dirty="0">
                <a:latin typeface="Consolas" panose="020B0609020204030204" pitchFamily="49" charset="0"/>
              </a:rPr>
              <a:t>i</a:t>
            </a:r>
            <a:r>
              <a:rPr lang="pt-BR" dirty="0"/>
              <a:t> se refira a localização reservada na pilha da função</a:t>
            </a:r>
          </a:p>
        </p:txBody>
      </p:sp>
    </p:spTree>
    <p:extLst>
      <p:ext uri="{BB962C8B-B14F-4D97-AF65-F5344CB8AC3E}">
        <p14:creationId xmlns:p14="http://schemas.microsoft.com/office/powerpoint/2010/main" val="1094193962"/>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04A15EFD-2292-4EC9-BA4C-F98FFDCEE8A8}"/>
              </a:ext>
            </a:extLst>
          </p:cNvPr>
          <p:cNvSpPr>
            <a:spLocks noGrp="1"/>
          </p:cNvSpPr>
          <p:nvPr>
            <p:ph idx="1"/>
          </p:nvPr>
        </p:nvSpPr>
        <p:spPr/>
        <p:txBody>
          <a:bodyPr/>
          <a:lstStyle/>
          <a:p>
            <a:r>
              <a:rPr lang="pt-BR" dirty="0"/>
              <a:t>O </a:t>
            </a:r>
            <a:r>
              <a:rPr lang="pt-BR" dirty="0">
                <a:solidFill>
                  <a:schemeClr val="accent1">
                    <a:lumMod val="75000"/>
                  </a:schemeClr>
                </a:solidFill>
              </a:rPr>
              <a:t>ambiente</a:t>
            </a:r>
            <a:r>
              <a:rPr lang="pt-BR" dirty="0"/>
              <a:t> é um apontador para uma </a:t>
            </a:r>
            <a:r>
              <a:rPr lang="pt-BR" dirty="0">
                <a:solidFill>
                  <a:schemeClr val="accent1">
                    <a:lumMod val="75000"/>
                  </a:schemeClr>
                </a:solidFill>
              </a:rPr>
              <a:t>tabela de símbolos</a:t>
            </a:r>
          </a:p>
          <a:p>
            <a:pPr lvl="1"/>
            <a:r>
              <a:rPr lang="pt-BR" dirty="0"/>
              <a:t>Ao analisar as linhas 5 a 9, o ambiente aponta para B2</a:t>
            </a:r>
          </a:p>
          <a:p>
            <a:pPr lvl="1"/>
            <a:r>
              <a:rPr lang="pt-BR" dirty="0"/>
              <a:t>Ao passar para a linha 10, o ambiente aponta para B1</a:t>
            </a:r>
          </a:p>
          <a:p>
            <a:pPr lvl="2"/>
            <a:r>
              <a:rPr lang="pt-BR" dirty="0"/>
              <a:t>B2 torna-se inacessível, mas pode-se alcançar a tabela global (B0)</a:t>
            </a:r>
          </a:p>
        </p:txBody>
      </p:sp>
      <p:sp>
        <p:nvSpPr>
          <p:cNvPr id="30" name="Retângulo: Cantos Arredondados 29">
            <a:extLst>
              <a:ext uri="{FF2B5EF4-FFF2-40B4-BE49-F238E27FC236}">
                <a16:creationId xmlns:a16="http://schemas.microsoft.com/office/drawing/2014/main" id="{A4F40DB2-541B-4CAA-875E-E247DF6AB9BC}"/>
              </a:ext>
            </a:extLst>
          </p:cNvPr>
          <p:cNvSpPr/>
          <p:nvPr/>
        </p:nvSpPr>
        <p:spPr>
          <a:xfrm>
            <a:off x="2565283" y="3815541"/>
            <a:ext cx="2527451" cy="2767695"/>
          </a:xfrm>
          <a:prstGeom prst="roundRect">
            <a:avLst/>
          </a:prstGeom>
          <a:solidFill>
            <a:schemeClr val="accent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Retângulo: Cantos Arredondados 4">
            <a:extLst>
              <a:ext uri="{FF2B5EF4-FFF2-40B4-BE49-F238E27FC236}">
                <a16:creationId xmlns:a16="http://schemas.microsoft.com/office/drawing/2014/main" id="{CEFFA569-0705-4501-BEBE-35AF5A874DFB}"/>
              </a:ext>
            </a:extLst>
          </p:cNvPr>
          <p:cNvSpPr/>
          <p:nvPr/>
        </p:nvSpPr>
        <p:spPr>
          <a:xfrm>
            <a:off x="2854628" y="4288772"/>
            <a:ext cx="2028902" cy="2064984"/>
          </a:xfrm>
          <a:prstGeom prst="roundRect">
            <a:avLst/>
          </a:prstGeom>
          <a:solidFill>
            <a:schemeClr val="accent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tângulo: Cantos Arredondados 5">
            <a:extLst>
              <a:ext uri="{FF2B5EF4-FFF2-40B4-BE49-F238E27FC236}">
                <a16:creationId xmlns:a16="http://schemas.microsoft.com/office/drawing/2014/main" id="{87BCF7BC-1123-474D-BD71-23C2E285D977}"/>
              </a:ext>
            </a:extLst>
          </p:cNvPr>
          <p:cNvSpPr/>
          <p:nvPr/>
        </p:nvSpPr>
        <p:spPr>
          <a:xfrm>
            <a:off x="3246656" y="4943988"/>
            <a:ext cx="1407410" cy="720080"/>
          </a:xfrm>
          <a:prstGeom prst="roundRect">
            <a:avLst/>
          </a:prstGeom>
          <a:solidFill>
            <a:schemeClr val="accent1">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CaixaDeTexto 7">
            <a:extLst>
              <a:ext uri="{FF2B5EF4-FFF2-40B4-BE49-F238E27FC236}">
                <a16:creationId xmlns:a16="http://schemas.microsoft.com/office/drawing/2014/main" id="{6B866042-18FD-47DB-A7B4-0FE13CBE82BF}"/>
              </a:ext>
            </a:extLst>
          </p:cNvPr>
          <p:cNvSpPr txBox="1"/>
          <p:nvPr/>
        </p:nvSpPr>
        <p:spPr>
          <a:xfrm>
            <a:off x="4395836" y="4346537"/>
            <a:ext cx="386644" cy="307777"/>
          </a:xfrm>
          <a:prstGeom prst="rect">
            <a:avLst/>
          </a:prstGeom>
          <a:noFill/>
        </p:spPr>
        <p:txBody>
          <a:bodyPr wrap="none" rtlCol="0">
            <a:spAutoFit/>
          </a:bodyPr>
          <a:lstStyle/>
          <a:p>
            <a:r>
              <a:rPr lang="pt-BR" sz="1400" dirty="0">
                <a:latin typeface="Consolas" panose="020B0609020204030204" pitchFamily="49" charset="0"/>
              </a:rPr>
              <a:t>B1</a:t>
            </a:r>
          </a:p>
        </p:txBody>
      </p:sp>
      <p:sp>
        <p:nvSpPr>
          <p:cNvPr id="9" name="CaixaDeTexto 8">
            <a:extLst>
              <a:ext uri="{FF2B5EF4-FFF2-40B4-BE49-F238E27FC236}">
                <a16:creationId xmlns:a16="http://schemas.microsoft.com/office/drawing/2014/main" id="{E71B87CD-F03A-4A05-B6CD-CEBD11997203}"/>
              </a:ext>
            </a:extLst>
          </p:cNvPr>
          <p:cNvSpPr txBox="1"/>
          <p:nvPr/>
        </p:nvSpPr>
        <p:spPr>
          <a:xfrm>
            <a:off x="4277108" y="4943023"/>
            <a:ext cx="386644" cy="307777"/>
          </a:xfrm>
          <a:prstGeom prst="rect">
            <a:avLst/>
          </a:prstGeom>
          <a:noFill/>
        </p:spPr>
        <p:txBody>
          <a:bodyPr wrap="none" rtlCol="0">
            <a:spAutoFit/>
          </a:bodyPr>
          <a:lstStyle/>
          <a:p>
            <a:r>
              <a:rPr lang="pt-BR" sz="1400" dirty="0">
                <a:latin typeface="Consolas" panose="020B0609020204030204" pitchFamily="49" charset="0"/>
              </a:rPr>
              <a:t>B2</a:t>
            </a:r>
          </a:p>
        </p:txBody>
      </p:sp>
      <p:sp>
        <p:nvSpPr>
          <p:cNvPr id="31" name="CaixaDeTexto 30">
            <a:extLst>
              <a:ext uri="{FF2B5EF4-FFF2-40B4-BE49-F238E27FC236}">
                <a16:creationId xmlns:a16="http://schemas.microsoft.com/office/drawing/2014/main" id="{34205C1A-A78C-4FAE-BB15-4D82415BC563}"/>
              </a:ext>
            </a:extLst>
          </p:cNvPr>
          <p:cNvSpPr txBox="1"/>
          <p:nvPr/>
        </p:nvSpPr>
        <p:spPr>
          <a:xfrm>
            <a:off x="4553161" y="3921903"/>
            <a:ext cx="386644" cy="307777"/>
          </a:xfrm>
          <a:prstGeom prst="rect">
            <a:avLst/>
          </a:prstGeom>
          <a:noFill/>
        </p:spPr>
        <p:txBody>
          <a:bodyPr wrap="none" rtlCol="0">
            <a:spAutoFit/>
          </a:bodyPr>
          <a:lstStyle/>
          <a:p>
            <a:r>
              <a:rPr lang="pt-BR" sz="1400" dirty="0">
                <a:latin typeface="Consolas" panose="020B0609020204030204" pitchFamily="49" charset="0"/>
              </a:rPr>
              <a:t>B0</a:t>
            </a:r>
          </a:p>
        </p:txBody>
      </p:sp>
      <p:sp>
        <p:nvSpPr>
          <p:cNvPr id="7" name="CaixaDeTexto 6">
            <a:extLst>
              <a:ext uri="{FF2B5EF4-FFF2-40B4-BE49-F238E27FC236}">
                <a16:creationId xmlns:a16="http://schemas.microsoft.com/office/drawing/2014/main" id="{450FE924-BD6B-49B4-95F0-3FE1376B221D}"/>
              </a:ext>
            </a:extLst>
          </p:cNvPr>
          <p:cNvSpPr txBox="1"/>
          <p:nvPr/>
        </p:nvSpPr>
        <p:spPr>
          <a:xfrm>
            <a:off x="2139825" y="3870932"/>
            <a:ext cx="2799981" cy="2677656"/>
          </a:xfrm>
          <a:prstGeom prst="rect">
            <a:avLst/>
          </a:prstGeom>
          <a:noFill/>
        </p:spPr>
        <p:txBody>
          <a:bodyPr wrap="square" rtlCol="0">
            <a:spAutoFit/>
          </a:bodyPr>
          <a:lstStyle/>
          <a:p>
            <a:r>
              <a:rPr lang="pt-BR" sz="1400" dirty="0">
                <a:solidFill>
                  <a:schemeClr val="tx1">
                    <a:lumMod val="75000"/>
                  </a:schemeClr>
                </a:solidFill>
                <a:latin typeface="Consolas" panose="020B0609020204030204" pitchFamily="49" charset="0"/>
              </a:rPr>
              <a:t>01:</a:t>
            </a:r>
            <a:r>
              <a:rPr lang="pt-BR" sz="1400" dirty="0">
                <a:solidFill>
                  <a:schemeClr val="bg2">
                    <a:lumMod val="50000"/>
                    <a:lumOff val="50000"/>
                  </a:schemeClr>
                </a:solidFill>
                <a:latin typeface="Consolas" panose="020B0609020204030204" pitchFamily="49" charset="0"/>
              </a:rPr>
              <a:t>  int</a:t>
            </a:r>
            <a:r>
              <a:rPr lang="pt-BR" sz="1400" dirty="0">
                <a:latin typeface="Consolas" panose="020B0609020204030204" pitchFamily="49" charset="0"/>
              </a:rPr>
              <a:t> w;</a:t>
            </a:r>
            <a:br>
              <a:rPr lang="pt-BR" sz="1400" dirty="0">
                <a:latin typeface="Consolas" panose="020B0609020204030204" pitchFamily="49" charset="0"/>
              </a:rPr>
            </a:br>
            <a:r>
              <a:rPr lang="pt-BR" sz="1400" dirty="0">
                <a:solidFill>
                  <a:schemeClr val="tx1">
                    <a:lumMod val="75000"/>
                  </a:schemeClr>
                </a:solidFill>
                <a:latin typeface="Consolas" panose="020B0609020204030204" pitchFamily="49" charset="0"/>
              </a:rPr>
              <a:t>02:</a:t>
            </a:r>
            <a:r>
              <a:rPr lang="pt-BR" sz="1400" dirty="0">
                <a:latin typeface="Consolas" panose="020B0609020204030204" pitchFamily="49" charset="0"/>
              </a:rPr>
              <a:t>  {</a:t>
            </a:r>
          </a:p>
          <a:p>
            <a:r>
              <a:rPr lang="pt-BR" sz="1400" dirty="0">
                <a:solidFill>
                  <a:schemeClr val="tx1">
                    <a:lumMod val="75000"/>
                  </a:schemeClr>
                </a:solidFill>
                <a:latin typeface="Consolas" panose="020B0609020204030204" pitchFamily="49" charset="0"/>
              </a:rPr>
              <a:t>03:</a:t>
            </a:r>
            <a:r>
              <a:rPr lang="pt-BR" sz="1400" dirty="0">
                <a:latin typeface="Consolas" panose="020B0609020204030204" pitchFamily="49" charset="0"/>
              </a:rPr>
              <a:t>     </a:t>
            </a:r>
            <a:r>
              <a:rPr lang="pt-BR" sz="1400" dirty="0">
                <a:solidFill>
                  <a:schemeClr val="bg2">
                    <a:lumMod val="50000"/>
                    <a:lumOff val="50000"/>
                  </a:schemeClr>
                </a:solidFill>
                <a:latin typeface="Consolas" panose="020B0609020204030204" pitchFamily="49" charset="0"/>
              </a:rPr>
              <a:t>int</a:t>
            </a:r>
            <a:r>
              <a:rPr lang="pt-BR" sz="1400" dirty="0">
                <a:latin typeface="Consolas" panose="020B0609020204030204" pitchFamily="49" charset="0"/>
              </a:rPr>
              <a:t> x;</a:t>
            </a:r>
          </a:p>
          <a:p>
            <a:r>
              <a:rPr lang="pt-BR" sz="1400" dirty="0">
                <a:solidFill>
                  <a:schemeClr val="tx1">
                    <a:lumMod val="75000"/>
                  </a:schemeClr>
                </a:solidFill>
                <a:latin typeface="Consolas" panose="020B0609020204030204" pitchFamily="49" charset="0"/>
              </a:rPr>
              <a:t>04:</a:t>
            </a:r>
            <a:r>
              <a:rPr lang="pt-BR" sz="1400" dirty="0">
                <a:latin typeface="Consolas" panose="020B0609020204030204" pitchFamily="49" charset="0"/>
              </a:rPr>
              <a:t>     </a:t>
            </a:r>
            <a:r>
              <a:rPr lang="pt-BR" sz="1400" dirty="0">
                <a:solidFill>
                  <a:schemeClr val="bg2">
                    <a:lumMod val="50000"/>
                    <a:lumOff val="50000"/>
                  </a:schemeClr>
                </a:solidFill>
                <a:latin typeface="Consolas" panose="020B0609020204030204" pitchFamily="49" charset="0"/>
              </a:rPr>
              <a:t>char</a:t>
            </a:r>
            <a:r>
              <a:rPr lang="pt-BR" sz="1400" dirty="0">
                <a:latin typeface="Consolas" panose="020B0609020204030204" pitchFamily="49" charset="0"/>
              </a:rPr>
              <a:t> y;</a:t>
            </a:r>
          </a:p>
          <a:p>
            <a:r>
              <a:rPr lang="pt-BR" sz="1400" dirty="0">
                <a:solidFill>
                  <a:schemeClr val="tx1">
                    <a:lumMod val="75000"/>
                  </a:schemeClr>
                </a:solidFill>
                <a:latin typeface="Consolas" panose="020B0609020204030204" pitchFamily="49" charset="0"/>
              </a:rPr>
              <a:t>05:</a:t>
            </a:r>
            <a:r>
              <a:rPr lang="pt-BR" sz="1400" dirty="0">
                <a:latin typeface="Consolas" panose="020B0609020204030204" pitchFamily="49" charset="0"/>
              </a:rPr>
              <a:t>     {</a:t>
            </a:r>
          </a:p>
          <a:p>
            <a:r>
              <a:rPr lang="pt-BR" sz="1400" dirty="0">
                <a:solidFill>
                  <a:schemeClr val="tx1">
                    <a:lumMod val="75000"/>
                  </a:schemeClr>
                </a:solidFill>
                <a:latin typeface="Consolas" panose="020B0609020204030204" pitchFamily="49" charset="0"/>
              </a:rPr>
              <a:t>06:</a:t>
            </a:r>
            <a:r>
              <a:rPr lang="pt-BR" sz="1400" dirty="0">
                <a:latin typeface="Consolas" panose="020B0609020204030204" pitchFamily="49" charset="0"/>
              </a:rPr>
              <a:t>         </a:t>
            </a:r>
            <a:r>
              <a:rPr lang="pt-BR" sz="1400" dirty="0">
                <a:solidFill>
                  <a:schemeClr val="bg2">
                    <a:lumMod val="50000"/>
                    <a:lumOff val="50000"/>
                  </a:schemeClr>
                </a:solidFill>
                <a:latin typeface="Consolas" panose="020B0609020204030204" pitchFamily="49" charset="0"/>
              </a:rPr>
              <a:t>bool</a:t>
            </a:r>
            <a:r>
              <a:rPr lang="pt-BR" sz="1400" dirty="0">
                <a:latin typeface="Consolas" panose="020B0609020204030204" pitchFamily="49" charset="0"/>
              </a:rPr>
              <a:t> y;</a:t>
            </a:r>
          </a:p>
          <a:p>
            <a:r>
              <a:rPr lang="pt-BR" sz="1400" dirty="0">
                <a:solidFill>
                  <a:schemeClr val="tx1">
                    <a:lumMod val="75000"/>
                  </a:schemeClr>
                </a:solidFill>
                <a:latin typeface="Consolas" panose="020B0609020204030204" pitchFamily="49" charset="0"/>
              </a:rPr>
              <a:t>07:</a:t>
            </a:r>
            <a:r>
              <a:rPr lang="pt-BR" sz="1400" dirty="0">
                <a:latin typeface="Consolas" panose="020B0609020204030204" pitchFamily="49" charset="0"/>
              </a:rPr>
              <a:t>         x = 1;</a:t>
            </a:r>
          </a:p>
          <a:p>
            <a:r>
              <a:rPr lang="pt-BR" sz="1400" dirty="0">
                <a:solidFill>
                  <a:schemeClr val="tx1">
                    <a:lumMod val="75000"/>
                  </a:schemeClr>
                </a:solidFill>
                <a:latin typeface="Consolas" panose="020B0609020204030204" pitchFamily="49" charset="0"/>
              </a:rPr>
              <a:t>08:</a:t>
            </a:r>
            <a:r>
              <a:rPr lang="pt-BR" sz="1400" dirty="0">
                <a:latin typeface="Consolas" panose="020B0609020204030204" pitchFamily="49" charset="0"/>
              </a:rPr>
              <a:t>         y = </a:t>
            </a:r>
            <a:r>
              <a:rPr lang="pt-BR" sz="1400" dirty="0">
                <a:solidFill>
                  <a:schemeClr val="bg2">
                    <a:lumMod val="25000"/>
                    <a:lumOff val="75000"/>
                  </a:schemeClr>
                </a:solidFill>
                <a:latin typeface="Consolas" panose="020B0609020204030204" pitchFamily="49" charset="0"/>
              </a:rPr>
              <a:t>true</a:t>
            </a:r>
            <a:r>
              <a:rPr lang="pt-BR" sz="1400" dirty="0">
                <a:latin typeface="Consolas" panose="020B0609020204030204" pitchFamily="49" charset="0"/>
              </a:rPr>
              <a:t>;      </a:t>
            </a:r>
          </a:p>
          <a:p>
            <a:r>
              <a:rPr lang="pt-BR" sz="1400" dirty="0">
                <a:solidFill>
                  <a:schemeClr val="tx1">
                    <a:lumMod val="75000"/>
                  </a:schemeClr>
                </a:solidFill>
                <a:latin typeface="Consolas" panose="020B0609020204030204" pitchFamily="49" charset="0"/>
              </a:rPr>
              <a:t>09:</a:t>
            </a:r>
            <a:r>
              <a:rPr lang="pt-BR" sz="1400" dirty="0">
                <a:latin typeface="Consolas" panose="020B0609020204030204" pitchFamily="49" charset="0"/>
              </a:rPr>
              <a:t>     }</a:t>
            </a:r>
          </a:p>
          <a:p>
            <a:r>
              <a:rPr lang="pt-BR" sz="1400" dirty="0">
                <a:solidFill>
                  <a:schemeClr val="tx1">
                    <a:lumMod val="75000"/>
                  </a:schemeClr>
                </a:solidFill>
                <a:latin typeface="Consolas" panose="020B0609020204030204" pitchFamily="49" charset="0"/>
              </a:rPr>
              <a:t>10:</a:t>
            </a:r>
            <a:r>
              <a:rPr lang="pt-BR" sz="1400" dirty="0">
                <a:latin typeface="Consolas" panose="020B0609020204030204" pitchFamily="49" charset="0"/>
              </a:rPr>
              <a:t>     x = 2;</a:t>
            </a:r>
          </a:p>
          <a:p>
            <a:r>
              <a:rPr lang="pt-BR" sz="1400" dirty="0">
                <a:solidFill>
                  <a:schemeClr val="tx1">
                    <a:lumMod val="75000"/>
                  </a:schemeClr>
                </a:solidFill>
                <a:latin typeface="Consolas" panose="020B0609020204030204" pitchFamily="49" charset="0"/>
              </a:rPr>
              <a:t>11:</a:t>
            </a:r>
            <a:r>
              <a:rPr lang="pt-BR" sz="1400" dirty="0">
                <a:latin typeface="Consolas" panose="020B0609020204030204" pitchFamily="49" charset="0"/>
              </a:rPr>
              <a:t>     y = </a:t>
            </a:r>
            <a:r>
              <a:rPr lang="pt-BR" sz="1400" dirty="0">
                <a:solidFill>
                  <a:srgbClr val="FF7575"/>
                </a:solidFill>
                <a:latin typeface="Consolas" panose="020B0609020204030204" pitchFamily="49" charset="0"/>
              </a:rPr>
              <a:t>'A'</a:t>
            </a:r>
            <a:r>
              <a:rPr lang="pt-BR" sz="1400" dirty="0">
                <a:latin typeface="Consolas" panose="020B0609020204030204" pitchFamily="49" charset="0"/>
              </a:rPr>
              <a:t>;</a:t>
            </a:r>
          </a:p>
          <a:p>
            <a:r>
              <a:rPr lang="pt-BR" sz="1400" dirty="0">
                <a:solidFill>
                  <a:schemeClr val="tx1">
                    <a:lumMod val="75000"/>
                  </a:schemeClr>
                </a:solidFill>
                <a:latin typeface="Consolas" panose="020B0609020204030204" pitchFamily="49" charset="0"/>
              </a:rPr>
              <a:t>12:  </a:t>
            </a:r>
            <a:r>
              <a:rPr lang="pt-BR" sz="1400" dirty="0">
                <a:latin typeface="Consolas" panose="020B0609020204030204" pitchFamily="49" charset="0"/>
              </a:rPr>
              <a:t>}</a:t>
            </a:r>
          </a:p>
        </p:txBody>
      </p:sp>
      <p:sp>
        <p:nvSpPr>
          <p:cNvPr id="2" name="Título 1">
            <a:extLst>
              <a:ext uri="{FF2B5EF4-FFF2-40B4-BE49-F238E27FC236}">
                <a16:creationId xmlns:a16="http://schemas.microsoft.com/office/drawing/2014/main" id="{42E39788-E4A4-4DA7-A9B3-3253FD8BAA49}"/>
              </a:ext>
            </a:extLst>
          </p:cNvPr>
          <p:cNvSpPr>
            <a:spLocks noGrp="1"/>
          </p:cNvSpPr>
          <p:nvPr>
            <p:ph type="title"/>
          </p:nvPr>
        </p:nvSpPr>
        <p:spPr/>
        <p:txBody>
          <a:bodyPr/>
          <a:lstStyle/>
          <a:p>
            <a:r>
              <a:rPr lang="pt-BR" dirty="0"/>
              <a:t>Ambientes e Estados</a:t>
            </a:r>
          </a:p>
        </p:txBody>
      </p:sp>
      <p:graphicFrame>
        <p:nvGraphicFramePr>
          <p:cNvPr id="10" name="Tabela 9">
            <a:extLst>
              <a:ext uri="{FF2B5EF4-FFF2-40B4-BE49-F238E27FC236}">
                <a16:creationId xmlns:a16="http://schemas.microsoft.com/office/drawing/2014/main" id="{18089D72-2065-4FD7-A7F6-6E01BB79A3B6}"/>
              </a:ext>
            </a:extLst>
          </p:cNvPr>
          <p:cNvGraphicFramePr>
            <a:graphicFrameLocks noGrp="1"/>
          </p:cNvGraphicFramePr>
          <p:nvPr>
            <p:extLst>
              <p:ext uri="{D42A27DB-BD31-4B8C-83A1-F6EECF244321}">
                <p14:modId xmlns:p14="http://schemas.microsoft.com/office/powerpoint/2010/main" val="1797604409"/>
              </p:ext>
            </p:extLst>
          </p:nvPr>
        </p:nvGraphicFramePr>
        <p:xfrm>
          <a:off x="6034714" y="5826546"/>
          <a:ext cx="2062875" cy="640080"/>
        </p:xfrm>
        <a:graphic>
          <a:graphicData uri="http://schemas.openxmlformats.org/drawingml/2006/table">
            <a:tbl>
              <a:tblPr firstRow="1" bandRow="1">
                <a:tableStyleId>{5940675A-B579-460E-94D1-54222C63F5DA}</a:tableStyleId>
              </a:tblPr>
              <a:tblGrid>
                <a:gridCol w="687625">
                  <a:extLst>
                    <a:ext uri="{9D8B030D-6E8A-4147-A177-3AD203B41FA5}">
                      <a16:colId xmlns:a16="http://schemas.microsoft.com/office/drawing/2014/main" val="2179656971"/>
                    </a:ext>
                  </a:extLst>
                </a:gridCol>
                <a:gridCol w="687625">
                  <a:extLst>
                    <a:ext uri="{9D8B030D-6E8A-4147-A177-3AD203B41FA5}">
                      <a16:colId xmlns:a16="http://schemas.microsoft.com/office/drawing/2014/main" val="4035689967"/>
                    </a:ext>
                  </a:extLst>
                </a:gridCol>
                <a:gridCol w="687625">
                  <a:extLst>
                    <a:ext uri="{9D8B030D-6E8A-4147-A177-3AD203B41FA5}">
                      <a16:colId xmlns:a16="http://schemas.microsoft.com/office/drawing/2014/main" val="1151499756"/>
                    </a:ext>
                  </a:extLst>
                </a:gridCol>
              </a:tblGrid>
              <a:tr h="264247">
                <a:tc>
                  <a:txBody>
                    <a:bodyPr/>
                    <a:lstStyle/>
                    <a:p>
                      <a:pPr algn="ctr"/>
                      <a:r>
                        <a:rPr lang="pt-BR" sz="1400" dirty="0">
                          <a:latin typeface="Consolas" panose="020B0609020204030204" pitchFamily="49" charset="0"/>
                        </a:rPr>
                        <a:t>y</a:t>
                      </a:r>
                    </a:p>
                  </a:txBody>
                  <a:tcPr/>
                </a:tc>
                <a:tc>
                  <a:txBody>
                    <a:bodyPr/>
                    <a:lstStyle/>
                    <a:p>
                      <a:pPr algn="ctr"/>
                      <a:r>
                        <a:rPr lang="pt-BR" sz="1400" dirty="0">
                          <a:solidFill>
                            <a:schemeClr val="bg2">
                              <a:lumMod val="50000"/>
                              <a:lumOff val="50000"/>
                            </a:schemeClr>
                          </a:solidFill>
                          <a:latin typeface="Consolas" panose="020B0609020204030204" pitchFamily="49" charset="0"/>
                        </a:rPr>
                        <a:t>bool</a:t>
                      </a:r>
                    </a:p>
                  </a:txBody>
                  <a:tcPr/>
                </a:tc>
                <a:tc>
                  <a:txBody>
                    <a:bodyPr/>
                    <a:lstStyle/>
                    <a:p>
                      <a:pPr algn="ctr"/>
                      <a:r>
                        <a:rPr lang="pt-BR" sz="1400" dirty="0">
                          <a:latin typeface="Consolas" panose="020B0609020204030204" pitchFamily="49" charset="0"/>
                        </a:rPr>
                        <a:t>0x50</a:t>
                      </a:r>
                    </a:p>
                  </a:txBody>
                  <a:tcPr/>
                </a:tc>
                <a:extLst>
                  <a:ext uri="{0D108BD9-81ED-4DB2-BD59-A6C34878D82A}">
                    <a16:rowId xmlns:a16="http://schemas.microsoft.com/office/drawing/2014/main" val="1309254724"/>
                  </a:ext>
                </a:extLst>
              </a:tr>
              <a:tr h="264247">
                <a:tc>
                  <a:txBody>
                    <a:bodyPr/>
                    <a:lstStyle/>
                    <a:p>
                      <a:pPr algn="ctr"/>
                      <a:endParaRPr lang="pt-BR" sz="1600" dirty="0">
                        <a:latin typeface="Consolas" panose="020B0609020204030204" pitchFamily="49" charset="0"/>
                      </a:endParaRPr>
                    </a:p>
                  </a:txBody>
                  <a:tcPr/>
                </a:tc>
                <a:tc>
                  <a:txBody>
                    <a:bodyPr/>
                    <a:lstStyle/>
                    <a:p>
                      <a:pPr algn="ctr"/>
                      <a:endParaRPr lang="pt-BR" sz="1600" dirty="0">
                        <a:latin typeface="Consolas" panose="020B0609020204030204" pitchFamily="49" charset="0"/>
                      </a:endParaRPr>
                    </a:p>
                  </a:txBody>
                  <a:tcPr/>
                </a:tc>
                <a:tc>
                  <a:txBody>
                    <a:bodyPr/>
                    <a:lstStyle/>
                    <a:p>
                      <a:pPr algn="ctr"/>
                      <a:endParaRPr lang="pt-BR" sz="1600" dirty="0">
                        <a:latin typeface="Consolas" panose="020B0609020204030204" pitchFamily="49" charset="0"/>
                      </a:endParaRPr>
                    </a:p>
                  </a:txBody>
                  <a:tcPr/>
                </a:tc>
                <a:extLst>
                  <a:ext uri="{0D108BD9-81ED-4DB2-BD59-A6C34878D82A}">
                    <a16:rowId xmlns:a16="http://schemas.microsoft.com/office/drawing/2014/main" val="785858657"/>
                  </a:ext>
                </a:extLst>
              </a:tr>
            </a:tbl>
          </a:graphicData>
        </a:graphic>
      </p:graphicFrame>
      <p:graphicFrame>
        <p:nvGraphicFramePr>
          <p:cNvPr id="11" name="Tabela 10">
            <a:extLst>
              <a:ext uri="{FF2B5EF4-FFF2-40B4-BE49-F238E27FC236}">
                <a16:creationId xmlns:a16="http://schemas.microsoft.com/office/drawing/2014/main" id="{28CB625E-1F05-45A7-AEAB-6606F4A24DEA}"/>
              </a:ext>
            </a:extLst>
          </p:cNvPr>
          <p:cNvGraphicFramePr>
            <a:graphicFrameLocks noGrp="1"/>
          </p:cNvGraphicFramePr>
          <p:nvPr>
            <p:extLst>
              <p:ext uri="{D42A27DB-BD31-4B8C-83A1-F6EECF244321}">
                <p14:modId xmlns:p14="http://schemas.microsoft.com/office/powerpoint/2010/main" val="572082445"/>
              </p:ext>
            </p:extLst>
          </p:nvPr>
        </p:nvGraphicFramePr>
        <p:xfrm>
          <a:off x="6930847" y="4861132"/>
          <a:ext cx="2062875" cy="609600"/>
        </p:xfrm>
        <a:graphic>
          <a:graphicData uri="http://schemas.openxmlformats.org/drawingml/2006/table">
            <a:tbl>
              <a:tblPr firstRow="1" bandRow="1">
                <a:tableStyleId>{5940675A-B579-460E-94D1-54222C63F5DA}</a:tableStyleId>
              </a:tblPr>
              <a:tblGrid>
                <a:gridCol w="687625">
                  <a:extLst>
                    <a:ext uri="{9D8B030D-6E8A-4147-A177-3AD203B41FA5}">
                      <a16:colId xmlns:a16="http://schemas.microsoft.com/office/drawing/2014/main" val="2179656971"/>
                    </a:ext>
                  </a:extLst>
                </a:gridCol>
                <a:gridCol w="687625">
                  <a:extLst>
                    <a:ext uri="{9D8B030D-6E8A-4147-A177-3AD203B41FA5}">
                      <a16:colId xmlns:a16="http://schemas.microsoft.com/office/drawing/2014/main" val="4035689967"/>
                    </a:ext>
                  </a:extLst>
                </a:gridCol>
                <a:gridCol w="687625">
                  <a:extLst>
                    <a:ext uri="{9D8B030D-6E8A-4147-A177-3AD203B41FA5}">
                      <a16:colId xmlns:a16="http://schemas.microsoft.com/office/drawing/2014/main" val="1151499756"/>
                    </a:ext>
                  </a:extLst>
                </a:gridCol>
              </a:tblGrid>
              <a:tr h="264247">
                <a:tc>
                  <a:txBody>
                    <a:bodyPr/>
                    <a:lstStyle/>
                    <a:p>
                      <a:pPr algn="ctr"/>
                      <a:r>
                        <a:rPr lang="pt-BR" sz="1400" dirty="0">
                          <a:latin typeface="Consolas" panose="020B0609020204030204" pitchFamily="49" charset="0"/>
                        </a:rPr>
                        <a:t>x</a:t>
                      </a:r>
                    </a:p>
                  </a:txBody>
                  <a:tcPr/>
                </a:tc>
                <a:tc>
                  <a:txBody>
                    <a:bodyPr/>
                    <a:lstStyle/>
                    <a:p>
                      <a:pPr algn="ctr"/>
                      <a:r>
                        <a:rPr lang="pt-BR" sz="1400" dirty="0">
                          <a:solidFill>
                            <a:schemeClr val="bg2">
                              <a:lumMod val="50000"/>
                              <a:lumOff val="50000"/>
                            </a:schemeClr>
                          </a:solidFill>
                          <a:latin typeface="Consolas" panose="020B0609020204030204" pitchFamily="49" charset="0"/>
                        </a:rPr>
                        <a:t>int</a:t>
                      </a:r>
                    </a:p>
                  </a:txBody>
                  <a:tcPr/>
                </a:tc>
                <a:tc>
                  <a:txBody>
                    <a:bodyPr/>
                    <a:lstStyle/>
                    <a:p>
                      <a:pPr algn="ctr"/>
                      <a:r>
                        <a:rPr lang="pt-BR" sz="1400" dirty="0">
                          <a:latin typeface="Consolas" panose="020B0609020204030204" pitchFamily="49" charset="0"/>
                        </a:rPr>
                        <a:t>0x40</a:t>
                      </a:r>
                    </a:p>
                  </a:txBody>
                  <a:tcPr/>
                </a:tc>
                <a:extLst>
                  <a:ext uri="{0D108BD9-81ED-4DB2-BD59-A6C34878D82A}">
                    <a16:rowId xmlns:a16="http://schemas.microsoft.com/office/drawing/2014/main" val="1309254724"/>
                  </a:ext>
                </a:extLst>
              </a:tr>
              <a:tr h="264247">
                <a:tc>
                  <a:txBody>
                    <a:bodyPr/>
                    <a:lstStyle/>
                    <a:p>
                      <a:pPr algn="ctr"/>
                      <a:r>
                        <a:rPr lang="pt-BR" sz="1400" dirty="0">
                          <a:latin typeface="Consolas" panose="020B0609020204030204" pitchFamily="49" charset="0"/>
                        </a:rPr>
                        <a:t>y</a:t>
                      </a:r>
                    </a:p>
                  </a:txBody>
                  <a:tcPr/>
                </a:tc>
                <a:tc>
                  <a:txBody>
                    <a:bodyPr/>
                    <a:lstStyle/>
                    <a:p>
                      <a:pPr algn="ctr"/>
                      <a:r>
                        <a:rPr lang="pt-BR" sz="1400" dirty="0">
                          <a:solidFill>
                            <a:schemeClr val="bg2">
                              <a:lumMod val="50000"/>
                              <a:lumOff val="50000"/>
                            </a:schemeClr>
                          </a:solidFill>
                          <a:latin typeface="Consolas" panose="020B0609020204030204" pitchFamily="49" charset="0"/>
                        </a:rPr>
                        <a:t>char</a:t>
                      </a:r>
                    </a:p>
                  </a:txBody>
                  <a:tcPr/>
                </a:tc>
                <a:tc>
                  <a:txBody>
                    <a:bodyPr/>
                    <a:lstStyle/>
                    <a:p>
                      <a:pPr algn="ctr"/>
                      <a:r>
                        <a:rPr lang="pt-BR" sz="1400" dirty="0">
                          <a:latin typeface="Consolas" panose="020B0609020204030204" pitchFamily="49" charset="0"/>
                        </a:rPr>
                        <a:t>0x44</a:t>
                      </a:r>
                    </a:p>
                  </a:txBody>
                  <a:tcPr/>
                </a:tc>
                <a:extLst>
                  <a:ext uri="{0D108BD9-81ED-4DB2-BD59-A6C34878D82A}">
                    <a16:rowId xmlns:a16="http://schemas.microsoft.com/office/drawing/2014/main" val="785858657"/>
                  </a:ext>
                </a:extLst>
              </a:tr>
            </a:tbl>
          </a:graphicData>
        </a:graphic>
      </p:graphicFrame>
      <p:graphicFrame>
        <p:nvGraphicFramePr>
          <p:cNvPr id="12" name="Tabela 11">
            <a:extLst>
              <a:ext uri="{FF2B5EF4-FFF2-40B4-BE49-F238E27FC236}">
                <a16:creationId xmlns:a16="http://schemas.microsoft.com/office/drawing/2014/main" id="{B04FF1C9-72A7-4C18-978D-F6719B3B1EBE}"/>
              </a:ext>
            </a:extLst>
          </p:cNvPr>
          <p:cNvGraphicFramePr>
            <a:graphicFrameLocks noGrp="1"/>
          </p:cNvGraphicFramePr>
          <p:nvPr>
            <p:extLst>
              <p:ext uri="{D42A27DB-BD31-4B8C-83A1-F6EECF244321}">
                <p14:modId xmlns:p14="http://schemas.microsoft.com/office/powerpoint/2010/main" val="524476382"/>
              </p:ext>
            </p:extLst>
          </p:nvPr>
        </p:nvGraphicFramePr>
        <p:xfrm>
          <a:off x="7892308" y="3893730"/>
          <a:ext cx="2062875" cy="640080"/>
        </p:xfrm>
        <a:graphic>
          <a:graphicData uri="http://schemas.openxmlformats.org/drawingml/2006/table">
            <a:tbl>
              <a:tblPr firstRow="1" bandRow="1">
                <a:tableStyleId>{5940675A-B579-460E-94D1-54222C63F5DA}</a:tableStyleId>
              </a:tblPr>
              <a:tblGrid>
                <a:gridCol w="687625">
                  <a:extLst>
                    <a:ext uri="{9D8B030D-6E8A-4147-A177-3AD203B41FA5}">
                      <a16:colId xmlns:a16="http://schemas.microsoft.com/office/drawing/2014/main" val="2179656971"/>
                    </a:ext>
                  </a:extLst>
                </a:gridCol>
                <a:gridCol w="687625">
                  <a:extLst>
                    <a:ext uri="{9D8B030D-6E8A-4147-A177-3AD203B41FA5}">
                      <a16:colId xmlns:a16="http://schemas.microsoft.com/office/drawing/2014/main" val="4035689967"/>
                    </a:ext>
                  </a:extLst>
                </a:gridCol>
                <a:gridCol w="687625">
                  <a:extLst>
                    <a:ext uri="{9D8B030D-6E8A-4147-A177-3AD203B41FA5}">
                      <a16:colId xmlns:a16="http://schemas.microsoft.com/office/drawing/2014/main" val="1151499756"/>
                    </a:ext>
                  </a:extLst>
                </a:gridCol>
              </a:tblGrid>
              <a:tr h="264247">
                <a:tc>
                  <a:txBody>
                    <a:bodyPr/>
                    <a:lstStyle/>
                    <a:p>
                      <a:pPr algn="ctr"/>
                      <a:r>
                        <a:rPr lang="pt-BR" sz="1400" dirty="0">
                          <a:latin typeface="Consolas" panose="020B0609020204030204" pitchFamily="49" charset="0"/>
                        </a:rPr>
                        <a:t>w</a:t>
                      </a:r>
                    </a:p>
                  </a:txBody>
                  <a:tcPr/>
                </a:tc>
                <a:tc>
                  <a:txBody>
                    <a:bodyPr/>
                    <a:lstStyle/>
                    <a:p>
                      <a:pPr algn="ctr"/>
                      <a:r>
                        <a:rPr lang="pt-BR" sz="1400" dirty="0">
                          <a:solidFill>
                            <a:schemeClr val="bg2">
                              <a:lumMod val="50000"/>
                              <a:lumOff val="50000"/>
                            </a:schemeClr>
                          </a:solidFill>
                          <a:latin typeface="Consolas" panose="020B0609020204030204" pitchFamily="49" charset="0"/>
                        </a:rPr>
                        <a:t>int</a:t>
                      </a:r>
                    </a:p>
                  </a:txBody>
                  <a:tcPr/>
                </a:tc>
                <a:tc>
                  <a:txBody>
                    <a:bodyPr/>
                    <a:lstStyle/>
                    <a:p>
                      <a:pPr algn="ctr"/>
                      <a:r>
                        <a:rPr lang="pt-BR" sz="1400" dirty="0">
                          <a:latin typeface="Consolas" panose="020B0609020204030204" pitchFamily="49" charset="0"/>
                        </a:rPr>
                        <a:t>0x30</a:t>
                      </a:r>
                    </a:p>
                  </a:txBody>
                  <a:tcPr/>
                </a:tc>
                <a:extLst>
                  <a:ext uri="{0D108BD9-81ED-4DB2-BD59-A6C34878D82A}">
                    <a16:rowId xmlns:a16="http://schemas.microsoft.com/office/drawing/2014/main" val="1309254724"/>
                  </a:ext>
                </a:extLst>
              </a:tr>
              <a:tr h="264247">
                <a:tc>
                  <a:txBody>
                    <a:bodyPr/>
                    <a:lstStyle/>
                    <a:p>
                      <a:pPr algn="ctr"/>
                      <a:endParaRPr lang="pt-BR" sz="1600" dirty="0">
                        <a:latin typeface="Consolas" panose="020B0609020204030204" pitchFamily="49" charset="0"/>
                      </a:endParaRPr>
                    </a:p>
                  </a:txBody>
                  <a:tcPr/>
                </a:tc>
                <a:tc>
                  <a:txBody>
                    <a:bodyPr/>
                    <a:lstStyle/>
                    <a:p>
                      <a:pPr algn="ctr"/>
                      <a:endParaRPr lang="pt-BR" sz="1600" dirty="0">
                        <a:latin typeface="Consolas" panose="020B0609020204030204" pitchFamily="49" charset="0"/>
                      </a:endParaRPr>
                    </a:p>
                  </a:txBody>
                  <a:tcPr/>
                </a:tc>
                <a:tc>
                  <a:txBody>
                    <a:bodyPr/>
                    <a:lstStyle/>
                    <a:p>
                      <a:pPr algn="ctr"/>
                      <a:endParaRPr lang="pt-BR" sz="1600" dirty="0">
                        <a:latin typeface="Consolas" panose="020B0609020204030204" pitchFamily="49" charset="0"/>
                      </a:endParaRPr>
                    </a:p>
                  </a:txBody>
                  <a:tcPr/>
                </a:tc>
                <a:extLst>
                  <a:ext uri="{0D108BD9-81ED-4DB2-BD59-A6C34878D82A}">
                    <a16:rowId xmlns:a16="http://schemas.microsoft.com/office/drawing/2014/main" val="785858657"/>
                  </a:ext>
                </a:extLst>
              </a:tr>
            </a:tbl>
          </a:graphicData>
        </a:graphic>
      </p:graphicFrame>
      <p:cxnSp>
        <p:nvCxnSpPr>
          <p:cNvPr id="14" name="Conector de Seta Reta 13">
            <a:extLst>
              <a:ext uri="{FF2B5EF4-FFF2-40B4-BE49-F238E27FC236}">
                <a16:creationId xmlns:a16="http://schemas.microsoft.com/office/drawing/2014/main" id="{D3D57423-2ADC-4EFA-B671-0227BB278B60}"/>
              </a:ext>
            </a:extLst>
          </p:cNvPr>
          <p:cNvCxnSpPr>
            <a:cxnSpLocks/>
            <a:stCxn id="10" idx="0"/>
            <a:endCxn id="11" idx="2"/>
          </p:cNvCxnSpPr>
          <p:nvPr/>
        </p:nvCxnSpPr>
        <p:spPr>
          <a:xfrm flipV="1">
            <a:off x="7066151" y="5470732"/>
            <a:ext cx="896133" cy="3558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de Seta Reta 17">
            <a:extLst>
              <a:ext uri="{FF2B5EF4-FFF2-40B4-BE49-F238E27FC236}">
                <a16:creationId xmlns:a16="http://schemas.microsoft.com/office/drawing/2014/main" id="{F5351C77-3240-4983-8D23-F4BA8A05BCDE}"/>
              </a:ext>
            </a:extLst>
          </p:cNvPr>
          <p:cNvCxnSpPr>
            <a:cxnSpLocks/>
            <a:stCxn id="11" idx="0"/>
            <a:endCxn id="12" idx="2"/>
          </p:cNvCxnSpPr>
          <p:nvPr/>
        </p:nvCxnSpPr>
        <p:spPr>
          <a:xfrm flipV="1">
            <a:off x="7962284" y="4533810"/>
            <a:ext cx="961461" cy="3273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aixaDeTexto 26">
            <a:extLst>
              <a:ext uri="{FF2B5EF4-FFF2-40B4-BE49-F238E27FC236}">
                <a16:creationId xmlns:a16="http://schemas.microsoft.com/office/drawing/2014/main" id="{8F2CB00E-9072-4C85-B61E-8E4079263D59}"/>
              </a:ext>
            </a:extLst>
          </p:cNvPr>
          <p:cNvSpPr txBox="1"/>
          <p:nvPr/>
        </p:nvSpPr>
        <p:spPr>
          <a:xfrm>
            <a:off x="5518192" y="5814128"/>
            <a:ext cx="521297" cy="338554"/>
          </a:xfrm>
          <a:prstGeom prst="rect">
            <a:avLst/>
          </a:prstGeom>
          <a:noFill/>
        </p:spPr>
        <p:txBody>
          <a:bodyPr wrap="none" rtlCol="0">
            <a:spAutoFit/>
          </a:bodyPr>
          <a:lstStyle/>
          <a:p>
            <a:r>
              <a:rPr lang="pt-BR" sz="1600" dirty="0">
                <a:latin typeface="Consolas" panose="020B0609020204030204" pitchFamily="49" charset="0"/>
              </a:rPr>
              <a:t>B2:</a:t>
            </a:r>
          </a:p>
        </p:txBody>
      </p:sp>
      <p:sp>
        <p:nvSpPr>
          <p:cNvPr id="28" name="CaixaDeTexto 27">
            <a:extLst>
              <a:ext uri="{FF2B5EF4-FFF2-40B4-BE49-F238E27FC236}">
                <a16:creationId xmlns:a16="http://schemas.microsoft.com/office/drawing/2014/main" id="{D5A50BD0-70D0-40AB-92E2-FE762A152750}"/>
              </a:ext>
            </a:extLst>
          </p:cNvPr>
          <p:cNvSpPr txBox="1"/>
          <p:nvPr/>
        </p:nvSpPr>
        <p:spPr>
          <a:xfrm>
            <a:off x="6409550" y="4857858"/>
            <a:ext cx="521297" cy="338554"/>
          </a:xfrm>
          <a:prstGeom prst="rect">
            <a:avLst/>
          </a:prstGeom>
          <a:noFill/>
        </p:spPr>
        <p:txBody>
          <a:bodyPr wrap="none" rtlCol="0">
            <a:spAutoFit/>
          </a:bodyPr>
          <a:lstStyle/>
          <a:p>
            <a:r>
              <a:rPr lang="pt-BR" sz="1600" dirty="0">
                <a:latin typeface="Consolas" panose="020B0609020204030204" pitchFamily="49" charset="0"/>
              </a:rPr>
              <a:t>B1:</a:t>
            </a:r>
          </a:p>
        </p:txBody>
      </p:sp>
      <p:sp>
        <p:nvSpPr>
          <p:cNvPr id="29" name="CaixaDeTexto 28">
            <a:extLst>
              <a:ext uri="{FF2B5EF4-FFF2-40B4-BE49-F238E27FC236}">
                <a16:creationId xmlns:a16="http://schemas.microsoft.com/office/drawing/2014/main" id="{A0940511-657A-4701-A02E-2ACE271E8899}"/>
              </a:ext>
            </a:extLst>
          </p:cNvPr>
          <p:cNvSpPr txBox="1"/>
          <p:nvPr/>
        </p:nvSpPr>
        <p:spPr>
          <a:xfrm>
            <a:off x="7371010" y="3890456"/>
            <a:ext cx="521297" cy="338554"/>
          </a:xfrm>
          <a:prstGeom prst="rect">
            <a:avLst/>
          </a:prstGeom>
          <a:noFill/>
        </p:spPr>
        <p:txBody>
          <a:bodyPr wrap="none" rtlCol="0">
            <a:spAutoFit/>
          </a:bodyPr>
          <a:lstStyle/>
          <a:p>
            <a:r>
              <a:rPr lang="pt-BR" sz="1600" dirty="0">
                <a:latin typeface="Consolas" panose="020B0609020204030204" pitchFamily="49" charset="0"/>
              </a:rPr>
              <a:t>B0:</a:t>
            </a:r>
          </a:p>
        </p:txBody>
      </p:sp>
    </p:spTree>
    <p:extLst>
      <p:ext uri="{BB962C8B-B14F-4D97-AF65-F5344CB8AC3E}">
        <p14:creationId xmlns:p14="http://schemas.microsoft.com/office/powerpoint/2010/main" val="1026693660"/>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D78B54-D5C8-44EB-BFDF-A0617DDCD158}"/>
              </a:ext>
            </a:extLst>
          </p:cNvPr>
          <p:cNvSpPr>
            <a:spLocks noGrp="1"/>
          </p:cNvSpPr>
          <p:nvPr>
            <p:ph type="title"/>
          </p:nvPr>
        </p:nvSpPr>
        <p:spPr/>
        <p:txBody>
          <a:bodyPr/>
          <a:lstStyle/>
          <a:p>
            <a:r>
              <a:rPr lang="pt-BR" dirty="0"/>
              <a:t>Implementação</a:t>
            </a:r>
          </a:p>
        </p:txBody>
      </p:sp>
      <p:sp>
        <p:nvSpPr>
          <p:cNvPr id="4" name="CaixaDeTexto 3">
            <a:extLst>
              <a:ext uri="{FF2B5EF4-FFF2-40B4-BE49-F238E27FC236}">
                <a16:creationId xmlns:a16="http://schemas.microsoft.com/office/drawing/2014/main" id="{241CDBE9-8D91-4303-ADB6-81ED8ECC8549}"/>
              </a:ext>
            </a:extLst>
          </p:cNvPr>
          <p:cNvSpPr txBox="1"/>
          <p:nvPr/>
        </p:nvSpPr>
        <p:spPr>
          <a:xfrm>
            <a:off x="1269877" y="1848738"/>
            <a:ext cx="7992887" cy="4524315"/>
          </a:xfrm>
          <a:prstGeom prst="rect">
            <a:avLst/>
          </a:prstGeom>
          <a:noFill/>
        </p:spPr>
        <p:txBody>
          <a:bodyPr wrap="square" rtlCol="0">
            <a:spAutoFit/>
          </a:bodyPr>
          <a:lstStyle/>
          <a:p>
            <a:r>
              <a:rPr lang="pt-BR" sz="1600" dirty="0" err="1">
                <a:solidFill>
                  <a:schemeClr val="bg2">
                    <a:lumMod val="50000"/>
                    <a:lumOff val="50000"/>
                  </a:schemeClr>
                </a:solidFill>
                <a:latin typeface="Consolas" panose="020B0609020204030204" pitchFamily="49" charset="0"/>
              </a:rPr>
              <a:t>class</a:t>
            </a:r>
            <a:r>
              <a:rPr lang="pt-BR" sz="1600" dirty="0">
                <a:solidFill>
                  <a:schemeClr val="bg2">
                    <a:lumMod val="50000"/>
                    <a:lumOff val="50000"/>
                  </a:schemeClr>
                </a:solidFill>
                <a:latin typeface="Consolas" panose="020B0609020204030204" pitchFamily="49" charset="0"/>
              </a:rPr>
              <a:t> </a:t>
            </a:r>
            <a:r>
              <a:rPr lang="pt-BR" sz="1600" dirty="0" err="1">
                <a:solidFill>
                  <a:schemeClr val="bg2">
                    <a:lumMod val="25000"/>
                    <a:lumOff val="75000"/>
                  </a:schemeClr>
                </a:solidFill>
                <a:latin typeface="Consolas" panose="020B0609020204030204" pitchFamily="49" charset="0"/>
              </a:rPr>
              <a:t>SymTable</a:t>
            </a:r>
            <a:br>
              <a:rPr lang="pt-BR" sz="1600" dirty="0">
                <a:latin typeface="Consolas" panose="020B0609020204030204" pitchFamily="49" charset="0"/>
              </a:rPr>
            </a:br>
            <a:r>
              <a:rPr lang="pt-BR" sz="1600" dirty="0">
                <a:latin typeface="Consolas" panose="020B0609020204030204" pitchFamily="49" charset="0"/>
              </a:rPr>
              <a:t>{</a:t>
            </a:r>
          </a:p>
          <a:p>
            <a:r>
              <a:rPr lang="pt-BR" sz="1600" dirty="0">
                <a:solidFill>
                  <a:schemeClr val="bg2">
                    <a:lumMod val="50000"/>
                    <a:lumOff val="50000"/>
                  </a:schemeClr>
                </a:solidFill>
                <a:latin typeface="Consolas" panose="020B0609020204030204" pitchFamily="49" charset="0"/>
              </a:rPr>
              <a:t>private</a:t>
            </a:r>
            <a:r>
              <a:rPr lang="pt-BR" sz="1600" dirty="0">
                <a:latin typeface="Consolas" panose="020B0609020204030204" pitchFamily="49" charset="0"/>
              </a:rPr>
              <a:t>: </a:t>
            </a:r>
          </a:p>
          <a:p>
            <a:r>
              <a:rPr lang="pt-BR" sz="1600" dirty="0">
                <a:latin typeface="Consolas" panose="020B0609020204030204" pitchFamily="49" charset="0"/>
              </a:rPr>
              <a:t>   </a:t>
            </a:r>
            <a:r>
              <a:rPr lang="pt-BR" sz="1600" dirty="0" err="1">
                <a:solidFill>
                  <a:schemeClr val="bg2">
                    <a:lumMod val="25000"/>
                    <a:lumOff val="75000"/>
                  </a:schemeClr>
                </a:solidFill>
                <a:latin typeface="Consolas" panose="020B0609020204030204" pitchFamily="49" charset="0"/>
              </a:rPr>
              <a:t>HashTable</a:t>
            </a:r>
            <a:r>
              <a:rPr lang="pt-BR" sz="1600" dirty="0">
                <a:latin typeface="Consolas" panose="020B0609020204030204" pitchFamily="49" charset="0"/>
              </a:rPr>
              <a:t> </a:t>
            </a:r>
            <a:r>
              <a:rPr lang="pt-BR" sz="1600" dirty="0" err="1">
                <a:latin typeface="Consolas" panose="020B0609020204030204" pitchFamily="49" charset="0"/>
              </a:rPr>
              <a:t>table</a:t>
            </a:r>
            <a:r>
              <a:rPr lang="pt-BR" sz="1600" dirty="0">
                <a:latin typeface="Consolas" panose="020B0609020204030204" pitchFamily="49" charset="0"/>
              </a:rPr>
              <a:t>;</a:t>
            </a:r>
          </a:p>
          <a:p>
            <a:r>
              <a:rPr lang="pt-BR" sz="1600" dirty="0">
                <a:latin typeface="Consolas" panose="020B0609020204030204" pitchFamily="49" charset="0"/>
              </a:rPr>
              <a:t>   </a:t>
            </a:r>
            <a:r>
              <a:rPr lang="pt-BR" sz="1600" dirty="0" err="1">
                <a:solidFill>
                  <a:schemeClr val="bg2">
                    <a:lumMod val="25000"/>
                    <a:lumOff val="75000"/>
                  </a:schemeClr>
                </a:solidFill>
                <a:latin typeface="Consolas" panose="020B0609020204030204" pitchFamily="49" charset="0"/>
              </a:rPr>
              <a:t>SymTable</a:t>
            </a:r>
            <a:r>
              <a:rPr lang="pt-BR" sz="1600" dirty="0">
                <a:latin typeface="Consolas" panose="020B0609020204030204" pitchFamily="49" charset="0"/>
              </a:rPr>
              <a:t> </a:t>
            </a:r>
            <a:r>
              <a:rPr lang="pt-BR" sz="1600" dirty="0" err="1">
                <a:latin typeface="Consolas" panose="020B0609020204030204" pitchFamily="49" charset="0"/>
              </a:rPr>
              <a:t>prev</a:t>
            </a:r>
            <a:r>
              <a:rPr lang="pt-BR" sz="1600" dirty="0">
                <a:latin typeface="Consolas" panose="020B0609020204030204" pitchFamily="49" charset="0"/>
              </a:rPr>
              <a:t>;   </a:t>
            </a:r>
          </a:p>
          <a:p>
            <a:r>
              <a:rPr lang="pt-BR" sz="1600" dirty="0">
                <a:solidFill>
                  <a:schemeClr val="bg2">
                    <a:lumMod val="50000"/>
                    <a:lumOff val="50000"/>
                  </a:schemeClr>
                </a:solidFill>
                <a:latin typeface="Consolas" panose="020B0609020204030204" pitchFamily="49" charset="0"/>
              </a:rPr>
              <a:t>public</a:t>
            </a:r>
            <a:r>
              <a:rPr lang="pt-BR" sz="1600" dirty="0">
                <a:latin typeface="Consolas" panose="020B0609020204030204" pitchFamily="49" charset="0"/>
              </a:rPr>
              <a:t>:</a:t>
            </a:r>
          </a:p>
          <a:p>
            <a:r>
              <a:rPr lang="pt-BR" sz="1600" dirty="0">
                <a:latin typeface="Consolas" panose="020B0609020204030204" pitchFamily="49" charset="0"/>
              </a:rPr>
              <a:t>   </a:t>
            </a:r>
            <a:r>
              <a:rPr lang="pt-BR" sz="1600" dirty="0" err="1">
                <a:solidFill>
                  <a:schemeClr val="bg2">
                    <a:lumMod val="25000"/>
                    <a:lumOff val="75000"/>
                  </a:schemeClr>
                </a:solidFill>
                <a:latin typeface="Consolas" panose="020B0609020204030204" pitchFamily="49" charset="0"/>
              </a:rPr>
              <a:t>SymTable</a:t>
            </a:r>
            <a:r>
              <a:rPr lang="pt-BR" sz="1600" dirty="0">
                <a:latin typeface="Consolas" panose="020B0609020204030204" pitchFamily="49" charset="0"/>
              </a:rPr>
              <a:t>(</a:t>
            </a:r>
            <a:r>
              <a:rPr lang="pt-BR" sz="1600" dirty="0" err="1">
                <a:solidFill>
                  <a:schemeClr val="bg2">
                    <a:lumMod val="25000"/>
                    <a:lumOff val="75000"/>
                  </a:schemeClr>
                </a:solidFill>
                <a:latin typeface="Consolas" panose="020B0609020204030204" pitchFamily="49" charset="0"/>
              </a:rPr>
              <a:t>SymTable</a:t>
            </a:r>
            <a:r>
              <a:rPr lang="pt-BR" sz="1600" dirty="0">
                <a:latin typeface="Consolas" panose="020B0609020204030204" pitchFamily="49" charset="0"/>
              </a:rPr>
              <a:t> p) { </a:t>
            </a:r>
            <a:r>
              <a:rPr lang="pt-BR" sz="1600" dirty="0" err="1">
                <a:latin typeface="Consolas" panose="020B0609020204030204" pitchFamily="49" charset="0"/>
              </a:rPr>
              <a:t>table</a:t>
            </a:r>
            <a:r>
              <a:rPr lang="pt-BR" sz="1600" dirty="0">
                <a:latin typeface="Consolas" panose="020B0609020204030204" pitchFamily="49" charset="0"/>
              </a:rPr>
              <a:t> = </a:t>
            </a:r>
            <a:r>
              <a:rPr lang="pt-BR" sz="1600" dirty="0">
                <a:solidFill>
                  <a:schemeClr val="bg2">
                    <a:lumMod val="50000"/>
                    <a:lumOff val="50000"/>
                  </a:schemeClr>
                </a:solidFill>
                <a:latin typeface="Consolas" panose="020B0609020204030204" pitchFamily="49" charset="0"/>
              </a:rPr>
              <a:t>new</a:t>
            </a:r>
            <a:r>
              <a:rPr lang="pt-BR" sz="1600" dirty="0">
                <a:latin typeface="Consolas" panose="020B0609020204030204" pitchFamily="49" charset="0"/>
              </a:rPr>
              <a:t> </a:t>
            </a:r>
            <a:r>
              <a:rPr lang="pt-BR" sz="1600" dirty="0" err="1">
                <a:solidFill>
                  <a:schemeClr val="bg2">
                    <a:lumMod val="25000"/>
                    <a:lumOff val="75000"/>
                  </a:schemeClr>
                </a:solidFill>
                <a:latin typeface="Consolas" panose="020B0609020204030204" pitchFamily="49" charset="0"/>
              </a:rPr>
              <a:t>HashTable</a:t>
            </a:r>
            <a:r>
              <a:rPr lang="pt-BR" sz="1600" dirty="0">
                <a:latin typeface="Consolas" panose="020B0609020204030204" pitchFamily="49" charset="0"/>
              </a:rPr>
              <a:t>(); </a:t>
            </a:r>
            <a:r>
              <a:rPr lang="pt-BR" sz="1600" dirty="0" err="1">
                <a:latin typeface="Consolas" panose="020B0609020204030204" pitchFamily="49" charset="0"/>
              </a:rPr>
              <a:t>prev</a:t>
            </a:r>
            <a:r>
              <a:rPr lang="pt-BR" sz="1600" dirty="0">
                <a:latin typeface="Consolas" panose="020B0609020204030204" pitchFamily="49" charset="0"/>
              </a:rPr>
              <a:t> = p; }</a:t>
            </a:r>
          </a:p>
          <a:p>
            <a:r>
              <a:rPr lang="pt-BR" sz="1600" dirty="0">
                <a:latin typeface="Consolas" panose="020B0609020204030204" pitchFamily="49" charset="0"/>
              </a:rPr>
              <a:t>   </a:t>
            </a:r>
            <a:r>
              <a:rPr lang="pt-BR" sz="1600" dirty="0">
                <a:solidFill>
                  <a:schemeClr val="bg2">
                    <a:lumMod val="50000"/>
                    <a:lumOff val="50000"/>
                  </a:schemeClr>
                </a:solidFill>
                <a:latin typeface="Consolas" panose="020B0609020204030204" pitchFamily="49" charset="0"/>
              </a:rPr>
              <a:t>void</a:t>
            </a:r>
            <a:r>
              <a:rPr lang="pt-BR" sz="1600" dirty="0">
                <a:latin typeface="Consolas" panose="020B0609020204030204" pitchFamily="49" charset="0"/>
              </a:rPr>
              <a:t> </a:t>
            </a:r>
            <a:r>
              <a:rPr lang="pt-BR" sz="1600" dirty="0" err="1">
                <a:latin typeface="Consolas" panose="020B0609020204030204" pitchFamily="49" charset="0"/>
              </a:rPr>
              <a:t>put</a:t>
            </a:r>
            <a:r>
              <a:rPr lang="pt-BR" sz="1600" dirty="0">
                <a:latin typeface="Consolas" panose="020B0609020204030204" pitchFamily="49" charset="0"/>
              </a:rPr>
              <a:t>(</a:t>
            </a:r>
            <a:r>
              <a:rPr lang="pt-BR" sz="1600" dirty="0">
                <a:solidFill>
                  <a:schemeClr val="bg2">
                    <a:lumMod val="50000"/>
                    <a:lumOff val="50000"/>
                  </a:schemeClr>
                </a:solidFill>
                <a:latin typeface="Consolas" panose="020B0609020204030204" pitchFamily="49" charset="0"/>
              </a:rPr>
              <a:t>string</a:t>
            </a:r>
            <a:r>
              <a:rPr lang="pt-BR" sz="1600" dirty="0">
                <a:latin typeface="Consolas" panose="020B0609020204030204" pitchFamily="49" charset="0"/>
              </a:rPr>
              <a:t> s, </a:t>
            </a:r>
            <a:r>
              <a:rPr lang="pt-BR" sz="1600" dirty="0" err="1">
                <a:solidFill>
                  <a:schemeClr val="bg2">
                    <a:lumMod val="25000"/>
                    <a:lumOff val="75000"/>
                  </a:schemeClr>
                </a:solidFill>
                <a:latin typeface="Consolas" panose="020B0609020204030204" pitchFamily="49" charset="0"/>
              </a:rPr>
              <a:t>Symbol</a:t>
            </a:r>
            <a:r>
              <a:rPr lang="pt-BR" sz="1600" dirty="0">
                <a:latin typeface="Consolas" panose="020B0609020204030204" pitchFamily="49" charset="0"/>
              </a:rPr>
              <a:t> </a:t>
            </a:r>
            <a:r>
              <a:rPr lang="pt-BR" sz="1600" dirty="0" err="1">
                <a:latin typeface="Consolas" panose="020B0609020204030204" pitchFamily="49" charset="0"/>
              </a:rPr>
              <a:t>sym</a:t>
            </a:r>
            <a:r>
              <a:rPr lang="pt-BR" sz="1600" dirty="0">
                <a:latin typeface="Consolas" panose="020B0609020204030204" pitchFamily="49" charset="0"/>
              </a:rPr>
              <a:t>) { </a:t>
            </a:r>
            <a:r>
              <a:rPr lang="pt-BR" sz="1600" dirty="0" err="1">
                <a:latin typeface="Consolas" panose="020B0609020204030204" pitchFamily="49" charset="0"/>
              </a:rPr>
              <a:t>table.put</a:t>
            </a:r>
            <a:r>
              <a:rPr lang="pt-BR" sz="1600" dirty="0">
                <a:latin typeface="Consolas" panose="020B0609020204030204" pitchFamily="49" charset="0"/>
              </a:rPr>
              <a:t>(s, </a:t>
            </a:r>
            <a:r>
              <a:rPr lang="pt-BR" sz="1600" dirty="0" err="1">
                <a:latin typeface="Consolas" panose="020B0609020204030204" pitchFamily="49" charset="0"/>
              </a:rPr>
              <a:t>sym</a:t>
            </a:r>
            <a:r>
              <a:rPr lang="pt-BR" sz="1600" dirty="0">
                <a:latin typeface="Consolas" panose="020B0609020204030204" pitchFamily="49" charset="0"/>
              </a:rPr>
              <a:t>); }</a:t>
            </a:r>
          </a:p>
          <a:p>
            <a:r>
              <a:rPr lang="pt-BR" sz="1600" dirty="0">
                <a:latin typeface="Consolas" panose="020B0609020204030204" pitchFamily="49" charset="0"/>
              </a:rPr>
              <a:t>   </a:t>
            </a:r>
            <a:r>
              <a:rPr lang="pt-BR" sz="1600" dirty="0" err="1">
                <a:solidFill>
                  <a:schemeClr val="bg2">
                    <a:lumMod val="25000"/>
                    <a:lumOff val="75000"/>
                  </a:schemeClr>
                </a:solidFill>
                <a:latin typeface="Consolas" panose="020B0609020204030204" pitchFamily="49" charset="0"/>
              </a:rPr>
              <a:t>Symbol</a:t>
            </a:r>
            <a:r>
              <a:rPr lang="pt-BR" sz="1600" dirty="0">
                <a:latin typeface="Consolas" panose="020B0609020204030204" pitchFamily="49" charset="0"/>
              </a:rPr>
              <a:t> </a:t>
            </a:r>
            <a:r>
              <a:rPr lang="pt-BR" sz="1600" dirty="0" err="1">
                <a:latin typeface="Consolas" panose="020B0609020204030204" pitchFamily="49" charset="0"/>
              </a:rPr>
              <a:t>get</a:t>
            </a:r>
            <a:r>
              <a:rPr lang="pt-BR" sz="1600" dirty="0">
                <a:latin typeface="Consolas" panose="020B0609020204030204" pitchFamily="49" charset="0"/>
              </a:rPr>
              <a:t>(</a:t>
            </a:r>
            <a:r>
              <a:rPr lang="pt-BR" sz="1600" dirty="0" err="1">
                <a:solidFill>
                  <a:schemeClr val="bg2">
                    <a:lumMod val="50000"/>
                    <a:lumOff val="50000"/>
                  </a:schemeClr>
                </a:solidFill>
                <a:latin typeface="Consolas" panose="020B0609020204030204" pitchFamily="49" charset="0"/>
              </a:rPr>
              <a:t>string</a:t>
            </a:r>
            <a:r>
              <a:rPr lang="pt-BR" sz="1600" dirty="0">
                <a:latin typeface="Consolas" panose="020B0609020204030204" pitchFamily="49" charset="0"/>
              </a:rPr>
              <a:t> s) </a:t>
            </a:r>
            <a:br>
              <a:rPr lang="pt-BR" sz="1600" dirty="0">
                <a:latin typeface="Consolas" panose="020B0609020204030204" pitchFamily="49" charset="0"/>
              </a:rPr>
            </a:br>
            <a:r>
              <a:rPr lang="pt-BR" sz="1600" dirty="0">
                <a:latin typeface="Consolas" panose="020B0609020204030204" pitchFamily="49" charset="0"/>
              </a:rPr>
              <a:t>   {</a:t>
            </a:r>
          </a:p>
          <a:p>
            <a:r>
              <a:rPr lang="pt-BR" sz="1600" dirty="0">
                <a:latin typeface="Consolas" panose="020B0609020204030204" pitchFamily="49" charset="0"/>
              </a:rPr>
              <a:t>      </a:t>
            </a:r>
            <a:r>
              <a:rPr lang="pt-BR" sz="1600" dirty="0">
                <a:solidFill>
                  <a:schemeClr val="bg2">
                    <a:lumMod val="50000"/>
                    <a:lumOff val="50000"/>
                  </a:schemeClr>
                </a:solidFill>
                <a:latin typeface="Consolas" panose="020B0609020204030204" pitchFamily="49" charset="0"/>
              </a:rPr>
              <a:t>for</a:t>
            </a:r>
            <a:r>
              <a:rPr lang="pt-BR" sz="1600" dirty="0">
                <a:latin typeface="Consolas" panose="020B0609020204030204" pitchFamily="49" charset="0"/>
              </a:rPr>
              <a:t> (</a:t>
            </a:r>
            <a:r>
              <a:rPr lang="pt-BR" sz="1600" dirty="0" err="1">
                <a:solidFill>
                  <a:schemeClr val="bg2">
                    <a:lumMod val="25000"/>
                    <a:lumOff val="75000"/>
                  </a:schemeClr>
                </a:solidFill>
                <a:latin typeface="Consolas" panose="020B0609020204030204" pitchFamily="49" charset="0"/>
              </a:rPr>
              <a:t>SymTable</a:t>
            </a:r>
            <a:r>
              <a:rPr lang="pt-BR" sz="1600" dirty="0">
                <a:latin typeface="Consolas" panose="020B0609020204030204" pitchFamily="49" charset="0"/>
              </a:rPr>
              <a:t> </a:t>
            </a:r>
            <a:r>
              <a:rPr lang="pt-BR" sz="1600" dirty="0" err="1">
                <a:latin typeface="Consolas" panose="020B0609020204030204" pitchFamily="49" charset="0"/>
              </a:rPr>
              <a:t>st</a:t>
            </a:r>
            <a:r>
              <a:rPr lang="pt-BR" sz="1600" dirty="0">
                <a:latin typeface="Consolas" panose="020B0609020204030204" pitchFamily="49" charset="0"/>
              </a:rPr>
              <a:t> = </a:t>
            </a:r>
            <a:r>
              <a:rPr lang="pt-BR" sz="1600" dirty="0" err="1">
                <a:latin typeface="Consolas" panose="020B0609020204030204" pitchFamily="49" charset="0"/>
              </a:rPr>
              <a:t>this</a:t>
            </a:r>
            <a:r>
              <a:rPr lang="pt-BR" sz="1600" dirty="0">
                <a:latin typeface="Consolas" panose="020B0609020204030204" pitchFamily="49" charset="0"/>
              </a:rPr>
              <a:t>; </a:t>
            </a:r>
            <a:r>
              <a:rPr lang="pt-BR" sz="1600" dirty="0" err="1">
                <a:latin typeface="Consolas" panose="020B0609020204030204" pitchFamily="49" charset="0"/>
              </a:rPr>
              <a:t>st</a:t>
            </a:r>
            <a:r>
              <a:rPr lang="pt-BR" sz="1600" dirty="0">
                <a:latin typeface="Consolas" panose="020B0609020204030204" pitchFamily="49" charset="0"/>
              </a:rPr>
              <a:t> != </a:t>
            </a:r>
            <a:r>
              <a:rPr lang="pt-BR" sz="1600" dirty="0" err="1">
                <a:latin typeface="Consolas" panose="020B0609020204030204" pitchFamily="49" charset="0"/>
              </a:rPr>
              <a:t>null</a:t>
            </a:r>
            <a:r>
              <a:rPr lang="pt-BR" sz="1600" dirty="0">
                <a:latin typeface="Consolas" panose="020B0609020204030204" pitchFamily="49" charset="0"/>
              </a:rPr>
              <a:t>; </a:t>
            </a:r>
            <a:r>
              <a:rPr lang="pt-BR" sz="1600" dirty="0" err="1">
                <a:latin typeface="Consolas" panose="020B0609020204030204" pitchFamily="49" charset="0"/>
              </a:rPr>
              <a:t>st</a:t>
            </a:r>
            <a:r>
              <a:rPr lang="pt-BR" sz="1600" dirty="0">
                <a:latin typeface="Consolas" panose="020B0609020204030204" pitchFamily="49" charset="0"/>
              </a:rPr>
              <a:t> = </a:t>
            </a:r>
            <a:r>
              <a:rPr lang="pt-BR" sz="1600" dirty="0" err="1">
                <a:latin typeface="Consolas" panose="020B0609020204030204" pitchFamily="49" charset="0"/>
              </a:rPr>
              <a:t>st.prev</a:t>
            </a:r>
            <a:r>
              <a:rPr lang="pt-BR" sz="1600" dirty="0">
                <a:latin typeface="Consolas" panose="020B0609020204030204" pitchFamily="49" charset="0"/>
              </a:rPr>
              <a:t>) </a:t>
            </a:r>
            <a:br>
              <a:rPr lang="pt-BR" sz="1600" dirty="0">
                <a:latin typeface="Consolas" panose="020B0609020204030204" pitchFamily="49" charset="0"/>
              </a:rPr>
            </a:br>
            <a:r>
              <a:rPr lang="pt-BR" sz="1600" dirty="0">
                <a:latin typeface="Consolas" panose="020B0609020204030204" pitchFamily="49" charset="0"/>
              </a:rPr>
              <a:t>      {</a:t>
            </a:r>
          </a:p>
          <a:p>
            <a:r>
              <a:rPr lang="pt-BR" sz="1600" dirty="0">
                <a:latin typeface="Consolas" panose="020B0609020204030204" pitchFamily="49" charset="0"/>
              </a:rPr>
              <a:t>         </a:t>
            </a:r>
            <a:r>
              <a:rPr lang="pt-BR" sz="1600" dirty="0" err="1">
                <a:solidFill>
                  <a:schemeClr val="bg2">
                    <a:lumMod val="25000"/>
                    <a:lumOff val="75000"/>
                  </a:schemeClr>
                </a:solidFill>
                <a:latin typeface="Consolas" panose="020B0609020204030204" pitchFamily="49" charset="0"/>
              </a:rPr>
              <a:t>Symbol</a:t>
            </a:r>
            <a:r>
              <a:rPr lang="pt-BR" sz="1600" dirty="0">
                <a:latin typeface="Consolas" panose="020B0609020204030204" pitchFamily="49" charset="0"/>
              </a:rPr>
              <a:t> </a:t>
            </a:r>
            <a:r>
              <a:rPr lang="pt-BR" sz="1600" dirty="0" err="1">
                <a:latin typeface="Consolas" panose="020B0609020204030204" pitchFamily="49" charset="0"/>
              </a:rPr>
              <a:t>found</a:t>
            </a:r>
            <a:r>
              <a:rPr lang="pt-BR" sz="1600" dirty="0">
                <a:latin typeface="Consolas" panose="020B0609020204030204" pitchFamily="49" charset="0"/>
              </a:rPr>
              <a:t> = </a:t>
            </a:r>
            <a:r>
              <a:rPr lang="pt-BR" sz="1600" dirty="0" err="1">
                <a:latin typeface="Consolas" panose="020B0609020204030204" pitchFamily="49" charset="0"/>
              </a:rPr>
              <a:t>st.table.get</a:t>
            </a:r>
            <a:r>
              <a:rPr lang="pt-BR" sz="1600" dirty="0">
                <a:latin typeface="Consolas" panose="020B0609020204030204" pitchFamily="49" charset="0"/>
              </a:rPr>
              <a:t>(s);</a:t>
            </a:r>
          </a:p>
          <a:p>
            <a:r>
              <a:rPr lang="pt-BR" sz="1600" dirty="0">
                <a:latin typeface="Consolas" panose="020B0609020204030204" pitchFamily="49" charset="0"/>
              </a:rPr>
              <a:t>         </a:t>
            </a:r>
            <a:r>
              <a:rPr lang="pt-BR" sz="1600" dirty="0" err="1">
                <a:solidFill>
                  <a:schemeClr val="bg2">
                    <a:lumMod val="50000"/>
                    <a:lumOff val="50000"/>
                  </a:schemeClr>
                </a:solidFill>
                <a:latin typeface="Consolas" panose="020B0609020204030204" pitchFamily="49" charset="0"/>
              </a:rPr>
              <a:t>if</a:t>
            </a:r>
            <a:r>
              <a:rPr lang="pt-BR" sz="1600" dirty="0">
                <a:latin typeface="Consolas" panose="020B0609020204030204" pitchFamily="49" charset="0"/>
              </a:rPr>
              <a:t> (</a:t>
            </a:r>
            <a:r>
              <a:rPr lang="pt-BR" sz="1600" dirty="0" err="1">
                <a:latin typeface="Consolas" panose="020B0609020204030204" pitchFamily="49" charset="0"/>
              </a:rPr>
              <a:t>found</a:t>
            </a:r>
            <a:r>
              <a:rPr lang="pt-BR" sz="1600" dirty="0">
                <a:latin typeface="Consolas" panose="020B0609020204030204" pitchFamily="49" charset="0"/>
              </a:rPr>
              <a:t> != </a:t>
            </a:r>
            <a:r>
              <a:rPr lang="pt-BR" sz="1600" dirty="0" err="1">
                <a:latin typeface="Consolas" panose="020B0609020204030204" pitchFamily="49" charset="0"/>
              </a:rPr>
              <a:t>null</a:t>
            </a:r>
            <a:r>
              <a:rPr lang="pt-BR" sz="1600" dirty="0">
                <a:latin typeface="Consolas" panose="020B0609020204030204" pitchFamily="49" charset="0"/>
              </a:rPr>
              <a:t>) </a:t>
            </a:r>
            <a:r>
              <a:rPr lang="pt-BR" sz="1600" dirty="0">
                <a:solidFill>
                  <a:schemeClr val="bg2">
                    <a:lumMod val="50000"/>
                    <a:lumOff val="50000"/>
                  </a:schemeClr>
                </a:solidFill>
                <a:latin typeface="Consolas" panose="020B0609020204030204" pitchFamily="49" charset="0"/>
              </a:rPr>
              <a:t>return</a:t>
            </a:r>
            <a:r>
              <a:rPr lang="pt-BR" sz="1600" dirty="0">
                <a:latin typeface="Consolas" panose="020B0609020204030204" pitchFamily="49" charset="0"/>
              </a:rPr>
              <a:t> </a:t>
            </a:r>
            <a:r>
              <a:rPr lang="pt-BR" sz="1600" dirty="0" err="1">
                <a:latin typeface="Consolas" panose="020B0609020204030204" pitchFamily="49" charset="0"/>
              </a:rPr>
              <a:t>found</a:t>
            </a:r>
            <a:r>
              <a:rPr lang="pt-BR" sz="1600" dirty="0">
                <a:latin typeface="Consolas" panose="020B0609020204030204" pitchFamily="49" charset="0"/>
              </a:rPr>
              <a:t>;</a:t>
            </a:r>
          </a:p>
          <a:p>
            <a:r>
              <a:rPr lang="pt-BR" sz="1600" dirty="0">
                <a:latin typeface="Consolas" panose="020B0609020204030204" pitchFamily="49" charset="0"/>
              </a:rPr>
              <a:t>      }</a:t>
            </a:r>
          </a:p>
          <a:p>
            <a:r>
              <a:rPr lang="pt-BR" sz="1600" dirty="0">
                <a:latin typeface="Consolas" panose="020B0609020204030204" pitchFamily="49" charset="0"/>
              </a:rPr>
              <a:t>      </a:t>
            </a:r>
            <a:r>
              <a:rPr lang="pt-BR" sz="1600" dirty="0">
                <a:solidFill>
                  <a:schemeClr val="bg2">
                    <a:lumMod val="50000"/>
                    <a:lumOff val="50000"/>
                  </a:schemeClr>
                </a:solidFill>
                <a:latin typeface="Consolas" panose="020B0609020204030204" pitchFamily="49" charset="0"/>
              </a:rPr>
              <a:t>return</a:t>
            </a:r>
            <a:r>
              <a:rPr lang="pt-BR" sz="1600" dirty="0">
                <a:latin typeface="Consolas" panose="020B0609020204030204" pitchFamily="49" charset="0"/>
              </a:rPr>
              <a:t> </a:t>
            </a:r>
            <a:r>
              <a:rPr lang="pt-BR" sz="1600" dirty="0" err="1">
                <a:latin typeface="Consolas" panose="020B0609020204030204" pitchFamily="49" charset="0"/>
              </a:rPr>
              <a:t>null</a:t>
            </a:r>
            <a:r>
              <a:rPr lang="pt-BR" sz="1600" dirty="0">
                <a:latin typeface="Consolas" panose="020B0609020204030204" pitchFamily="49" charset="0"/>
              </a:rPr>
              <a:t>;</a:t>
            </a:r>
          </a:p>
          <a:p>
            <a:r>
              <a:rPr lang="pt-BR" sz="1600" dirty="0">
                <a:latin typeface="Consolas" panose="020B0609020204030204" pitchFamily="49" charset="0"/>
              </a:rPr>
              <a:t>   }  </a:t>
            </a:r>
          </a:p>
          <a:p>
            <a:r>
              <a:rPr lang="pt-BR" sz="1600" dirty="0">
                <a:latin typeface="Consolas" panose="020B0609020204030204" pitchFamily="49" charset="0"/>
              </a:rPr>
              <a:t>}</a:t>
            </a:r>
          </a:p>
        </p:txBody>
      </p:sp>
      <p:sp>
        <p:nvSpPr>
          <p:cNvPr id="3" name="Retângulo 2">
            <a:extLst>
              <a:ext uri="{FF2B5EF4-FFF2-40B4-BE49-F238E27FC236}">
                <a16:creationId xmlns:a16="http://schemas.microsoft.com/office/drawing/2014/main" id="{7D1AE535-96C0-4EA4-8802-0EBAB45B7F4E}"/>
              </a:ext>
            </a:extLst>
          </p:cNvPr>
          <p:cNvSpPr/>
          <p:nvPr/>
        </p:nvSpPr>
        <p:spPr>
          <a:xfrm>
            <a:off x="8182644" y="4221088"/>
            <a:ext cx="3024336" cy="1200329"/>
          </a:xfrm>
          <a:prstGeom prst="rect">
            <a:avLst/>
          </a:prstGeom>
        </p:spPr>
        <p:txBody>
          <a:bodyPr wrap="square">
            <a:spAutoFit/>
          </a:bodyPr>
          <a:lstStyle/>
          <a:p>
            <a:pPr lvl="0" algn="ctr">
              <a:defRPr/>
            </a:pPr>
            <a:r>
              <a:rPr lang="pt-BR" dirty="0"/>
              <a:t>O </a:t>
            </a:r>
            <a:r>
              <a:rPr lang="pt-BR" dirty="0">
                <a:solidFill>
                  <a:schemeClr val="accent1">
                    <a:lumMod val="75000"/>
                  </a:schemeClr>
                </a:solidFill>
              </a:rPr>
              <a:t>pseudocódigo</a:t>
            </a:r>
            <a:r>
              <a:rPr lang="pt-BR" dirty="0"/>
              <a:t> mostra uma implementação possível para a tabela de símbolos</a:t>
            </a:r>
          </a:p>
        </p:txBody>
      </p:sp>
    </p:spTree>
    <p:extLst>
      <p:ext uri="{BB962C8B-B14F-4D97-AF65-F5344CB8AC3E}">
        <p14:creationId xmlns:p14="http://schemas.microsoft.com/office/powerpoint/2010/main" val="2198679468"/>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05F354-8042-4412-995E-515BEA0F1501}"/>
              </a:ext>
            </a:extLst>
          </p:cNvPr>
          <p:cNvSpPr>
            <a:spLocks noGrp="1"/>
          </p:cNvSpPr>
          <p:nvPr>
            <p:ph type="title"/>
          </p:nvPr>
        </p:nvSpPr>
        <p:spPr/>
        <p:txBody>
          <a:bodyPr/>
          <a:lstStyle/>
          <a:p>
            <a:r>
              <a:rPr lang="pt-BR" dirty="0"/>
              <a:t>Usando a Tabela</a:t>
            </a:r>
          </a:p>
        </p:txBody>
      </p:sp>
      <p:sp>
        <p:nvSpPr>
          <p:cNvPr id="3" name="Espaço Reservado para Conteúdo 2">
            <a:extLst>
              <a:ext uri="{FF2B5EF4-FFF2-40B4-BE49-F238E27FC236}">
                <a16:creationId xmlns:a16="http://schemas.microsoft.com/office/drawing/2014/main" id="{55AD4C70-AE62-4B34-A9D0-EA750F128A6C}"/>
              </a:ext>
            </a:extLst>
          </p:cNvPr>
          <p:cNvSpPr>
            <a:spLocks noGrp="1"/>
          </p:cNvSpPr>
          <p:nvPr>
            <p:ph idx="1"/>
          </p:nvPr>
        </p:nvSpPr>
        <p:spPr/>
        <p:txBody>
          <a:bodyPr/>
          <a:lstStyle/>
          <a:p>
            <a:r>
              <a:rPr lang="pt-BR" dirty="0"/>
              <a:t>Como </a:t>
            </a:r>
            <a:r>
              <a:rPr lang="pt-BR" dirty="0">
                <a:solidFill>
                  <a:schemeClr val="accent1">
                    <a:lumMod val="75000"/>
                  </a:schemeClr>
                </a:solidFill>
              </a:rPr>
              <a:t>incorporar a tabela de símbolos</a:t>
            </a:r>
            <a:r>
              <a:rPr lang="pt-BR" dirty="0"/>
              <a:t> ao analisador léxico e sintático já desenvolvidos?</a:t>
            </a:r>
            <a:br>
              <a:rPr lang="pt-BR" dirty="0"/>
            </a:br>
            <a:endParaRPr lang="pt-BR" dirty="0"/>
          </a:p>
          <a:p>
            <a:pPr lvl="1"/>
            <a:r>
              <a:rPr lang="pt-BR" dirty="0"/>
              <a:t>O analisador sintático preditivo é baseado em um </a:t>
            </a:r>
            <a:br>
              <a:rPr lang="pt-BR" dirty="0"/>
            </a:br>
            <a:r>
              <a:rPr lang="pt-BR" dirty="0"/>
              <a:t>esquema de tradução dirigido por sintaxe:</a:t>
            </a:r>
          </a:p>
          <a:p>
            <a:pPr lvl="2"/>
            <a:r>
              <a:rPr lang="pt-BR" dirty="0">
                <a:solidFill>
                  <a:schemeClr val="accent1">
                    <a:lumMod val="75000"/>
                  </a:schemeClr>
                </a:solidFill>
              </a:rPr>
              <a:t>Ações semânticas</a:t>
            </a:r>
            <a:r>
              <a:rPr lang="pt-BR" dirty="0"/>
              <a:t> realizam as traduções</a:t>
            </a:r>
          </a:p>
          <a:p>
            <a:pPr lvl="2"/>
            <a:endParaRPr lang="pt-BR" dirty="0"/>
          </a:p>
          <a:p>
            <a:pPr lvl="2"/>
            <a:endParaRPr lang="pt-BR" dirty="0"/>
          </a:p>
          <a:p>
            <a:pPr lvl="2"/>
            <a:endParaRPr lang="pt-BR" dirty="0"/>
          </a:p>
          <a:p>
            <a:pPr lvl="2"/>
            <a:r>
              <a:rPr lang="pt-BR" dirty="0"/>
              <a:t>Elas podem também ser usadas para inserir e consultar símbolos na tabela</a:t>
            </a:r>
          </a:p>
        </p:txBody>
      </p:sp>
      <p:sp>
        <p:nvSpPr>
          <p:cNvPr id="4" name="Retângulo 3">
            <a:extLst>
              <a:ext uri="{FF2B5EF4-FFF2-40B4-BE49-F238E27FC236}">
                <a16:creationId xmlns:a16="http://schemas.microsoft.com/office/drawing/2014/main" id="{D2469AE5-C758-4480-8E0F-7A0D7C3F1C0D}"/>
              </a:ext>
            </a:extLst>
          </p:cNvPr>
          <p:cNvSpPr/>
          <p:nvPr/>
        </p:nvSpPr>
        <p:spPr>
          <a:xfrm>
            <a:off x="2133972" y="4581128"/>
            <a:ext cx="4249881" cy="830997"/>
          </a:xfrm>
          <a:prstGeom prst="rect">
            <a:avLst/>
          </a:prstGeom>
        </p:spPr>
        <p:txBody>
          <a:bodyPr wrap="none">
            <a:spAutoFit/>
          </a:bodyPr>
          <a:lstStyle/>
          <a:p>
            <a:r>
              <a:rPr lang="pt-BR" sz="1600" i="1" dirty="0" err="1">
                <a:latin typeface="Consolas" panose="020B0609020204030204" pitchFamily="49" charset="0"/>
              </a:rPr>
              <a:t>expr</a:t>
            </a:r>
            <a:r>
              <a:rPr lang="pt-BR" sz="1600" dirty="0">
                <a:latin typeface="Consolas" panose="020B0609020204030204" pitchFamily="49" charset="0"/>
              </a:rPr>
              <a:t> </a:t>
            </a:r>
            <a:r>
              <a:rPr lang="pt-BR" sz="1600" dirty="0">
                <a:latin typeface="Consolas" panose="020B0609020204030204" pitchFamily="49" charset="0"/>
                <a:sym typeface="Wingdings 3" panose="05040102010807070707" pitchFamily="18" charset="2"/>
              </a:rPr>
              <a:t>	</a:t>
            </a:r>
            <a:r>
              <a:rPr lang="pt-BR" sz="1600" i="1" dirty="0" err="1">
                <a:latin typeface="Consolas" panose="020B0609020204030204" pitchFamily="49" charset="0"/>
              </a:rPr>
              <a:t>expr</a:t>
            </a:r>
            <a:r>
              <a:rPr lang="pt-BR" sz="1600" i="1" dirty="0">
                <a:latin typeface="Consolas" panose="020B0609020204030204" pitchFamily="49" charset="0"/>
              </a:rPr>
              <a:t> </a:t>
            </a:r>
            <a:r>
              <a:rPr lang="pt-BR" sz="1600" dirty="0">
                <a:solidFill>
                  <a:srgbClr val="FF4343"/>
                </a:solidFill>
                <a:latin typeface="Consolas" panose="020B0609020204030204" pitchFamily="49" charset="0"/>
              </a:rPr>
              <a:t>+</a:t>
            </a:r>
            <a:r>
              <a:rPr lang="pt-BR" sz="1600" dirty="0">
                <a:latin typeface="Consolas" panose="020B0609020204030204" pitchFamily="49" charset="0"/>
              </a:rPr>
              <a:t> </a:t>
            </a:r>
            <a:r>
              <a:rPr lang="pt-BR" sz="1600" i="1" dirty="0" err="1">
                <a:latin typeface="Consolas" panose="020B0609020204030204" pitchFamily="49" charset="0"/>
              </a:rPr>
              <a:t>term</a:t>
            </a:r>
            <a:r>
              <a:rPr lang="pt-BR" sz="1600" i="1" dirty="0">
                <a:latin typeface="Consolas" panose="020B0609020204030204" pitchFamily="49" charset="0"/>
              </a:rPr>
              <a:t>   </a:t>
            </a:r>
            <a:r>
              <a:rPr lang="pt-BR" sz="1600" dirty="0">
                <a:latin typeface="Consolas" panose="020B0609020204030204" pitchFamily="49" charset="0"/>
              </a:rPr>
              <a:t>{ </a:t>
            </a:r>
            <a:r>
              <a:rPr lang="pt-BR" sz="1600" dirty="0" err="1">
                <a:latin typeface="Consolas" panose="020B0609020204030204" pitchFamily="49" charset="0"/>
              </a:rPr>
              <a:t>print</a:t>
            </a:r>
            <a:r>
              <a:rPr lang="pt-BR" sz="1600" dirty="0">
                <a:latin typeface="Consolas" panose="020B0609020204030204" pitchFamily="49" charset="0"/>
              </a:rPr>
              <a:t>(</a:t>
            </a:r>
            <a:r>
              <a:rPr lang="pt-BR" sz="1600" dirty="0">
                <a:solidFill>
                  <a:srgbClr val="FF7575"/>
                </a:solidFill>
                <a:latin typeface="Consolas" panose="020B0609020204030204" pitchFamily="49" charset="0"/>
              </a:rPr>
              <a:t>'+'</a:t>
            </a:r>
            <a:r>
              <a:rPr lang="pt-BR" sz="1600" dirty="0">
                <a:latin typeface="Consolas" panose="020B0609020204030204" pitchFamily="49" charset="0"/>
              </a:rPr>
              <a:t>) }</a:t>
            </a:r>
          </a:p>
          <a:p>
            <a:r>
              <a:rPr lang="pt-BR" sz="1600" i="1" dirty="0">
                <a:latin typeface="Consolas" panose="020B0609020204030204" pitchFamily="49" charset="0"/>
              </a:rPr>
              <a:t>    </a:t>
            </a:r>
            <a:r>
              <a:rPr lang="pt-BR" sz="1600" dirty="0">
                <a:latin typeface="Consolas" panose="020B0609020204030204" pitchFamily="49" charset="0"/>
              </a:rPr>
              <a:t> </a:t>
            </a:r>
            <a:r>
              <a:rPr lang="pt-BR" sz="1600" dirty="0">
                <a:latin typeface="Consolas" panose="020B0609020204030204" pitchFamily="49" charset="0"/>
                <a:sym typeface="Wingdings 3" panose="05040102010807070707" pitchFamily="18" charset="2"/>
              </a:rPr>
              <a:t>|	</a:t>
            </a:r>
            <a:r>
              <a:rPr lang="pt-BR" sz="1600" i="1" dirty="0" err="1">
                <a:latin typeface="Consolas" panose="020B0609020204030204" pitchFamily="49" charset="0"/>
              </a:rPr>
              <a:t>expr</a:t>
            </a:r>
            <a:r>
              <a:rPr lang="pt-BR" sz="1600" i="1" dirty="0">
                <a:latin typeface="Consolas" panose="020B0609020204030204" pitchFamily="49" charset="0"/>
              </a:rPr>
              <a:t> </a:t>
            </a:r>
            <a:r>
              <a:rPr lang="pt-BR" sz="1600" dirty="0">
                <a:solidFill>
                  <a:srgbClr val="FF4343"/>
                </a:solidFill>
                <a:latin typeface="Consolas" panose="020B0609020204030204" pitchFamily="49" charset="0"/>
              </a:rPr>
              <a:t>-</a:t>
            </a:r>
            <a:r>
              <a:rPr lang="pt-BR" sz="1600" dirty="0">
                <a:latin typeface="Consolas" panose="020B0609020204030204" pitchFamily="49" charset="0"/>
              </a:rPr>
              <a:t> </a:t>
            </a:r>
            <a:r>
              <a:rPr lang="pt-BR" sz="1600" i="1" dirty="0" err="1">
                <a:latin typeface="Consolas" panose="020B0609020204030204" pitchFamily="49" charset="0"/>
              </a:rPr>
              <a:t>term</a:t>
            </a:r>
            <a:r>
              <a:rPr lang="pt-BR" sz="1600" i="1" dirty="0">
                <a:latin typeface="Consolas" panose="020B0609020204030204" pitchFamily="49" charset="0"/>
              </a:rPr>
              <a:t>   </a:t>
            </a:r>
            <a:r>
              <a:rPr lang="pt-BR" sz="1600" dirty="0">
                <a:latin typeface="Consolas" panose="020B0609020204030204" pitchFamily="49" charset="0"/>
              </a:rPr>
              <a:t>{ </a:t>
            </a:r>
            <a:r>
              <a:rPr lang="pt-BR" sz="1600" dirty="0" err="1">
                <a:latin typeface="Consolas" panose="020B0609020204030204" pitchFamily="49" charset="0"/>
              </a:rPr>
              <a:t>print</a:t>
            </a:r>
            <a:r>
              <a:rPr lang="pt-BR" sz="1600" dirty="0">
                <a:latin typeface="Consolas" panose="020B0609020204030204" pitchFamily="49" charset="0"/>
              </a:rPr>
              <a:t>(</a:t>
            </a:r>
            <a:r>
              <a:rPr lang="pt-BR" sz="1600" dirty="0">
                <a:solidFill>
                  <a:srgbClr val="FF7575"/>
                </a:solidFill>
                <a:latin typeface="Consolas" panose="020B0609020204030204" pitchFamily="49" charset="0"/>
              </a:rPr>
              <a:t>'-'</a:t>
            </a:r>
            <a:r>
              <a:rPr lang="pt-BR" sz="1600" dirty="0">
                <a:latin typeface="Consolas" panose="020B0609020204030204" pitchFamily="49" charset="0"/>
              </a:rPr>
              <a:t>) }</a:t>
            </a:r>
          </a:p>
          <a:p>
            <a:r>
              <a:rPr lang="pt-BR" sz="1600" dirty="0">
                <a:latin typeface="Consolas" panose="020B0609020204030204" pitchFamily="49" charset="0"/>
              </a:rPr>
              <a:t>     |</a:t>
            </a:r>
            <a:r>
              <a:rPr lang="pt-BR" sz="1600" dirty="0">
                <a:latin typeface="Consolas" panose="020B0609020204030204" pitchFamily="49" charset="0"/>
                <a:sym typeface="Wingdings 3" panose="05040102010807070707" pitchFamily="18" charset="2"/>
              </a:rPr>
              <a:t>	</a:t>
            </a:r>
            <a:r>
              <a:rPr lang="pt-BR" sz="1600" i="1" dirty="0" err="1">
                <a:latin typeface="Consolas" panose="020B0609020204030204" pitchFamily="49" charset="0"/>
              </a:rPr>
              <a:t>term</a:t>
            </a:r>
            <a:r>
              <a:rPr lang="pt-BR" sz="1600" i="1" dirty="0">
                <a:latin typeface="Consolas" panose="020B0609020204030204" pitchFamily="49" charset="0"/>
              </a:rPr>
              <a:t> </a:t>
            </a:r>
          </a:p>
        </p:txBody>
      </p:sp>
    </p:spTree>
    <p:extLst>
      <p:ext uri="{BB962C8B-B14F-4D97-AF65-F5344CB8AC3E}">
        <p14:creationId xmlns:p14="http://schemas.microsoft.com/office/powerpoint/2010/main" val="1895756402"/>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588E67-4486-4B4D-B8E5-A8C68718CAD3}"/>
              </a:ext>
            </a:extLst>
          </p:cNvPr>
          <p:cNvSpPr>
            <a:spLocks noGrp="1"/>
          </p:cNvSpPr>
          <p:nvPr>
            <p:ph type="title"/>
          </p:nvPr>
        </p:nvSpPr>
        <p:spPr/>
        <p:txBody>
          <a:bodyPr/>
          <a:lstStyle/>
          <a:p>
            <a:r>
              <a:rPr lang="pt-BR" dirty="0"/>
              <a:t>Usando a Tabela</a:t>
            </a:r>
          </a:p>
        </p:txBody>
      </p:sp>
      <p:sp>
        <p:nvSpPr>
          <p:cNvPr id="3" name="Espaço Reservado para Conteúdo 2">
            <a:extLst>
              <a:ext uri="{FF2B5EF4-FFF2-40B4-BE49-F238E27FC236}">
                <a16:creationId xmlns:a16="http://schemas.microsoft.com/office/drawing/2014/main" id="{651FE214-1AD7-495B-994F-C5482492D61D}"/>
              </a:ext>
            </a:extLst>
          </p:cNvPr>
          <p:cNvSpPr>
            <a:spLocks noGrp="1"/>
          </p:cNvSpPr>
          <p:nvPr>
            <p:ph idx="1"/>
          </p:nvPr>
        </p:nvSpPr>
        <p:spPr/>
        <p:txBody>
          <a:bodyPr/>
          <a:lstStyle/>
          <a:p>
            <a:r>
              <a:rPr lang="pt-BR" dirty="0"/>
              <a:t>Uma ação semântica </a:t>
            </a:r>
            <a:r>
              <a:rPr lang="pt-BR" dirty="0">
                <a:solidFill>
                  <a:schemeClr val="accent1">
                    <a:lumMod val="75000"/>
                  </a:schemeClr>
                </a:solidFill>
              </a:rPr>
              <a:t>entra com informações </a:t>
            </a:r>
            <a:r>
              <a:rPr lang="pt-BR" dirty="0"/>
              <a:t>sobre o identificador</a:t>
            </a:r>
          </a:p>
          <a:p>
            <a:pPr lvl="1"/>
            <a:r>
              <a:rPr lang="pt-BR" dirty="0"/>
              <a:t>Quando uma </a:t>
            </a:r>
            <a:r>
              <a:rPr lang="pt-BR" dirty="0">
                <a:solidFill>
                  <a:schemeClr val="accent1">
                    <a:lumMod val="75000"/>
                  </a:schemeClr>
                </a:solidFill>
              </a:rPr>
              <a:t>declaração</a:t>
            </a:r>
            <a:r>
              <a:rPr lang="pt-BR" dirty="0"/>
              <a:t> desse identificador é analisada</a:t>
            </a:r>
          </a:p>
          <a:p>
            <a:pPr lvl="1"/>
            <a:endParaRPr lang="pt-BR" dirty="0"/>
          </a:p>
          <a:p>
            <a:pPr lvl="1"/>
            <a:endParaRPr lang="pt-BR" dirty="0"/>
          </a:p>
          <a:p>
            <a:r>
              <a:rPr lang="pt-BR" dirty="0"/>
              <a:t>Uma ação semântica </a:t>
            </a:r>
            <a:r>
              <a:rPr lang="pt-BR" dirty="0">
                <a:solidFill>
                  <a:schemeClr val="accent1">
                    <a:lumMod val="75000"/>
                  </a:schemeClr>
                </a:solidFill>
              </a:rPr>
              <a:t>recupera informações</a:t>
            </a:r>
            <a:r>
              <a:rPr lang="pt-BR" dirty="0"/>
              <a:t> sobre o identificador</a:t>
            </a:r>
          </a:p>
          <a:p>
            <a:pPr lvl="1"/>
            <a:r>
              <a:rPr lang="pt-BR" dirty="0"/>
              <a:t>Quando o identificador for </a:t>
            </a:r>
            <a:r>
              <a:rPr lang="pt-BR" dirty="0">
                <a:solidFill>
                  <a:schemeClr val="accent1">
                    <a:lumMod val="75000"/>
                  </a:schemeClr>
                </a:solidFill>
              </a:rPr>
              <a:t>usado</a:t>
            </a:r>
            <a:r>
              <a:rPr lang="pt-BR" dirty="0"/>
              <a:t> no programa</a:t>
            </a:r>
          </a:p>
        </p:txBody>
      </p:sp>
      <p:sp>
        <p:nvSpPr>
          <p:cNvPr id="4" name="Retângulo 3">
            <a:extLst>
              <a:ext uri="{FF2B5EF4-FFF2-40B4-BE49-F238E27FC236}">
                <a16:creationId xmlns:a16="http://schemas.microsoft.com/office/drawing/2014/main" id="{7A31718F-3254-4729-AFA2-901A63822DCA}"/>
              </a:ext>
            </a:extLst>
          </p:cNvPr>
          <p:cNvSpPr/>
          <p:nvPr/>
        </p:nvSpPr>
        <p:spPr>
          <a:xfrm>
            <a:off x="1701924" y="2852936"/>
            <a:ext cx="9332491" cy="861774"/>
          </a:xfrm>
          <a:prstGeom prst="rect">
            <a:avLst/>
          </a:prstGeom>
        </p:spPr>
        <p:txBody>
          <a:bodyPr wrap="square">
            <a:spAutoFit/>
          </a:bodyPr>
          <a:lstStyle/>
          <a:p>
            <a:r>
              <a:rPr lang="pt-BR" sz="1600" i="1" dirty="0" err="1">
                <a:latin typeface="Consolas" panose="020B0609020204030204" pitchFamily="49" charset="0"/>
              </a:rPr>
              <a:t>decl</a:t>
            </a:r>
            <a:r>
              <a:rPr lang="pt-BR" dirty="0"/>
              <a:t> </a:t>
            </a:r>
            <a:r>
              <a:rPr lang="pt-BR" dirty="0">
                <a:sym typeface="Wingdings 3" panose="05040102010807070707" pitchFamily="18" charset="2"/>
              </a:rPr>
              <a:t> </a:t>
            </a:r>
            <a:r>
              <a:rPr lang="pt-BR" sz="1600" dirty="0" err="1">
                <a:solidFill>
                  <a:srgbClr val="FF4343"/>
                </a:solidFill>
                <a:latin typeface="Consolas" panose="020B0609020204030204" pitchFamily="49" charset="0"/>
                <a:sym typeface="Wingdings 3" panose="05040102010807070707" pitchFamily="18" charset="2"/>
              </a:rPr>
              <a:t>type</a:t>
            </a:r>
            <a:r>
              <a:rPr lang="pt-BR" sz="1600" dirty="0">
                <a:solidFill>
                  <a:srgbClr val="FF4343"/>
                </a:solidFill>
                <a:latin typeface="Consolas" panose="020B0609020204030204" pitchFamily="49" charset="0"/>
                <a:sym typeface="Wingdings 3" panose="05040102010807070707" pitchFamily="18" charset="2"/>
              </a:rPr>
              <a:t> id; </a:t>
            </a:r>
            <a:r>
              <a:rPr lang="pt-BR" sz="1600" dirty="0">
                <a:latin typeface="Consolas" panose="020B0609020204030204" pitchFamily="49" charset="0"/>
                <a:sym typeface="Wingdings 3" panose="05040102010807070707" pitchFamily="18" charset="2"/>
              </a:rPr>
              <a:t>{ s = </a:t>
            </a:r>
            <a:r>
              <a:rPr lang="pt-BR" sz="1600" dirty="0">
                <a:solidFill>
                  <a:schemeClr val="bg2">
                    <a:lumMod val="50000"/>
                    <a:lumOff val="50000"/>
                  </a:schemeClr>
                </a:solidFill>
                <a:latin typeface="Consolas" panose="020B0609020204030204" pitchFamily="49" charset="0"/>
                <a:sym typeface="Wingdings 3" panose="05040102010807070707" pitchFamily="18" charset="2"/>
              </a:rPr>
              <a:t>new</a:t>
            </a:r>
            <a:r>
              <a:rPr lang="pt-BR" sz="1600" dirty="0">
                <a:latin typeface="Consolas" panose="020B0609020204030204" pitchFamily="49" charset="0"/>
                <a:sym typeface="Wingdings 3" panose="05040102010807070707" pitchFamily="18" charset="2"/>
              </a:rPr>
              <a:t> </a:t>
            </a:r>
            <a:r>
              <a:rPr lang="pt-BR" sz="1600" dirty="0" err="1">
                <a:latin typeface="Consolas" panose="020B0609020204030204" pitchFamily="49" charset="0"/>
                <a:sym typeface="Wingdings 3" panose="05040102010807070707" pitchFamily="18" charset="2"/>
              </a:rPr>
              <a:t>Symbol</a:t>
            </a:r>
            <a:r>
              <a:rPr lang="pt-BR" sz="1600" dirty="0">
                <a:latin typeface="Consolas" panose="020B0609020204030204" pitchFamily="49" charset="0"/>
                <a:sym typeface="Wingdings 3" panose="05040102010807070707" pitchFamily="18" charset="2"/>
              </a:rPr>
              <a:t>; </a:t>
            </a:r>
            <a:br>
              <a:rPr lang="pt-BR" sz="1600" dirty="0">
                <a:latin typeface="Consolas" panose="020B0609020204030204" pitchFamily="49" charset="0"/>
                <a:sym typeface="Wingdings 3" panose="05040102010807070707" pitchFamily="18" charset="2"/>
              </a:rPr>
            </a:br>
            <a:r>
              <a:rPr lang="pt-BR" sz="1600" dirty="0">
                <a:latin typeface="Consolas" panose="020B0609020204030204" pitchFamily="49" charset="0"/>
                <a:sym typeface="Wingdings 3" panose="05040102010807070707" pitchFamily="18" charset="2"/>
              </a:rPr>
              <a:t>                  </a:t>
            </a:r>
            <a:r>
              <a:rPr lang="pt-BR" sz="1600" dirty="0" err="1">
                <a:latin typeface="Consolas" panose="020B0609020204030204" pitchFamily="49" charset="0"/>
                <a:sym typeface="Wingdings 3" panose="05040102010807070707" pitchFamily="18" charset="2"/>
              </a:rPr>
              <a:t>s.type</a:t>
            </a:r>
            <a:r>
              <a:rPr lang="pt-BR" sz="1600" dirty="0">
                <a:latin typeface="Consolas" panose="020B0609020204030204" pitchFamily="49" charset="0"/>
                <a:sym typeface="Wingdings 3" panose="05040102010807070707" pitchFamily="18" charset="2"/>
              </a:rPr>
              <a:t> = </a:t>
            </a:r>
            <a:r>
              <a:rPr lang="pt-BR" sz="1600" dirty="0" err="1">
                <a:solidFill>
                  <a:srgbClr val="FF4343"/>
                </a:solidFill>
                <a:latin typeface="Consolas" panose="020B0609020204030204" pitchFamily="49" charset="0"/>
                <a:sym typeface="Wingdings 3" panose="05040102010807070707" pitchFamily="18" charset="2"/>
              </a:rPr>
              <a:t>type</a:t>
            </a:r>
            <a:r>
              <a:rPr lang="pt-BR" sz="1600" dirty="0" err="1">
                <a:latin typeface="Consolas" panose="020B0609020204030204" pitchFamily="49" charset="0"/>
                <a:sym typeface="Wingdings 3" panose="05040102010807070707" pitchFamily="18" charset="2"/>
              </a:rPr>
              <a:t>.lexeme</a:t>
            </a:r>
            <a:r>
              <a:rPr lang="pt-BR" sz="1600" dirty="0">
                <a:latin typeface="Consolas" panose="020B0609020204030204" pitchFamily="49" charset="0"/>
                <a:sym typeface="Wingdings 3" panose="05040102010807070707" pitchFamily="18" charset="2"/>
              </a:rPr>
              <a:t>; </a:t>
            </a:r>
            <a:br>
              <a:rPr lang="pt-BR" sz="1600" dirty="0">
                <a:latin typeface="Consolas" panose="020B0609020204030204" pitchFamily="49" charset="0"/>
                <a:sym typeface="Wingdings 3" panose="05040102010807070707" pitchFamily="18" charset="2"/>
              </a:rPr>
            </a:br>
            <a:r>
              <a:rPr lang="pt-BR" sz="1600" dirty="0">
                <a:latin typeface="Consolas" panose="020B0609020204030204" pitchFamily="49" charset="0"/>
                <a:sym typeface="Wingdings 3" panose="05040102010807070707" pitchFamily="18" charset="2"/>
              </a:rPr>
              <a:t>                  </a:t>
            </a:r>
            <a:r>
              <a:rPr lang="pt-BR" sz="1600" dirty="0" err="1">
                <a:latin typeface="Consolas" panose="020B0609020204030204" pitchFamily="49" charset="0"/>
                <a:sym typeface="Wingdings 3" panose="05040102010807070707" pitchFamily="18" charset="2"/>
              </a:rPr>
              <a:t>symTable.put</a:t>
            </a:r>
            <a:r>
              <a:rPr lang="pt-BR" sz="1600" dirty="0">
                <a:latin typeface="Consolas" panose="020B0609020204030204" pitchFamily="49" charset="0"/>
                <a:sym typeface="Wingdings 3" panose="05040102010807070707" pitchFamily="18" charset="2"/>
              </a:rPr>
              <a:t>(</a:t>
            </a:r>
            <a:r>
              <a:rPr lang="pt-BR" sz="1600" dirty="0" err="1">
                <a:solidFill>
                  <a:srgbClr val="FF4343"/>
                </a:solidFill>
                <a:latin typeface="Consolas" panose="020B0609020204030204" pitchFamily="49" charset="0"/>
                <a:sym typeface="Wingdings 3" panose="05040102010807070707" pitchFamily="18" charset="2"/>
              </a:rPr>
              <a:t>id</a:t>
            </a:r>
            <a:r>
              <a:rPr lang="pt-BR" sz="1600" dirty="0" err="1">
                <a:latin typeface="Consolas" panose="020B0609020204030204" pitchFamily="49" charset="0"/>
                <a:sym typeface="Wingdings 3" panose="05040102010807070707" pitchFamily="18" charset="2"/>
              </a:rPr>
              <a:t>.lexeme</a:t>
            </a:r>
            <a:r>
              <a:rPr lang="pt-BR" sz="1600" dirty="0">
                <a:latin typeface="Consolas" panose="020B0609020204030204" pitchFamily="49" charset="0"/>
                <a:sym typeface="Wingdings 3" panose="05040102010807070707" pitchFamily="18" charset="2"/>
              </a:rPr>
              <a:t>, s); }</a:t>
            </a:r>
            <a:r>
              <a:rPr lang="pt-BR" sz="1600" dirty="0">
                <a:solidFill>
                  <a:srgbClr val="FF4343"/>
                </a:solidFill>
                <a:latin typeface="Consolas" panose="020B0609020204030204" pitchFamily="49" charset="0"/>
                <a:sym typeface="Wingdings 3" panose="05040102010807070707" pitchFamily="18" charset="2"/>
              </a:rPr>
              <a:t> </a:t>
            </a:r>
          </a:p>
        </p:txBody>
      </p:sp>
      <p:sp>
        <p:nvSpPr>
          <p:cNvPr id="5" name="Retângulo 4">
            <a:extLst>
              <a:ext uri="{FF2B5EF4-FFF2-40B4-BE49-F238E27FC236}">
                <a16:creationId xmlns:a16="http://schemas.microsoft.com/office/drawing/2014/main" id="{81A73D13-A3A4-4AF6-95FD-F0C9249BDD49}"/>
              </a:ext>
            </a:extLst>
          </p:cNvPr>
          <p:cNvSpPr/>
          <p:nvPr/>
        </p:nvSpPr>
        <p:spPr>
          <a:xfrm>
            <a:off x="1701924" y="4913292"/>
            <a:ext cx="5567550" cy="1107996"/>
          </a:xfrm>
          <a:prstGeom prst="rect">
            <a:avLst/>
          </a:prstGeom>
        </p:spPr>
        <p:txBody>
          <a:bodyPr wrap="none">
            <a:spAutoFit/>
          </a:bodyPr>
          <a:lstStyle/>
          <a:p>
            <a:r>
              <a:rPr lang="pt-BR" sz="1600" i="1" dirty="0">
                <a:latin typeface="Consolas" panose="020B0609020204030204" pitchFamily="49" charset="0"/>
              </a:rPr>
              <a:t>      </a:t>
            </a:r>
            <a:r>
              <a:rPr lang="pt-BR" sz="1600" i="1" dirty="0" err="1">
                <a:latin typeface="Consolas" panose="020B0609020204030204" pitchFamily="49" charset="0"/>
              </a:rPr>
              <a:t>fact</a:t>
            </a:r>
            <a:r>
              <a:rPr lang="pt-BR" dirty="0"/>
              <a:t> </a:t>
            </a:r>
            <a:r>
              <a:rPr lang="pt-BR" dirty="0">
                <a:sym typeface="Wingdings 3" panose="05040102010807070707" pitchFamily="18" charset="2"/>
              </a:rPr>
              <a:t> </a:t>
            </a:r>
            <a:r>
              <a:rPr lang="pt-BR" sz="1600" dirty="0">
                <a:solidFill>
                  <a:srgbClr val="FF4343"/>
                </a:solidFill>
                <a:latin typeface="Consolas" panose="020B0609020204030204" pitchFamily="49" charset="0"/>
                <a:sym typeface="Wingdings 3" panose="05040102010807070707" pitchFamily="18" charset="2"/>
              </a:rPr>
              <a:t>id </a:t>
            </a:r>
            <a:r>
              <a:rPr lang="pt-BR" sz="1600" dirty="0">
                <a:latin typeface="Consolas" panose="020B0609020204030204" pitchFamily="49" charset="0"/>
                <a:sym typeface="Wingdings 3" panose="05040102010807070707" pitchFamily="18" charset="2"/>
              </a:rPr>
              <a:t>{ s = </a:t>
            </a:r>
            <a:r>
              <a:rPr lang="pt-BR" sz="1600" dirty="0" err="1">
                <a:latin typeface="Consolas" panose="020B0609020204030204" pitchFamily="49" charset="0"/>
                <a:sym typeface="Wingdings 3" panose="05040102010807070707" pitchFamily="18" charset="2"/>
              </a:rPr>
              <a:t>symTable.get</a:t>
            </a:r>
            <a:r>
              <a:rPr lang="pt-BR" sz="1600" dirty="0">
                <a:latin typeface="Consolas" panose="020B0609020204030204" pitchFamily="49" charset="0"/>
                <a:sym typeface="Wingdings 3" panose="05040102010807070707" pitchFamily="18" charset="2"/>
              </a:rPr>
              <a:t>(</a:t>
            </a:r>
            <a:r>
              <a:rPr lang="pt-BR" sz="1600" dirty="0" err="1">
                <a:solidFill>
                  <a:srgbClr val="FF4343"/>
                </a:solidFill>
                <a:latin typeface="Consolas" panose="020B0609020204030204" pitchFamily="49" charset="0"/>
                <a:sym typeface="Wingdings 3" panose="05040102010807070707" pitchFamily="18" charset="2"/>
              </a:rPr>
              <a:t>id</a:t>
            </a:r>
            <a:r>
              <a:rPr lang="pt-BR" sz="1600" dirty="0" err="1">
                <a:latin typeface="Consolas" panose="020B0609020204030204" pitchFamily="49" charset="0"/>
                <a:sym typeface="Wingdings 3" panose="05040102010807070707" pitchFamily="18" charset="2"/>
              </a:rPr>
              <a:t>.lexeme</a:t>
            </a:r>
            <a:r>
              <a:rPr lang="pt-BR" sz="1600" dirty="0">
                <a:latin typeface="Consolas" panose="020B0609020204030204" pitchFamily="49" charset="0"/>
                <a:sym typeface="Wingdings 3" panose="05040102010807070707" pitchFamily="18" charset="2"/>
              </a:rPr>
              <a:t>); </a:t>
            </a:r>
          </a:p>
          <a:p>
            <a:r>
              <a:rPr lang="pt-BR" sz="1600" dirty="0">
                <a:latin typeface="Consolas" panose="020B0609020204030204" pitchFamily="49" charset="0"/>
                <a:sym typeface="Wingdings 3" panose="05040102010807070707" pitchFamily="18" charset="2"/>
              </a:rPr>
              <a:t>                  print(</a:t>
            </a:r>
            <a:r>
              <a:rPr lang="pt-BR" sz="1600" dirty="0" err="1">
                <a:solidFill>
                  <a:srgbClr val="FF4343"/>
                </a:solidFill>
                <a:latin typeface="Consolas" panose="020B0609020204030204" pitchFamily="49" charset="0"/>
                <a:sym typeface="Wingdings 3" panose="05040102010807070707" pitchFamily="18" charset="2"/>
              </a:rPr>
              <a:t>id</a:t>
            </a:r>
            <a:r>
              <a:rPr lang="pt-BR" sz="1600" dirty="0" err="1">
                <a:latin typeface="Consolas" panose="020B0609020204030204" pitchFamily="49" charset="0"/>
                <a:sym typeface="Wingdings 3" panose="05040102010807070707" pitchFamily="18" charset="2"/>
              </a:rPr>
              <a:t>.lexeme</a:t>
            </a:r>
            <a:r>
              <a:rPr lang="pt-BR" sz="1600" dirty="0">
                <a:latin typeface="Consolas" panose="020B0609020204030204" pitchFamily="49" charset="0"/>
                <a:sym typeface="Wingdings 3" panose="05040102010807070707" pitchFamily="18" charset="2"/>
              </a:rPr>
              <a:t>); </a:t>
            </a:r>
          </a:p>
          <a:p>
            <a:r>
              <a:rPr lang="pt-BR" sz="1600" dirty="0">
                <a:latin typeface="Consolas" panose="020B0609020204030204" pitchFamily="49" charset="0"/>
                <a:sym typeface="Wingdings 3" panose="05040102010807070707" pitchFamily="18" charset="2"/>
              </a:rPr>
              <a:t>                  print(</a:t>
            </a:r>
            <a:r>
              <a:rPr lang="pt-BR" sz="1600" dirty="0">
                <a:solidFill>
                  <a:srgbClr val="FF7575"/>
                </a:solidFill>
                <a:latin typeface="Consolas" panose="020B0609020204030204" pitchFamily="49" charset="0"/>
                <a:sym typeface="Wingdings 3" panose="05040102010807070707" pitchFamily="18" charset="2"/>
              </a:rPr>
              <a:t>':'</a:t>
            </a:r>
            <a:r>
              <a:rPr lang="pt-BR" sz="1600" dirty="0">
                <a:latin typeface="Consolas" panose="020B0609020204030204" pitchFamily="49" charset="0"/>
                <a:sym typeface="Wingdings 3" panose="05040102010807070707" pitchFamily="18" charset="2"/>
              </a:rPr>
              <a:t>); </a:t>
            </a:r>
          </a:p>
          <a:p>
            <a:r>
              <a:rPr lang="pt-BR" sz="1600" dirty="0">
                <a:latin typeface="Consolas" panose="020B0609020204030204" pitchFamily="49" charset="0"/>
                <a:sym typeface="Wingdings 3" panose="05040102010807070707" pitchFamily="18" charset="2"/>
              </a:rPr>
              <a:t>                  print(</a:t>
            </a:r>
            <a:r>
              <a:rPr lang="pt-BR" sz="1600" dirty="0" err="1">
                <a:latin typeface="Consolas" panose="020B0609020204030204" pitchFamily="49" charset="0"/>
                <a:sym typeface="Wingdings 3" panose="05040102010807070707" pitchFamily="18" charset="2"/>
              </a:rPr>
              <a:t>s.type</a:t>
            </a:r>
            <a:r>
              <a:rPr lang="pt-BR" sz="1600" dirty="0">
                <a:latin typeface="Consolas" panose="020B0609020204030204" pitchFamily="49" charset="0"/>
                <a:sym typeface="Wingdings 3" panose="05040102010807070707" pitchFamily="18" charset="2"/>
              </a:rPr>
              <a:t>); } </a:t>
            </a:r>
          </a:p>
        </p:txBody>
      </p:sp>
    </p:spTree>
    <p:extLst>
      <p:ext uri="{BB962C8B-B14F-4D97-AF65-F5344CB8AC3E}">
        <p14:creationId xmlns:p14="http://schemas.microsoft.com/office/powerpoint/2010/main" val="3102437348"/>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DF58E9-AD96-4779-8C7D-8E4ACC9DF94D}"/>
              </a:ext>
            </a:extLst>
          </p:cNvPr>
          <p:cNvSpPr>
            <a:spLocks noGrp="1"/>
          </p:cNvSpPr>
          <p:nvPr>
            <p:ph type="title"/>
          </p:nvPr>
        </p:nvSpPr>
        <p:spPr/>
        <p:txBody>
          <a:bodyPr/>
          <a:lstStyle/>
          <a:p>
            <a:r>
              <a:rPr lang="pt-BR" dirty="0"/>
              <a:t>Usando a Tabela</a:t>
            </a:r>
          </a:p>
        </p:txBody>
      </p:sp>
      <p:sp>
        <p:nvSpPr>
          <p:cNvPr id="3" name="Espaço Reservado para Conteúdo 2">
            <a:extLst>
              <a:ext uri="{FF2B5EF4-FFF2-40B4-BE49-F238E27FC236}">
                <a16:creationId xmlns:a16="http://schemas.microsoft.com/office/drawing/2014/main" id="{7AA5CCB9-C7AA-4C31-B7DD-680FB5ACE95C}"/>
              </a:ext>
            </a:extLst>
          </p:cNvPr>
          <p:cNvSpPr>
            <a:spLocks noGrp="1"/>
          </p:cNvSpPr>
          <p:nvPr>
            <p:ph idx="1"/>
          </p:nvPr>
        </p:nvSpPr>
        <p:spPr/>
        <p:txBody>
          <a:bodyPr/>
          <a:lstStyle/>
          <a:p>
            <a:r>
              <a:rPr lang="pt-BR" dirty="0"/>
              <a:t>O </a:t>
            </a:r>
            <a:r>
              <a:rPr lang="pt-BR" dirty="0">
                <a:solidFill>
                  <a:schemeClr val="accent1">
                    <a:lumMod val="75000"/>
                  </a:schemeClr>
                </a:solidFill>
              </a:rPr>
              <a:t>esquema de tradução </a:t>
            </a:r>
            <a:r>
              <a:rPr lang="pt-BR" dirty="0"/>
              <a:t>usa a tabela de símbolos</a:t>
            </a:r>
          </a:p>
        </p:txBody>
      </p:sp>
      <p:graphicFrame>
        <p:nvGraphicFramePr>
          <p:cNvPr id="4" name="Tabela 3">
            <a:extLst>
              <a:ext uri="{FF2B5EF4-FFF2-40B4-BE49-F238E27FC236}">
                <a16:creationId xmlns:a16="http://schemas.microsoft.com/office/drawing/2014/main" id="{35507397-BE6E-4532-B9C2-7E4E21E38CBB}"/>
              </a:ext>
            </a:extLst>
          </p:cNvPr>
          <p:cNvGraphicFramePr>
            <a:graphicFrameLocks noGrp="1"/>
          </p:cNvGraphicFramePr>
          <p:nvPr>
            <p:extLst>
              <p:ext uri="{D42A27DB-BD31-4B8C-83A1-F6EECF244321}">
                <p14:modId xmlns:p14="http://schemas.microsoft.com/office/powerpoint/2010/main" val="169486903"/>
              </p:ext>
            </p:extLst>
          </p:nvPr>
        </p:nvGraphicFramePr>
        <p:xfrm>
          <a:off x="1269876" y="2564904"/>
          <a:ext cx="10225135" cy="3456384"/>
        </p:xfrm>
        <a:graphic>
          <a:graphicData uri="http://schemas.openxmlformats.org/drawingml/2006/table">
            <a:tbl>
              <a:tblPr firstRow="1" firstCol="1" bandRow="1">
                <a:tableStyleId>{5C22544A-7EE6-4342-B048-85BDC9FD1C3A}</a:tableStyleId>
              </a:tblPr>
              <a:tblGrid>
                <a:gridCol w="936104">
                  <a:extLst>
                    <a:ext uri="{9D8B030D-6E8A-4147-A177-3AD203B41FA5}">
                      <a16:colId xmlns:a16="http://schemas.microsoft.com/office/drawing/2014/main" val="2460722778"/>
                    </a:ext>
                  </a:extLst>
                </a:gridCol>
                <a:gridCol w="360040">
                  <a:extLst>
                    <a:ext uri="{9D8B030D-6E8A-4147-A177-3AD203B41FA5}">
                      <a16:colId xmlns:a16="http://schemas.microsoft.com/office/drawing/2014/main" val="1529408211"/>
                    </a:ext>
                  </a:extLst>
                </a:gridCol>
                <a:gridCol w="1512168">
                  <a:extLst>
                    <a:ext uri="{9D8B030D-6E8A-4147-A177-3AD203B41FA5}">
                      <a16:colId xmlns:a16="http://schemas.microsoft.com/office/drawing/2014/main" val="2158414542"/>
                    </a:ext>
                  </a:extLst>
                </a:gridCol>
                <a:gridCol w="7416823">
                  <a:extLst>
                    <a:ext uri="{9D8B030D-6E8A-4147-A177-3AD203B41FA5}">
                      <a16:colId xmlns:a16="http://schemas.microsoft.com/office/drawing/2014/main" val="4150831251"/>
                    </a:ext>
                  </a:extLst>
                </a:gridCol>
              </a:tblGrid>
              <a:tr h="288032">
                <a:tc>
                  <a:txBody>
                    <a:bodyPr/>
                    <a:lstStyle/>
                    <a:p>
                      <a:pPr>
                        <a:lnSpc>
                          <a:spcPct val="105000"/>
                        </a:lnSpc>
                        <a:spcAft>
                          <a:spcPts val="0"/>
                        </a:spcAft>
                      </a:pPr>
                      <a:r>
                        <a:rPr lang="pt-BR" sz="1400" b="0" i="1" dirty="0" err="1">
                          <a:solidFill>
                            <a:schemeClr val="tx1"/>
                          </a:solidFill>
                          <a:effectLst/>
                          <a:latin typeface="Consolas" panose="020B0609020204030204" pitchFamily="49" charset="0"/>
                        </a:rPr>
                        <a:t>program</a:t>
                      </a:r>
                      <a:endParaRPr lang="pt-BR" sz="1400" b="0" i="1"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lnSpc>
                          <a:spcPct val="105000"/>
                        </a:lnSpc>
                        <a:spcAft>
                          <a:spcPts val="0"/>
                        </a:spcAft>
                      </a:pPr>
                      <a:r>
                        <a:rPr lang="pt-BR" sz="1400">
                          <a:solidFill>
                            <a:schemeClr val="tx1"/>
                          </a:solidFill>
                          <a:effectLst/>
                          <a:latin typeface="Consolas" panose="020B0609020204030204" pitchFamily="49" charset="0"/>
                          <a:sym typeface="Symbol" panose="05050102010706020507" pitchFamily="18" charset="2"/>
                        </a:rPr>
                        <a:t></a:t>
                      </a:r>
                      <a:endParaRPr lang="pt-BR" sz="140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105000"/>
                        </a:lnSpc>
                        <a:spcAft>
                          <a:spcPts val="0"/>
                        </a:spcAft>
                      </a:pPr>
                      <a:endParaRPr lang="pt-BR" sz="1400" b="0" i="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5000"/>
                        </a:lnSpc>
                        <a:spcBef>
                          <a:spcPts val="0"/>
                        </a:spcBef>
                        <a:spcAft>
                          <a:spcPts val="0"/>
                        </a:spcAft>
                        <a:buClrTx/>
                        <a:buSzTx/>
                        <a:buFontTx/>
                        <a:buNone/>
                        <a:tabLst/>
                        <a:defRPr/>
                      </a:pPr>
                      <a:r>
                        <a:rPr lang="pt-BR" sz="1400" b="0" i="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pt-BR" sz="1400" b="0" i="0" dirty="0" err="1">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symTable</a:t>
                      </a:r>
                      <a:r>
                        <a:rPr lang="pt-BR" sz="1400" b="0" i="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pt-BR" sz="1400" b="0" i="0" dirty="0" err="1">
                          <a:solidFill>
                            <a:schemeClr val="bg2">
                              <a:lumMod val="50000"/>
                              <a:lumOff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null</a:t>
                      </a:r>
                      <a:r>
                        <a:rPr lang="pt-BR" sz="1400" b="0" i="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68717576"/>
                  </a:ext>
                </a:extLst>
              </a:tr>
              <a:tr h="288032">
                <a:tc>
                  <a:txBody>
                    <a:bodyPr/>
                    <a:lstStyle/>
                    <a:p>
                      <a:pPr>
                        <a:lnSpc>
                          <a:spcPct val="105000"/>
                        </a:lnSpc>
                        <a:spcAft>
                          <a:spcPts val="0"/>
                        </a:spcAft>
                      </a:pPr>
                      <a:endParaRPr lang="pt-BR" sz="1400" b="0" i="1"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lnSpc>
                          <a:spcPct val="105000"/>
                        </a:lnSpc>
                        <a:spcAft>
                          <a:spcPts val="0"/>
                        </a:spcAft>
                      </a:pPr>
                      <a:endParaRPr lang="pt-BR" sz="140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105000"/>
                        </a:lnSpc>
                        <a:spcAft>
                          <a:spcPts val="0"/>
                        </a:spcAft>
                      </a:pPr>
                      <a:r>
                        <a:rPr lang="pt-BR" sz="1400" b="0" i="1" dirty="0" err="1">
                          <a:solidFill>
                            <a:schemeClr val="tx1"/>
                          </a:solidFill>
                          <a:effectLst/>
                          <a:latin typeface="Consolas" panose="020B0609020204030204" pitchFamily="49" charset="0"/>
                        </a:rPr>
                        <a:t>block</a:t>
                      </a:r>
                      <a:endParaRPr lang="pt-BR" sz="1400" b="0" i="1"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105000"/>
                        </a:lnSpc>
                        <a:spcAft>
                          <a:spcPts val="0"/>
                        </a:spcAft>
                      </a:pPr>
                      <a:endParaRPr lang="pt-BR" sz="1400" b="0" i="1"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90863398"/>
                  </a:ext>
                </a:extLst>
              </a:tr>
              <a:tr h="288032">
                <a:tc>
                  <a:txBody>
                    <a:bodyPr/>
                    <a:lstStyle/>
                    <a:p>
                      <a:pPr>
                        <a:lnSpc>
                          <a:spcPct val="105000"/>
                        </a:lnSpc>
                        <a:spcAft>
                          <a:spcPts val="0"/>
                        </a:spcAft>
                      </a:pPr>
                      <a:r>
                        <a:rPr lang="pt-BR" sz="1400" b="0" i="1" dirty="0" err="1">
                          <a:solidFill>
                            <a:schemeClr val="tx1"/>
                          </a:solidFill>
                          <a:effectLst/>
                          <a:latin typeface="Consolas" panose="020B0609020204030204" pitchFamily="49" charset="0"/>
                        </a:rPr>
                        <a:t>block</a:t>
                      </a:r>
                      <a:endParaRPr lang="pt-BR" sz="1400" b="0" i="1"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lnSpc>
                          <a:spcPct val="105000"/>
                        </a:lnSpc>
                        <a:spcAft>
                          <a:spcPts val="0"/>
                        </a:spcAft>
                      </a:pPr>
                      <a:r>
                        <a:rPr lang="pt-BR" sz="1400" dirty="0">
                          <a:solidFill>
                            <a:schemeClr val="tx1"/>
                          </a:solidFill>
                          <a:effectLst/>
                          <a:latin typeface="Consolas" panose="020B0609020204030204" pitchFamily="49" charset="0"/>
                          <a:sym typeface="Symbol" panose="05050102010706020507" pitchFamily="18" charset="2"/>
                        </a:rPr>
                        <a:t></a:t>
                      </a:r>
                      <a:endParaRPr lang="pt-BR" sz="140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nSpc>
                          <a:spcPct val="105000"/>
                        </a:lnSpc>
                        <a:spcAft>
                          <a:spcPts val="0"/>
                        </a:spcAft>
                      </a:pPr>
                      <a:r>
                        <a:rPr lang="pt-BR" sz="1400" dirty="0">
                          <a:solidFill>
                            <a:srgbClr val="FF4343"/>
                          </a:solidFill>
                          <a:effectLst/>
                          <a:latin typeface="Consolas" panose="020B0609020204030204" pitchFamily="49" charset="0"/>
                        </a:rPr>
                        <a:t>{</a:t>
                      </a:r>
                      <a:r>
                        <a:rPr lang="pt-BR" sz="1400" dirty="0">
                          <a:solidFill>
                            <a:schemeClr val="tx1"/>
                          </a:solidFill>
                          <a:effectLst/>
                          <a:latin typeface="Consolas" panose="020B0609020204030204" pitchFamily="49" charset="0"/>
                        </a:rPr>
                        <a:t> </a:t>
                      </a:r>
                      <a:endParaRPr lang="pt-BR" sz="1400" dirty="0">
                        <a:solidFill>
                          <a:srgbClr val="FF4343"/>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nSpc>
                          <a:spcPct val="105000"/>
                        </a:lnSpc>
                        <a:spcAft>
                          <a:spcPts val="0"/>
                        </a:spcAft>
                      </a:pPr>
                      <a:r>
                        <a:rPr lang="pt-BR" sz="140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pt-BR" sz="1400" dirty="0" err="1">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saved</a:t>
                      </a:r>
                      <a:r>
                        <a:rPr lang="pt-BR" sz="140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pt-BR" sz="1400" dirty="0" err="1">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symTable</a:t>
                      </a:r>
                      <a:r>
                        <a:rPr lang="pt-BR" sz="140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pt-BR" sz="1400" dirty="0" err="1">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symTable</a:t>
                      </a:r>
                      <a:r>
                        <a:rPr lang="pt-BR" sz="140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pt-BR" sz="1400" dirty="0">
                          <a:solidFill>
                            <a:schemeClr val="bg2">
                              <a:lumMod val="50000"/>
                              <a:lumOff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new</a:t>
                      </a:r>
                      <a:r>
                        <a:rPr lang="pt-BR" sz="140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pt-BR" sz="1400" dirty="0" err="1">
                          <a:solidFill>
                            <a:schemeClr val="accent1">
                              <a:lumMod val="60000"/>
                              <a:lumOff val="40000"/>
                            </a:schemeClr>
                          </a:solidFill>
                          <a:effectLst/>
                          <a:latin typeface="Consolas" panose="020B0609020204030204" pitchFamily="49" charset="0"/>
                          <a:ea typeface="Times New Roman" panose="02020603050405020304" pitchFamily="18" charset="0"/>
                          <a:cs typeface="Times New Roman" panose="02020603050405020304" pitchFamily="18" charset="0"/>
                        </a:rPr>
                        <a:t>SymTable</a:t>
                      </a:r>
                      <a:r>
                        <a:rPr lang="pt-BR" sz="140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a:t>
                      </a:r>
                      <a:r>
                        <a:rPr lang="pt-BR" sz="1400" dirty="0" err="1">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symTable</a:t>
                      </a:r>
                      <a:r>
                        <a:rPr lang="pt-BR" sz="140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print(</a:t>
                      </a:r>
                      <a:r>
                        <a:rPr lang="pt-BR" sz="1400" dirty="0">
                          <a:solidFill>
                            <a:srgbClr val="FF7575"/>
                          </a:solidFill>
                          <a:effectLst/>
                          <a:latin typeface="Consolas" panose="020B0609020204030204" pitchFamily="49" charset="0"/>
                          <a:ea typeface="Times New Roman" panose="02020603050405020304" pitchFamily="18" charset="0"/>
                          <a:cs typeface="Times New Roman" panose="02020603050405020304" pitchFamily="18" charset="0"/>
                        </a:rPr>
                        <a:t>'{'</a:t>
                      </a:r>
                      <a:r>
                        <a:rPr lang="pt-BR" sz="140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6107495"/>
                  </a:ext>
                </a:extLst>
              </a:tr>
              <a:tr h="288032">
                <a:tc>
                  <a:txBody>
                    <a:bodyPr/>
                    <a:lstStyle/>
                    <a:p>
                      <a:pPr>
                        <a:lnSpc>
                          <a:spcPct val="105000"/>
                        </a:lnSpc>
                        <a:spcAft>
                          <a:spcPts val="0"/>
                        </a:spcAft>
                      </a:pPr>
                      <a:endParaRPr lang="pt-BR" sz="1400" b="0" i="1"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lnSpc>
                          <a:spcPct val="105000"/>
                        </a:lnSpc>
                        <a:spcAft>
                          <a:spcPts val="0"/>
                        </a:spcAft>
                      </a:pPr>
                      <a:endParaRPr lang="pt-BR" sz="140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nSpc>
                          <a:spcPct val="105000"/>
                        </a:lnSpc>
                        <a:spcAft>
                          <a:spcPts val="0"/>
                        </a:spcAft>
                      </a:pPr>
                      <a:r>
                        <a:rPr lang="pt-BR" sz="1400" i="1" dirty="0" err="1">
                          <a:solidFill>
                            <a:schemeClr val="tx1"/>
                          </a:solidFill>
                          <a:effectLst/>
                          <a:latin typeface="Consolas" panose="020B0609020204030204" pitchFamily="49" charset="0"/>
                        </a:rPr>
                        <a:t>decls</a:t>
                      </a:r>
                      <a:r>
                        <a:rPr lang="pt-BR" sz="1400" dirty="0">
                          <a:solidFill>
                            <a:schemeClr val="tx1"/>
                          </a:solidFill>
                          <a:effectLst/>
                          <a:latin typeface="Consolas" panose="020B0609020204030204" pitchFamily="49" charset="0"/>
                        </a:rPr>
                        <a:t> </a:t>
                      </a:r>
                      <a:r>
                        <a:rPr lang="pt-BR" sz="1400" i="1" dirty="0" err="1">
                          <a:solidFill>
                            <a:schemeClr val="tx1"/>
                          </a:solidFill>
                          <a:effectLst/>
                          <a:latin typeface="Consolas" panose="020B0609020204030204" pitchFamily="49" charset="0"/>
                        </a:rPr>
                        <a:t>stmts</a:t>
                      </a:r>
                      <a:r>
                        <a:rPr lang="pt-BR" sz="1400" dirty="0">
                          <a:solidFill>
                            <a:schemeClr val="tx1"/>
                          </a:solidFill>
                          <a:effectLst/>
                          <a:latin typeface="Consolas" panose="020B0609020204030204" pitchFamily="49" charset="0"/>
                        </a:rPr>
                        <a:t> </a:t>
                      </a:r>
                      <a:r>
                        <a:rPr lang="pt-BR" sz="1400" dirty="0">
                          <a:solidFill>
                            <a:srgbClr val="FF4343"/>
                          </a:solidFill>
                          <a:effectLst/>
                          <a:latin typeface="Consolas" panose="020B0609020204030204" pitchFamily="49" charset="0"/>
                        </a:rPr>
                        <a:t>}</a:t>
                      </a:r>
                      <a:endParaRPr lang="pt-BR" sz="1400" dirty="0">
                        <a:solidFill>
                          <a:srgbClr val="FF4343"/>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nSpc>
                          <a:spcPct val="105000"/>
                        </a:lnSpc>
                        <a:spcAft>
                          <a:spcPts val="0"/>
                        </a:spcAft>
                      </a:pPr>
                      <a:r>
                        <a:rPr lang="pt-BR" sz="140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pt-BR" sz="1400" dirty="0" err="1">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symTable</a:t>
                      </a:r>
                      <a:r>
                        <a:rPr lang="pt-BR" sz="140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pt-BR" sz="1400" dirty="0" err="1">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saved</a:t>
                      </a:r>
                      <a:r>
                        <a:rPr lang="pt-BR" sz="140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print(</a:t>
                      </a:r>
                      <a:r>
                        <a:rPr lang="pt-BR" sz="1400" dirty="0">
                          <a:solidFill>
                            <a:srgbClr val="FF7575"/>
                          </a:solidFill>
                          <a:effectLst/>
                          <a:latin typeface="Consolas" panose="020B0609020204030204" pitchFamily="49" charset="0"/>
                          <a:ea typeface="Times New Roman" panose="02020603050405020304" pitchFamily="18" charset="0"/>
                          <a:cs typeface="Times New Roman" panose="02020603050405020304" pitchFamily="18" charset="0"/>
                        </a:rPr>
                        <a:t>'}'</a:t>
                      </a:r>
                      <a:r>
                        <a:rPr lang="pt-BR" sz="140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64836386"/>
                  </a:ext>
                </a:extLst>
              </a:tr>
              <a:tr h="288032">
                <a:tc>
                  <a:txBody>
                    <a:bodyPr/>
                    <a:lstStyle/>
                    <a:p>
                      <a:pPr>
                        <a:lnSpc>
                          <a:spcPct val="105000"/>
                        </a:lnSpc>
                        <a:spcAft>
                          <a:spcPts val="0"/>
                        </a:spcAft>
                      </a:pPr>
                      <a:r>
                        <a:rPr lang="pt-BR" sz="1400" b="0" i="1" dirty="0" err="1">
                          <a:solidFill>
                            <a:schemeClr val="tx1"/>
                          </a:solidFill>
                          <a:effectLst/>
                          <a:latin typeface="Consolas" panose="020B0609020204030204" pitchFamily="49" charset="0"/>
                        </a:rPr>
                        <a:t>decls</a:t>
                      </a:r>
                      <a:endParaRPr lang="pt-BR" sz="1400" b="0" i="1"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lnSpc>
                          <a:spcPct val="105000"/>
                        </a:lnSpc>
                        <a:spcAft>
                          <a:spcPts val="0"/>
                        </a:spcAft>
                      </a:pPr>
                      <a:r>
                        <a:rPr lang="pt-BR" sz="1400">
                          <a:solidFill>
                            <a:schemeClr val="tx1"/>
                          </a:solidFill>
                          <a:effectLst/>
                          <a:latin typeface="Consolas" panose="020B0609020204030204" pitchFamily="49" charset="0"/>
                          <a:sym typeface="Symbol" panose="05050102010706020507" pitchFamily="18" charset="2"/>
                        </a:rPr>
                        <a:t></a:t>
                      </a:r>
                      <a:endParaRPr lang="pt-BR" sz="140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5000"/>
                        </a:lnSpc>
                        <a:spcAft>
                          <a:spcPts val="0"/>
                        </a:spcAft>
                      </a:pPr>
                      <a:r>
                        <a:rPr lang="pt-BR" sz="1400" i="1" dirty="0" err="1">
                          <a:solidFill>
                            <a:schemeClr val="tx1"/>
                          </a:solidFill>
                          <a:effectLst/>
                          <a:latin typeface="Consolas" panose="020B0609020204030204" pitchFamily="49" charset="0"/>
                        </a:rPr>
                        <a:t>decls</a:t>
                      </a:r>
                      <a:r>
                        <a:rPr lang="pt-BR" sz="1400" dirty="0">
                          <a:solidFill>
                            <a:schemeClr val="tx1"/>
                          </a:solidFill>
                          <a:effectLst/>
                          <a:latin typeface="Consolas" panose="020B0609020204030204" pitchFamily="49" charset="0"/>
                        </a:rPr>
                        <a:t> </a:t>
                      </a:r>
                      <a:r>
                        <a:rPr lang="pt-BR" sz="1400" i="1" dirty="0" err="1">
                          <a:solidFill>
                            <a:schemeClr val="tx1"/>
                          </a:solidFill>
                          <a:effectLst/>
                          <a:latin typeface="Consolas" panose="020B0609020204030204" pitchFamily="49" charset="0"/>
                        </a:rPr>
                        <a:t>decl</a:t>
                      </a:r>
                      <a:endParaRPr lang="pt-BR" sz="1400" i="1"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5000"/>
                        </a:lnSpc>
                        <a:spcAft>
                          <a:spcPts val="0"/>
                        </a:spcAft>
                      </a:pPr>
                      <a:endParaRPr lang="pt-BR" sz="1400" i="1"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02309121"/>
                  </a:ext>
                </a:extLst>
              </a:tr>
              <a:tr h="288032">
                <a:tc>
                  <a:txBody>
                    <a:bodyPr/>
                    <a:lstStyle/>
                    <a:p>
                      <a:pPr>
                        <a:lnSpc>
                          <a:spcPct val="105000"/>
                        </a:lnSpc>
                        <a:spcAft>
                          <a:spcPts val="0"/>
                        </a:spcAft>
                      </a:pPr>
                      <a:r>
                        <a:rPr lang="pt-BR" sz="1400" b="0" i="1" dirty="0">
                          <a:solidFill>
                            <a:schemeClr val="tx1"/>
                          </a:solidFill>
                          <a:effectLst/>
                          <a:latin typeface="Consolas" panose="020B0609020204030204" pitchFamily="49" charset="0"/>
                        </a:rPr>
                        <a:t> </a:t>
                      </a:r>
                      <a:endParaRPr lang="pt-BR" sz="1400" b="0" i="1"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lnSpc>
                          <a:spcPct val="105000"/>
                        </a:lnSpc>
                        <a:spcAft>
                          <a:spcPts val="0"/>
                        </a:spcAft>
                      </a:pPr>
                      <a:r>
                        <a:rPr lang="pt-BR" sz="1400">
                          <a:solidFill>
                            <a:schemeClr val="tx1"/>
                          </a:solidFill>
                          <a:effectLst/>
                          <a:latin typeface="Consolas" panose="020B0609020204030204" pitchFamily="49" charset="0"/>
                        </a:rPr>
                        <a:t>|</a:t>
                      </a:r>
                      <a:endParaRPr lang="pt-BR" sz="140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5000"/>
                        </a:lnSpc>
                        <a:spcAft>
                          <a:spcPts val="0"/>
                        </a:spcAft>
                      </a:pPr>
                      <a:r>
                        <a:rPr lang="pt-BR" sz="1400" dirty="0">
                          <a:solidFill>
                            <a:schemeClr val="tx1"/>
                          </a:solidFill>
                          <a:effectLst/>
                          <a:latin typeface="Consolas" panose="020B0609020204030204" pitchFamily="49" charset="0"/>
                        </a:rPr>
                        <a:t>ϵ</a:t>
                      </a:r>
                      <a:endParaRPr lang="pt-BR" sz="140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5000"/>
                        </a:lnSpc>
                        <a:spcAft>
                          <a:spcPts val="0"/>
                        </a:spcAft>
                      </a:pPr>
                      <a:endParaRPr lang="pt-BR" sz="140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08787549"/>
                  </a:ext>
                </a:extLst>
              </a:tr>
              <a:tr h="288032">
                <a:tc>
                  <a:txBody>
                    <a:bodyPr/>
                    <a:lstStyle/>
                    <a:p>
                      <a:pPr>
                        <a:lnSpc>
                          <a:spcPct val="105000"/>
                        </a:lnSpc>
                        <a:spcAft>
                          <a:spcPts val="0"/>
                        </a:spcAft>
                      </a:pPr>
                      <a:r>
                        <a:rPr lang="pt-BR" sz="1400" b="0" i="1" dirty="0" err="1">
                          <a:solidFill>
                            <a:schemeClr val="tx1"/>
                          </a:solidFill>
                          <a:effectLst/>
                          <a:latin typeface="Consolas" panose="020B0609020204030204" pitchFamily="49" charset="0"/>
                        </a:rPr>
                        <a:t>decl</a:t>
                      </a:r>
                      <a:endParaRPr lang="pt-BR" sz="1400" b="0" i="1"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lnSpc>
                          <a:spcPct val="105000"/>
                        </a:lnSpc>
                        <a:spcAft>
                          <a:spcPts val="0"/>
                        </a:spcAft>
                      </a:pPr>
                      <a:r>
                        <a:rPr lang="pt-BR" sz="1400">
                          <a:solidFill>
                            <a:schemeClr val="tx1"/>
                          </a:solidFill>
                          <a:effectLst/>
                          <a:latin typeface="Consolas" panose="020B0609020204030204" pitchFamily="49" charset="0"/>
                          <a:sym typeface="Symbol" panose="05050102010706020507" pitchFamily="18" charset="2"/>
                        </a:rPr>
                        <a:t></a:t>
                      </a:r>
                      <a:endParaRPr lang="pt-BR" sz="140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5000"/>
                        </a:lnSpc>
                        <a:spcAft>
                          <a:spcPts val="0"/>
                        </a:spcAft>
                      </a:pPr>
                      <a:r>
                        <a:rPr lang="pt-BR" sz="1400" dirty="0" err="1">
                          <a:solidFill>
                            <a:srgbClr val="FF4343"/>
                          </a:solidFill>
                          <a:effectLst/>
                          <a:latin typeface="Consolas" panose="020B0609020204030204" pitchFamily="49" charset="0"/>
                        </a:rPr>
                        <a:t>type</a:t>
                      </a:r>
                      <a:r>
                        <a:rPr lang="pt-BR" sz="1400" dirty="0">
                          <a:solidFill>
                            <a:schemeClr val="tx1"/>
                          </a:solidFill>
                          <a:effectLst/>
                          <a:latin typeface="Consolas" panose="020B0609020204030204" pitchFamily="49" charset="0"/>
                        </a:rPr>
                        <a:t> </a:t>
                      </a:r>
                      <a:r>
                        <a:rPr lang="pt-BR" sz="1400" dirty="0">
                          <a:solidFill>
                            <a:srgbClr val="FF4343"/>
                          </a:solidFill>
                          <a:effectLst/>
                          <a:latin typeface="Consolas" panose="020B0609020204030204" pitchFamily="49" charset="0"/>
                        </a:rPr>
                        <a:t>id;</a:t>
                      </a:r>
                      <a:endParaRPr lang="pt-BR" sz="1400" dirty="0">
                        <a:solidFill>
                          <a:srgbClr val="FF4343"/>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5000"/>
                        </a:lnSpc>
                        <a:spcAft>
                          <a:spcPts val="0"/>
                        </a:spcAft>
                      </a:pPr>
                      <a:r>
                        <a:rPr lang="en-US" sz="140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s = </a:t>
                      </a:r>
                      <a:r>
                        <a:rPr lang="en-US" sz="1400" dirty="0">
                          <a:solidFill>
                            <a:schemeClr val="bg2">
                              <a:lumMod val="50000"/>
                              <a:lumOff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new</a:t>
                      </a:r>
                      <a:r>
                        <a:rPr lang="en-US" sz="140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Symbol; </a:t>
                      </a:r>
                      <a:r>
                        <a:rPr lang="en-US" sz="1400" dirty="0" err="1">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s.type</a:t>
                      </a:r>
                      <a:r>
                        <a:rPr lang="en-US" sz="140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dirty="0" err="1">
                          <a:solidFill>
                            <a:srgbClr val="FF4343"/>
                          </a:solidFill>
                          <a:effectLst/>
                          <a:latin typeface="Consolas" panose="020B0609020204030204" pitchFamily="49" charset="0"/>
                          <a:ea typeface="Times New Roman" panose="02020603050405020304" pitchFamily="18" charset="0"/>
                          <a:cs typeface="Times New Roman" panose="02020603050405020304" pitchFamily="18" charset="0"/>
                        </a:rPr>
                        <a:t>type</a:t>
                      </a:r>
                      <a:r>
                        <a:rPr lang="en-US" sz="1400" dirty="0" err="1">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.lexeme</a:t>
                      </a:r>
                      <a:r>
                        <a:rPr lang="en-US" sz="140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symTable.put</a:t>
                      </a:r>
                      <a:r>
                        <a:rPr lang="en-US" sz="140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FF4343"/>
                          </a:solidFill>
                          <a:effectLst/>
                          <a:latin typeface="Consolas" panose="020B0609020204030204" pitchFamily="49" charset="0"/>
                          <a:ea typeface="Times New Roman" panose="02020603050405020304" pitchFamily="18" charset="0"/>
                          <a:cs typeface="Times New Roman" panose="02020603050405020304" pitchFamily="18" charset="0"/>
                        </a:rPr>
                        <a:t>id</a:t>
                      </a:r>
                      <a:r>
                        <a:rPr lang="en-US" sz="1400" dirty="0" err="1">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.lexeme</a:t>
                      </a:r>
                      <a:r>
                        <a:rPr lang="en-US" sz="140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s); </a:t>
                      </a:r>
                      <a:endParaRPr lang="pt-BR" sz="140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15841197"/>
                  </a:ext>
                </a:extLst>
              </a:tr>
              <a:tr h="288032">
                <a:tc>
                  <a:txBody>
                    <a:bodyPr/>
                    <a:lstStyle/>
                    <a:p>
                      <a:pPr>
                        <a:lnSpc>
                          <a:spcPct val="105000"/>
                        </a:lnSpc>
                        <a:spcAft>
                          <a:spcPts val="0"/>
                        </a:spcAft>
                      </a:pPr>
                      <a:r>
                        <a:rPr lang="pt-BR" sz="1400" b="0" i="1" dirty="0" err="1">
                          <a:solidFill>
                            <a:schemeClr val="tx1"/>
                          </a:solidFill>
                          <a:effectLst/>
                          <a:latin typeface="Consolas" panose="020B0609020204030204" pitchFamily="49" charset="0"/>
                        </a:rPr>
                        <a:t>stmts</a:t>
                      </a:r>
                      <a:endParaRPr lang="pt-BR" sz="1400" b="0" i="1"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lnSpc>
                          <a:spcPct val="105000"/>
                        </a:lnSpc>
                        <a:spcAft>
                          <a:spcPts val="0"/>
                        </a:spcAft>
                      </a:pPr>
                      <a:r>
                        <a:rPr lang="pt-BR" sz="1400">
                          <a:solidFill>
                            <a:schemeClr val="tx1"/>
                          </a:solidFill>
                          <a:effectLst/>
                          <a:latin typeface="Consolas" panose="020B0609020204030204" pitchFamily="49" charset="0"/>
                          <a:sym typeface="Symbol" panose="05050102010706020507" pitchFamily="18" charset="2"/>
                        </a:rPr>
                        <a:t></a:t>
                      </a:r>
                      <a:endParaRPr lang="pt-BR" sz="140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5000"/>
                        </a:lnSpc>
                        <a:spcAft>
                          <a:spcPts val="0"/>
                        </a:spcAft>
                      </a:pPr>
                      <a:r>
                        <a:rPr lang="pt-BR" sz="1400" i="1" dirty="0" err="1">
                          <a:solidFill>
                            <a:schemeClr val="tx1"/>
                          </a:solidFill>
                          <a:effectLst/>
                          <a:latin typeface="Consolas" panose="020B0609020204030204" pitchFamily="49" charset="0"/>
                        </a:rPr>
                        <a:t>stmts</a:t>
                      </a:r>
                      <a:r>
                        <a:rPr lang="pt-BR" sz="1400" dirty="0">
                          <a:solidFill>
                            <a:schemeClr val="tx1"/>
                          </a:solidFill>
                          <a:effectLst/>
                          <a:latin typeface="Consolas" panose="020B0609020204030204" pitchFamily="49" charset="0"/>
                        </a:rPr>
                        <a:t> </a:t>
                      </a:r>
                      <a:r>
                        <a:rPr lang="pt-BR" sz="1400" i="1" dirty="0" err="1">
                          <a:solidFill>
                            <a:schemeClr val="tx1"/>
                          </a:solidFill>
                          <a:effectLst/>
                          <a:latin typeface="Consolas" panose="020B0609020204030204" pitchFamily="49" charset="0"/>
                        </a:rPr>
                        <a:t>stmt</a:t>
                      </a:r>
                      <a:endParaRPr lang="pt-BR" sz="1400" i="1"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5000"/>
                        </a:lnSpc>
                        <a:spcAft>
                          <a:spcPts val="0"/>
                        </a:spcAft>
                      </a:pPr>
                      <a:endParaRPr lang="pt-BR" sz="1400" i="1"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81072838"/>
                  </a:ext>
                </a:extLst>
              </a:tr>
              <a:tr h="288032">
                <a:tc>
                  <a:txBody>
                    <a:bodyPr/>
                    <a:lstStyle/>
                    <a:p>
                      <a:pPr>
                        <a:lnSpc>
                          <a:spcPct val="105000"/>
                        </a:lnSpc>
                        <a:spcAft>
                          <a:spcPts val="0"/>
                        </a:spcAft>
                      </a:pPr>
                      <a:r>
                        <a:rPr lang="pt-BR" sz="1400" b="0" i="1" dirty="0">
                          <a:solidFill>
                            <a:schemeClr val="tx1"/>
                          </a:solidFill>
                          <a:effectLst/>
                          <a:latin typeface="Consolas" panose="020B0609020204030204" pitchFamily="49" charset="0"/>
                        </a:rPr>
                        <a:t> </a:t>
                      </a:r>
                      <a:endParaRPr lang="pt-BR" sz="1400" b="0" i="1"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lnSpc>
                          <a:spcPct val="105000"/>
                        </a:lnSpc>
                        <a:spcAft>
                          <a:spcPts val="0"/>
                        </a:spcAft>
                      </a:pPr>
                      <a:r>
                        <a:rPr lang="pt-BR" sz="1400">
                          <a:solidFill>
                            <a:schemeClr val="tx1"/>
                          </a:solidFill>
                          <a:effectLst/>
                          <a:latin typeface="Consolas" panose="020B0609020204030204" pitchFamily="49" charset="0"/>
                        </a:rPr>
                        <a:t>|</a:t>
                      </a:r>
                      <a:endParaRPr lang="pt-BR" sz="140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5000"/>
                        </a:lnSpc>
                        <a:spcAft>
                          <a:spcPts val="0"/>
                        </a:spcAft>
                      </a:pPr>
                      <a:r>
                        <a:rPr lang="pt-BR" sz="1400" dirty="0">
                          <a:solidFill>
                            <a:schemeClr val="tx1"/>
                          </a:solidFill>
                          <a:effectLst/>
                          <a:latin typeface="Consolas" panose="020B0609020204030204" pitchFamily="49" charset="0"/>
                        </a:rPr>
                        <a:t>ϵ</a:t>
                      </a:r>
                      <a:endParaRPr lang="pt-BR" sz="140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5000"/>
                        </a:lnSpc>
                        <a:spcAft>
                          <a:spcPts val="0"/>
                        </a:spcAft>
                      </a:pPr>
                      <a:endParaRPr lang="pt-BR" sz="140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91520094"/>
                  </a:ext>
                </a:extLst>
              </a:tr>
              <a:tr h="288032">
                <a:tc>
                  <a:txBody>
                    <a:bodyPr/>
                    <a:lstStyle/>
                    <a:p>
                      <a:pPr>
                        <a:lnSpc>
                          <a:spcPct val="105000"/>
                        </a:lnSpc>
                        <a:spcAft>
                          <a:spcPts val="0"/>
                        </a:spcAft>
                      </a:pPr>
                      <a:r>
                        <a:rPr lang="pt-BR" sz="1400" b="0" i="1" dirty="0" err="1">
                          <a:solidFill>
                            <a:schemeClr val="tx1"/>
                          </a:solidFill>
                          <a:effectLst/>
                          <a:latin typeface="Consolas" panose="020B0609020204030204" pitchFamily="49" charset="0"/>
                        </a:rPr>
                        <a:t>stmt</a:t>
                      </a:r>
                      <a:endParaRPr lang="pt-BR" sz="1400" b="0" i="1"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lnSpc>
                          <a:spcPct val="105000"/>
                        </a:lnSpc>
                        <a:spcAft>
                          <a:spcPts val="0"/>
                        </a:spcAft>
                      </a:pPr>
                      <a:r>
                        <a:rPr lang="pt-BR" sz="1400">
                          <a:solidFill>
                            <a:schemeClr val="tx1"/>
                          </a:solidFill>
                          <a:effectLst/>
                          <a:latin typeface="Consolas" panose="020B0609020204030204" pitchFamily="49" charset="0"/>
                          <a:sym typeface="Symbol" panose="05050102010706020507" pitchFamily="18" charset="2"/>
                        </a:rPr>
                        <a:t></a:t>
                      </a:r>
                      <a:endParaRPr lang="pt-BR" sz="140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5000"/>
                        </a:lnSpc>
                        <a:spcAft>
                          <a:spcPts val="0"/>
                        </a:spcAft>
                      </a:pPr>
                      <a:r>
                        <a:rPr lang="pt-BR" sz="1400" i="1" dirty="0" err="1">
                          <a:solidFill>
                            <a:schemeClr val="tx1"/>
                          </a:solidFill>
                          <a:effectLst/>
                          <a:latin typeface="Consolas" panose="020B0609020204030204" pitchFamily="49" charset="0"/>
                        </a:rPr>
                        <a:t>block</a:t>
                      </a:r>
                      <a:endParaRPr lang="pt-BR" sz="1400" i="1"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5000"/>
                        </a:lnSpc>
                        <a:spcAft>
                          <a:spcPts val="0"/>
                        </a:spcAft>
                      </a:pPr>
                      <a:endParaRPr lang="pt-BR" sz="1400" i="1"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43148402"/>
                  </a:ext>
                </a:extLst>
              </a:tr>
              <a:tr h="288032">
                <a:tc>
                  <a:txBody>
                    <a:bodyPr/>
                    <a:lstStyle/>
                    <a:p>
                      <a:pPr>
                        <a:lnSpc>
                          <a:spcPct val="105000"/>
                        </a:lnSpc>
                        <a:spcAft>
                          <a:spcPts val="0"/>
                        </a:spcAft>
                      </a:pPr>
                      <a:r>
                        <a:rPr lang="pt-BR" sz="1400" b="0" i="1" dirty="0">
                          <a:solidFill>
                            <a:schemeClr val="tx1"/>
                          </a:solidFill>
                          <a:effectLst/>
                          <a:latin typeface="Consolas" panose="020B0609020204030204" pitchFamily="49" charset="0"/>
                        </a:rPr>
                        <a:t> </a:t>
                      </a:r>
                      <a:endParaRPr lang="pt-BR" sz="1400" b="0" i="1"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lnSpc>
                          <a:spcPct val="105000"/>
                        </a:lnSpc>
                        <a:spcAft>
                          <a:spcPts val="0"/>
                        </a:spcAft>
                      </a:pPr>
                      <a:r>
                        <a:rPr lang="pt-BR" sz="1400">
                          <a:solidFill>
                            <a:schemeClr val="tx1"/>
                          </a:solidFill>
                          <a:effectLst/>
                          <a:latin typeface="Consolas" panose="020B0609020204030204" pitchFamily="49" charset="0"/>
                        </a:rPr>
                        <a:t>|</a:t>
                      </a:r>
                      <a:endParaRPr lang="pt-BR" sz="140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5000"/>
                        </a:lnSpc>
                        <a:spcAft>
                          <a:spcPts val="0"/>
                        </a:spcAft>
                      </a:pPr>
                      <a:r>
                        <a:rPr lang="pt-BR" sz="1400" i="1" dirty="0" err="1">
                          <a:solidFill>
                            <a:schemeClr val="tx1"/>
                          </a:solidFill>
                          <a:effectLst/>
                          <a:latin typeface="Consolas" panose="020B0609020204030204" pitchFamily="49" charset="0"/>
                        </a:rPr>
                        <a:t>fact</a:t>
                      </a:r>
                      <a:r>
                        <a:rPr lang="pt-BR" sz="1400" dirty="0">
                          <a:solidFill>
                            <a:srgbClr val="FF4343"/>
                          </a:solidFill>
                          <a:effectLst/>
                          <a:latin typeface="Consolas" panose="020B0609020204030204" pitchFamily="49" charset="0"/>
                        </a:rPr>
                        <a:t>;</a:t>
                      </a:r>
                      <a:endParaRPr lang="pt-BR" sz="1400" dirty="0">
                        <a:solidFill>
                          <a:srgbClr val="FF4343"/>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5000"/>
                        </a:lnSpc>
                        <a:spcAft>
                          <a:spcPts val="0"/>
                        </a:spcAft>
                      </a:pPr>
                      <a:r>
                        <a:rPr lang="pt-BR" sz="140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print(</a:t>
                      </a:r>
                      <a:r>
                        <a:rPr lang="pt-BR" sz="1400" dirty="0">
                          <a:solidFill>
                            <a:srgbClr val="FF7575"/>
                          </a:solidFill>
                          <a:effectLst/>
                          <a:latin typeface="Consolas" panose="020B0609020204030204" pitchFamily="49" charset="0"/>
                          <a:ea typeface="Times New Roman" panose="02020603050405020304" pitchFamily="18" charset="0"/>
                          <a:cs typeface="Times New Roman" panose="02020603050405020304" pitchFamily="18" charset="0"/>
                        </a:rPr>
                        <a:t>';'</a:t>
                      </a:r>
                      <a:r>
                        <a:rPr lang="pt-BR" sz="140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09205054"/>
                  </a:ext>
                </a:extLst>
              </a:tr>
              <a:tr h="288032">
                <a:tc>
                  <a:txBody>
                    <a:bodyPr/>
                    <a:lstStyle/>
                    <a:p>
                      <a:pPr>
                        <a:lnSpc>
                          <a:spcPct val="105000"/>
                        </a:lnSpc>
                        <a:spcAft>
                          <a:spcPts val="0"/>
                        </a:spcAft>
                      </a:pPr>
                      <a:r>
                        <a:rPr lang="pt-BR" sz="1400" b="0" i="1" dirty="0" err="1">
                          <a:solidFill>
                            <a:schemeClr val="tx1"/>
                          </a:solidFill>
                          <a:effectLst/>
                          <a:latin typeface="Consolas" panose="020B0609020204030204" pitchFamily="49" charset="0"/>
                        </a:rPr>
                        <a:t>fact</a:t>
                      </a:r>
                      <a:endParaRPr lang="pt-BR" sz="1400" b="0" i="1"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lnSpc>
                          <a:spcPct val="105000"/>
                        </a:lnSpc>
                        <a:spcAft>
                          <a:spcPts val="0"/>
                        </a:spcAft>
                      </a:pPr>
                      <a:r>
                        <a:rPr lang="pt-BR" sz="1400" dirty="0">
                          <a:solidFill>
                            <a:schemeClr val="tx1"/>
                          </a:solidFill>
                          <a:effectLst/>
                          <a:latin typeface="Consolas" panose="020B0609020204030204" pitchFamily="49" charset="0"/>
                          <a:sym typeface="Symbol" panose="05050102010706020507" pitchFamily="18" charset="2"/>
                        </a:rPr>
                        <a:t></a:t>
                      </a:r>
                      <a:endParaRPr lang="pt-BR" sz="140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5000"/>
                        </a:lnSpc>
                        <a:spcAft>
                          <a:spcPts val="0"/>
                        </a:spcAft>
                      </a:pPr>
                      <a:r>
                        <a:rPr lang="pt-BR" sz="1400" dirty="0">
                          <a:solidFill>
                            <a:srgbClr val="FF4343"/>
                          </a:solidFill>
                          <a:effectLst/>
                          <a:latin typeface="Consolas" panose="020B0609020204030204" pitchFamily="49" charset="0"/>
                        </a:rPr>
                        <a:t>id</a:t>
                      </a:r>
                      <a:endParaRPr lang="pt-BR" sz="1400" dirty="0">
                        <a:solidFill>
                          <a:srgbClr val="FF4343"/>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5000"/>
                        </a:lnSpc>
                        <a:spcAft>
                          <a:spcPts val="0"/>
                        </a:spcAft>
                      </a:pPr>
                      <a:r>
                        <a:rPr lang="pt-BR" sz="140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s = </a:t>
                      </a:r>
                      <a:r>
                        <a:rPr lang="pt-BR" sz="1400" dirty="0" err="1">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symTable.get</a:t>
                      </a:r>
                      <a:r>
                        <a:rPr lang="pt-BR" sz="140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a:t>
                      </a:r>
                      <a:r>
                        <a:rPr lang="pt-BR" sz="1400" dirty="0" err="1">
                          <a:solidFill>
                            <a:srgbClr val="FF4343"/>
                          </a:solidFill>
                          <a:effectLst/>
                          <a:latin typeface="Consolas" panose="020B0609020204030204" pitchFamily="49" charset="0"/>
                          <a:ea typeface="Times New Roman" panose="02020603050405020304" pitchFamily="18" charset="0"/>
                          <a:cs typeface="Times New Roman" panose="02020603050405020304" pitchFamily="18" charset="0"/>
                        </a:rPr>
                        <a:t>id</a:t>
                      </a:r>
                      <a:r>
                        <a:rPr lang="pt-BR" sz="1400" dirty="0" err="1">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.lexeme</a:t>
                      </a:r>
                      <a:r>
                        <a:rPr lang="pt-BR" sz="140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print(</a:t>
                      </a:r>
                      <a:r>
                        <a:rPr lang="pt-BR" sz="1400" dirty="0" err="1">
                          <a:solidFill>
                            <a:srgbClr val="FF4343"/>
                          </a:solidFill>
                          <a:effectLst/>
                          <a:latin typeface="Consolas" panose="020B0609020204030204" pitchFamily="49" charset="0"/>
                          <a:ea typeface="Times New Roman" panose="02020603050405020304" pitchFamily="18" charset="0"/>
                          <a:cs typeface="Times New Roman" panose="02020603050405020304" pitchFamily="18" charset="0"/>
                        </a:rPr>
                        <a:t>id</a:t>
                      </a:r>
                      <a:r>
                        <a:rPr lang="pt-BR" sz="1400" dirty="0" err="1">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.lexeme</a:t>
                      </a:r>
                      <a:r>
                        <a:rPr lang="pt-BR" sz="140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print(</a:t>
                      </a:r>
                      <a:r>
                        <a:rPr lang="pt-BR" sz="1400" dirty="0">
                          <a:solidFill>
                            <a:srgbClr val="FF7575"/>
                          </a:solidFill>
                          <a:effectLst/>
                          <a:latin typeface="Consolas" panose="020B0609020204030204" pitchFamily="49" charset="0"/>
                          <a:ea typeface="Times New Roman" panose="02020603050405020304" pitchFamily="18" charset="0"/>
                          <a:cs typeface="Times New Roman" panose="02020603050405020304" pitchFamily="18" charset="0"/>
                        </a:rPr>
                        <a:t>':'</a:t>
                      </a:r>
                      <a:r>
                        <a:rPr lang="pt-BR" sz="140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print(</a:t>
                      </a:r>
                      <a:r>
                        <a:rPr lang="pt-BR" sz="1400" dirty="0" err="1">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s.type</a:t>
                      </a:r>
                      <a:r>
                        <a:rPr lang="pt-BR" sz="140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34516386"/>
                  </a:ext>
                </a:extLst>
              </a:tr>
            </a:tbl>
          </a:graphicData>
        </a:graphic>
      </p:graphicFrame>
    </p:spTree>
    <p:extLst>
      <p:ext uri="{BB962C8B-B14F-4D97-AF65-F5344CB8AC3E}">
        <p14:creationId xmlns:p14="http://schemas.microsoft.com/office/powerpoint/2010/main" val="3711155791"/>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1287A9-BE9C-44B6-AECF-669B8E85953B}"/>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02B91FA4-5F53-4CE0-98EB-457EBE8CD16E}"/>
              </a:ext>
            </a:extLst>
          </p:cNvPr>
          <p:cNvSpPr>
            <a:spLocks noGrp="1"/>
          </p:cNvSpPr>
          <p:nvPr>
            <p:ph idx="1"/>
          </p:nvPr>
        </p:nvSpPr>
        <p:spPr>
          <a:xfrm>
            <a:off x="909836" y="1828800"/>
            <a:ext cx="10657184" cy="4419600"/>
          </a:xfrm>
        </p:spPr>
        <p:txBody>
          <a:bodyPr/>
          <a:lstStyle/>
          <a:p>
            <a:r>
              <a:rPr lang="pt-BR" dirty="0"/>
              <a:t>O </a:t>
            </a:r>
            <a:r>
              <a:rPr lang="pt-BR" dirty="0">
                <a:solidFill>
                  <a:schemeClr val="accent1">
                    <a:lumMod val="75000"/>
                  </a:schemeClr>
                </a:solidFill>
              </a:rPr>
              <a:t>tradutor implementado </a:t>
            </a:r>
            <a:r>
              <a:rPr lang="pt-BR" dirty="0"/>
              <a:t>até agora suporta</a:t>
            </a:r>
            <a:endParaRPr lang="pt-BR" dirty="0">
              <a:solidFill>
                <a:schemeClr val="accent1">
                  <a:lumMod val="75000"/>
                </a:schemeClr>
              </a:solidFill>
            </a:endParaRPr>
          </a:p>
          <a:p>
            <a:pPr lvl="1"/>
            <a:r>
              <a:rPr lang="pt-BR" dirty="0"/>
              <a:t>Análise léxica:</a:t>
            </a:r>
          </a:p>
          <a:p>
            <a:pPr lvl="2"/>
            <a:r>
              <a:rPr lang="pt-BR" dirty="0"/>
              <a:t>Ignora espaços em branco</a:t>
            </a:r>
          </a:p>
          <a:p>
            <a:pPr lvl="2"/>
            <a:r>
              <a:rPr lang="pt-BR" dirty="0"/>
              <a:t>Reconhece números, identificadores e palavras-chave</a:t>
            </a:r>
          </a:p>
          <a:p>
            <a:pPr lvl="1"/>
            <a:endParaRPr lang="pt-BR" dirty="0"/>
          </a:p>
          <a:p>
            <a:pPr lvl="1"/>
            <a:r>
              <a:rPr lang="pt-BR" dirty="0"/>
              <a:t>Análise sintática</a:t>
            </a:r>
          </a:p>
          <a:p>
            <a:pPr lvl="2"/>
            <a:r>
              <a:rPr lang="pt-BR" dirty="0"/>
              <a:t>Verifica se a sequência </a:t>
            </a:r>
            <a:br>
              <a:rPr lang="pt-BR" dirty="0"/>
            </a:br>
            <a:r>
              <a:rPr lang="pt-BR" dirty="0"/>
              <a:t>de tokens obedece a </a:t>
            </a:r>
            <a:br>
              <a:rPr lang="pt-BR" dirty="0"/>
            </a:br>
            <a:r>
              <a:rPr lang="pt-BR" dirty="0"/>
              <a:t>gramática da linguagem</a:t>
            </a:r>
          </a:p>
        </p:txBody>
      </p:sp>
      <p:grpSp>
        <p:nvGrpSpPr>
          <p:cNvPr id="7" name="Agrupar 6">
            <a:extLst>
              <a:ext uri="{FF2B5EF4-FFF2-40B4-BE49-F238E27FC236}">
                <a16:creationId xmlns:a16="http://schemas.microsoft.com/office/drawing/2014/main" id="{8EC72E25-16CA-4A00-A4DE-EA58C136B964}"/>
              </a:ext>
            </a:extLst>
          </p:cNvPr>
          <p:cNvGrpSpPr/>
          <p:nvPr/>
        </p:nvGrpSpPr>
        <p:grpSpPr>
          <a:xfrm>
            <a:off x="5702005" y="3944867"/>
            <a:ext cx="5019610" cy="2054883"/>
            <a:chOff x="1182853" y="3253631"/>
            <a:chExt cx="5019610" cy="2054883"/>
          </a:xfrm>
        </p:grpSpPr>
        <p:sp>
          <p:nvSpPr>
            <p:cNvPr id="8" name="Retângulo: Cantos Arredondados 7">
              <a:extLst>
                <a:ext uri="{FF2B5EF4-FFF2-40B4-BE49-F238E27FC236}">
                  <a16:creationId xmlns:a16="http://schemas.microsoft.com/office/drawing/2014/main" id="{7C6E212B-E4F4-4C94-9311-918986ECBA65}"/>
                </a:ext>
              </a:extLst>
            </p:cNvPr>
            <p:cNvSpPr/>
            <p:nvPr/>
          </p:nvSpPr>
          <p:spPr>
            <a:xfrm>
              <a:off x="2041034" y="3935637"/>
              <a:ext cx="1596169" cy="677791"/>
            </a:xfrm>
            <a:prstGeom prst="round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Analisador </a:t>
              </a:r>
              <a:br>
                <a:rPr lang="pt-BR" sz="1400" dirty="0"/>
              </a:br>
              <a:r>
                <a:rPr lang="pt-BR" sz="1400" dirty="0"/>
                <a:t>Léxico</a:t>
              </a:r>
            </a:p>
          </p:txBody>
        </p:sp>
        <p:sp>
          <p:nvSpPr>
            <p:cNvPr id="9" name="Retângulo: Cantos Arredondados 8">
              <a:extLst>
                <a:ext uri="{FF2B5EF4-FFF2-40B4-BE49-F238E27FC236}">
                  <a16:creationId xmlns:a16="http://schemas.microsoft.com/office/drawing/2014/main" id="{F7854CB6-1486-4D5B-A2E5-61119F4B4C29}"/>
                </a:ext>
              </a:extLst>
            </p:cNvPr>
            <p:cNvSpPr/>
            <p:nvPr/>
          </p:nvSpPr>
          <p:spPr>
            <a:xfrm>
              <a:off x="4146678" y="3935637"/>
              <a:ext cx="1537514" cy="689919"/>
            </a:xfrm>
            <a:prstGeom prst="round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Analisador</a:t>
              </a:r>
            </a:p>
            <a:p>
              <a:pPr algn="ctr"/>
              <a:r>
                <a:rPr lang="pt-BR" sz="1400" dirty="0"/>
                <a:t>Sintático</a:t>
              </a:r>
            </a:p>
          </p:txBody>
        </p:sp>
        <p:sp>
          <p:nvSpPr>
            <p:cNvPr id="12" name="CaixaDeTexto 11">
              <a:extLst>
                <a:ext uri="{FF2B5EF4-FFF2-40B4-BE49-F238E27FC236}">
                  <a16:creationId xmlns:a16="http://schemas.microsoft.com/office/drawing/2014/main" id="{D17108BE-1D1B-4B9E-92D0-E148672702A8}"/>
                </a:ext>
              </a:extLst>
            </p:cNvPr>
            <p:cNvSpPr txBox="1"/>
            <p:nvPr/>
          </p:nvSpPr>
          <p:spPr>
            <a:xfrm>
              <a:off x="1182853" y="3253631"/>
              <a:ext cx="1135247" cy="307777"/>
            </a:xfrm>
            <a:prstGeom prst="rect">
              <a:avLst/>
            </a:prstGeom>
            <a:noFill/>
          </p:spPr>
          <p:txBody>
            <a:bodyPr wrap="none" rtlCol="0">
              <a:spAutoFit/>
            </a:bodyPr>
            <a:lstStyle/>
            <a:p>
              <a:r>
                <a:rPr lang="pt-BR" sz="1400" dirty="0"/>
                <a:t>caracteres</a:t>
              </a:r>
            </a:p>
          </p:txBody>
        </p:sp>
        <p:sp>
          <p:nvSpPr>
            <p:cNvPr id="13" name="CaixaDeTexto 12">
              <a:extLst>
                <a:ext uri="{FF2B5EF4-FFF2-40B4-BE49-F238E27FC236}">
                  <a16:creationId xmlns:a16="http://schemas.microsoft.com/office/drawing/2014/main" id="{9BBA17C8-DDCA-4006-B020-B7A078681723}"/>
                </a:ext>
              </a:extLst>
            </p:cNvPr>
            <p:cNvSpPr txBox="1"/>
            <p:nvPr/>
          </p:nvSpPr>
          <p:spPr>
            <a:xfrm>
              <a:off x="3484489" y="5000737"/>
              <a:ext cx="747320" cy="307777"/>
            </a:xfrm>
            <a:prstGeom prst="rect">
              <a:avLst/>
            </a:prstGeom>
            <a:noFill/>
          </p:spPr>
          <p:txBody>
            <a:bodyPr wrap="none" rtlCol="0">
              <a:spAutoFit/>
            </a:bodyPr>
            <a:lstStyle/>
            <a:p>
              <a:r>
                <a:rPr lang="pt-BR" sz="1400" dirty="0"/>
                <a:t>tokens</a:t>
              </a:r>
            </a:p>
          </p:txBody>
        </p:sp>
        <p:grpSp>
          <p:nvGrpSpPr>
            <p:cNvPr id="16" name="Agrupar 15">
              <a:extLst>
                <a:ext uri="{FF2B5EF4-FFF2-40B4-BE49-F238E27FC236}">
                  <a16:creationId xmlns:a16="http://schemas.microsoft.com/office/drawing/2014/main" id="{0DAFB7D9-3A77-429D-B6A1-0E25267335BB}"/>
                </a:ext>
              </a:extLst>
            </p:cNvPr>
            <p:cNvGrpSpPr/>
            <p:nvPr/>
          </p:nvGrpSpPr>
          <p:grpSpPr>
            <a:xfrm>
              <a:off x="1536978" y="3561408"/>
              <a:ext cx="504056" cy="781232"/>
              <a:chOff x="1536978" y="3777432"/>
              <a:chExt cx="504056" cy="781232"/>
            </a:xfrm>
          </p:grpSpPr>
          <p:cxnSp>
            <p:nvCxnSpPr>
              <p:cNvPr id="34" name="Conector de seta reta 51">
                <a:extLst>
                  <a:ext uri="{FF2B5EF4-FFF2-40B4-BE49-F238E27FC236}">
                    <a16:creationId xmlns:a16="http://schemas.microsoft.com/office/drawing/2014/main" id="{E2BFA585-3ADB-48ED-8FDC-AEF8509956F0}"/>
                  </a:ext>
                </a:extLst>
              </p:cNvPr>
              <p:cNvCxnSpPr>
                <a:cxnSpLocks/>
              </p:cNvCxnSpPr>
              <p:nvPr/>
            </p:nvCxnSpPr>
            <p:spPr>
              <a:xfrm>
                <a:off x="1536978" y="4490556"/>
                <a:ext cx="504056"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ector de seta reta 51">
                <a:extLst>
                  <a:ext uri="{FF2B5EF4-FFF2-40B4-BE49-F238E27FC236}">
                    <a16:creationId xmlns:a16="http://schemas.microsoft.com/office/drawing/2014/main" id="{67BAC7D0-3876-4931-A61C-F20D05A96DB9}"/>
                  </a:ext>
                </a:extLst>
              </p:cNvPr>
              <p:cNvCxnSpPr>
                <a:cxnSpLocks/>
                <a:stCxn id="12" idx="2"/>
                <a:endCxn id="36" idx="0"/>
              </p:cNvCxnSpPr>
              <p:nvPr/>
            </p:nvCxnSpPr>
            <p:spPr>
              <a:xfrm>
                <a:off x="1750477" y="3777432"/>
                <a:ext cx="0" cy="643305"/>
              </a:xfrm>
              <a:prstGeom prst="straightConnector1">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6" name="Elipse 35">
                <a:extLst>
                  <a:ext uri="{FF2B5EF4-FFF2-40B4-BE49-F238E27FC236}">
                    <a16:creationId xmlns:a16="http://schemas.microsoft.com/office/drawing/2014/main" id="{8322365D-57BC-4CAD-AFDE-CD67E7C57E39}"/>
                  </a:ext>
                </a:extLst>
              </p:cNvPr>
              <p:cNvSpPr/>
              <p:nvPr/>
            </p:nvSpPr>
            <p:spPr>
              <a:xfrm>
                <a:off x="1682894" y="4420737"/>
                <a:ext cx="135166" cy="137927"/>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17" name="Agrupar 16">
              <a:extLst>
                <a:ext uri="{FF2B5EF4-FFF2-40B4-BE49-F238E27FC236}">
                  <a16:creationId xmlns:a16="http://schemas.microsoft.com/office/drawing/2014/main" id="{24D151F2-CCA6-42CF-A4DE-DC9653A63845}"/>
                </a:ext>
              </a:extLst>
            </p:cNvPr>
            <p:cNvGrpSpPr/>
            <p:nvPr/>
          </p:nvGrpSpPr>
          <p:grpSpPr>
            <a:xfrm>
              <a:off x="3648971" y="4204713"/>
              <a:ext cx="504056" cy="796024"/>
              <a:chOff x="3648971" y="4420737"/>
              <a:chExt cx="504056" cy="796024"/>
            </a:xfrm>
          </p:grpSpPr>
          <p:cxnSp>
            <p:nvCxnSpPr>
              <p:cNvPr id="31" name="Conector de seta reta 51">
                <a:extLst>
                  <a:ext uri="{FF2B5EF4-FFF2-40B4-BE49-F238E27FC236}">
                    <a16:creationId xmlns:a16="http://schemas.microsoft.com/office/drawing/2014/main" id="{CF0A2260-5A64-4301-BB9E-809E03BEDC3F}"/>
                  </a:ext>
                </a:extLst>
              </p:cNvPr>
              <p:cNvCxnSpPr>
                <a:cxnSpLocks/>
              </p:cNvCxnSpPr>
              <p:nvPr/>
            </p:nvCxnSpPr>
            <p:spPr>
              <a:xfrm>
                <a:off x="3648971" y="4490556"/>
                <a:ext cx="504056"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de seta reta 51">
                <a:extLst>
                  <a:ext uri="{FF2B5EF4-FFF2-40B4-BE49-F238E27FC236}">
                    <a16:creationId xmlns:a16="http://schemas.microsoft.com/office/drawing/2014/main" id="{6841D7F8-01C9-4F81-A964-2F3C23161BD3}"/>
                  </a:ext>
                </a:extLst>
              </p:cNvPr>
              <p:cNvCxnSpPr>
                <a:cxnSpLocks/>
                <a:stCxn id="33" idx="4"/>
                <a:endCxn id="13" idx="0"/>
              </p:cNvCxnSpPr>
              <p:nvPr/>
            </p:nvCxnSpPr>
            <p:spPr>
              <a:xfrm>
                <a:off x="3858149" y="4558664"/>
                <a:ext cx="0" cy="658097"/>
              </a:xfrm>
              <a:prstGeom prst="straightConnector1">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3" name="Elipse 32">
                <a:extLst>
                  <a:ext uri="{FF2B5EF4-FFF2-40B4-BE49-F238E27FC236}">
                    <a16:creationId xmlns:a16="http://schemas.microsoft.com/office/drawing/2014/main" id="{F03DC4EB-9B4C-4890-B121-DE28AED73D27}"/>
                  </a:ext>
                </a:extLst>
              </p:cNvPr>
              <p:cNvSpPr/>
              <p:nvPr/>
            </p:nvSpPr>
            <p:spPr>
              <a:xfrm>
                <a:off x="3790566" y="4420737"/>
                <a:ext cx="135166" cy="137927"/>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cxnSp>
          <p:nvCxnSpPr>
            <p:cNvPr id="28" name="Conector de seta reta 51">
              <a:extLst>
                <a:ext uri="{FF2B5EF4-FFF2-40B4-BE49-F238E27FC236}">
                  <a16:creationId xmlns:a16="http://schemas.microsoft.com/office/drawing/2014/main" id="{5C8054EB-4453-4335-B569-60B8D203A063}"/>
                </a:ext>
              </a:extLst>
            </p:cNvPr>
            <p:cNvCxnSpPr>
              <a:cxnSpLocks/>
            </p:cNvCxnSpPr>
            <p:nvPr/>
          </p:nvCxnSpPr>
          <p:spPr>
            <a:xfrm>
              <a:off x="5698407" y="4274782"/>
              <a:ext cx="504056"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13757586"/>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A08FDF-85AE-4A39-9178-A25ADA6A2CC6}"/>
              </a:ext>
            </a:extLst>
          </p:cNvPr>
          <p:cNvSpPr>
            <a:spLocks noGrp="1"/>
          </p:cNvSpPr>
          <p:nvPr>
            <p:ph type="title"/>
          </p:nvPr>
        </p:nvSpPr>
        <p:spPr/>
        <p:txBody>
          <a:bodyPr/>
          <a:lstStyle/>
          <a:p>
            <a:r>
              <a:rPr lang="pt-BR" dirty="0"/>
              <a:t>Resumo</a:t>
            </a:r>
          </a:p>
        </p:txBody>
      </p:sp>
      <p:sp>
        <p:nvSpPr>
          <p:cNvPr id="3" name="Espaço Reservado para Conteúdo 2">
            <a:extLst>
              <a:ext uri="{FF2B5EF4-FFF2-40B4-BE49-F238E27FC236}">
                <a16:creationId xmlns:a16="http://schemas.microsoft.com/office/drawing/2014/main" id="{52A0DAD9-E989-4751-9C1C-148210C2519C}"/>
              </a:ext>
            </a:extLst>
          </p:cNvPr>
          <p:cNvSpPr>
            <a:spLocks noGrp="1"/>
          </p:cNvSpPr>
          <p:nvPr>
            <p:ph idx="1"/>
          </p:nvPr>
        </p:nvSpPr>
        <p:spPr/>
        <p:txBody>
          <a:bodyPr>
            <a:normAutofit/>
          </a:bodyPr>
          <a:lstStyle/>
          <a:p>
            <a:r>
              <a:rPr lang="pt-BR" dirty="0"/>
              <a:t>A tabela de símbolos é usada para </a:t>
            </a:r>
            <a:r>
              <a:rPr lang="pt-BR" dirty="0">
                <a:solidFill>
                  <a:schemeClr val="accent1">
                    <a:lumMod val="75000"/>
                  </a:schemeClr>
                </a:solidFill>
              </a:rPr>
              <a:t>passar informações</a:t>
            </a:r>
            <a:endParaRPr lang="pt-BR" dirty="0"/>
          </a:p>
          <a:p>
            <a:pPr lvl="1"/>
            <a:r>
              <a:rPr lang="pt-BR" dirty="0"/>
              <a:t>Declarações de identificadores são </a:t>
            </a:r>
            <a:r>
              <a:rPr lang="pt-BR" dirty="0">
                <a:solidFill>
                  <a:schemeClr val="accent1">
                    <a:lumMod val="75000"/>
                  </a:schemeClr>
                </a:solidFill>
              </a:rPr>
              <a:t>armazenadas</a:t>
            </a:r>
            <a:r>
              <a:rPr lang="pt-BR" dirty="0"/>
              <a:t> na tabela</a:t>
            </a:r>
          </a:p>
          <a:p>
            <a:pPr lvl="1"/>
            <a:r>
              <a:rPr lang="pt-BR" dirty="0"/>
              <a:t>Usos de identificadores são </a:t>
            </a:r>
            <a:r>
              <a:rPr lang="pt-BR" dirty="0">
                <a:solidFill>
                  <a:schemeClr val="accent1">
                    <a:lumMod val="75000"/>
                  </a:schemeClr>
                </a:solidFill>
              </a:rPr>
              <a:t>consultados</a:t>
            </a:r>
            <a:r>
              <a:rPr lang="pt-BR" dirty="0"/>
              <a:t> na tabela</a:t>
            </a:r>
          </a:p>
          <a:p>
            <a:r>
              <a:rPr lang="pt-BR" dirty="0"/>
              <a:t>O </a:t>
            </a:r>
            <a:r>
              <a:rPr lang="pt-BR" dirty="0">
                <a:solidFill>
                  <a:schemeClr val="accent1">
                    <a:lumMod val="75000"/>
                  </a:schemeClr>
                </a:solidFill>
              </a:rPr>
              <a:t>esquema de tradução </a:t>
            </a:r>
            <a:r>
              <a:rPr lang="pt-BR" dirty="0"/>
              <a:t>contém </a:t>
            </a:r>
            <a:r>
              <a:rPr lang="pt-BR" dirty="0">
                <a:solidFill>
                  <a:schemeClr val="accent1">
                    <a:lumMod val="75000"/>
                  </a:schemeClr>
                </a:solidFill>
              </a:rPr>
              <a:t>ações semânticas</a:t>
            </a:r>
          </a:p>
          <a:p>
            <a:pPr lvl="1"/>
            <a:r>
              <a:rPr lang="pt-BR" dirty="0"/>
              <a:t>Para guardar o estado atual do ambiente</a:t>
            </a:r>
          </a:p>
          <a:p>
            <a:pPr lvl="1"/>
            <a:r>
              <a:rPr lang="pt-BR" dirty="0"/>
              <a:t>Alterar o ambiente conforme o compilador navega pelos blocos</a:t>
            </a:r>
          </a:p>
          <a:p>
            <a:r>
              <a:rPr lang="pt-BR" dirty="0"/>
              <a:t>O processamento dos blocos { } cria as tabelas</a:t>
            </a:r>
            <a:endParaRPr lang="pt-BR" dirty="0">
              <a:solidFill>
                <a:schemeClr val="accent1">
                  <a:lumMod val="75000"/>
                </a:schemeClr>
              </a:solidFill>
            </a:endParaRPr>
          </a:p>
          <a:p>
            <a:pPr lvl="1"/>
            <a:r>
              <a:rPr lang="pt-BR" dirty="0"/>
              <a:t>Elas são </a:t>
            </a:r>
            <a:r>
              <a:rPr lang="pt-BR" dirty="0">
                <a:solidFill>
                  <a:schemeClr val="accent1">
                    <a:lumMod val="75000"/>
                  </a:schemeClr>
                </a:solidFill>
              </a:rPr>
              <a:t>conectadas em uma árvore</a:t>
            </a:r>
          </a:p>
        </p:txBody>
      </p:sp>
    </p:spTree>
    <p:extLst>
      <p:ext uri="{BB962C8B-B14F-4D97-AF65-F5344CB8AC3E}">
        <p14:creationId xmlns:p14="http://schemas.microsoft.com/office/powerpoint/2010/main" val="275607538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0FE234-AE02-41C6-A212-2D80E8EE25BB}"/>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11DF0816-EB0D-4989-BC39-2195AD203A90}"/>
              </a:ext>
            </a:extLst>
          </p:cNvPr>
          <p:cNvSpPr>
            <a:spLocks noGrp="1"/>
          </p:cNvSpPr>
          <p:nvPr>
            <p:ph idx="1"/>
          </p:nvPr>
        </p:nvSpPr>
        <p:spPr>
          <a:xfrm>
            <a:off x="909836" y="1828800"/>
            <a:ext cx="10657184" cy="4419600"/>
          </a:xfrm>
        </p:spPr>
        <p:txBody>
          <a:bodyPr/>
          <a:lstStyle/>
          <a:p>
            <a:r>
              <a:rPr lang="pt-BR" dirty="0"/>
              <a:t>Os </a:t>
            </a:r>
            <a:r>
              <a:rPr lang="pt-BR" dirty="0">
                <a:solidFill>
                  <a:schemeClr val="accent1">
                    <a:lumMod val="75000"/>
                  </a:schemeClr>
                </a:solidFill>
              </a:rPr>
              <a:t>identificadores</a:t>
            </a:r>
            <a:r>
              <a:rPr lang="pt-BR" dirty="0"/>
              <a:t> recebidos foram considerados </a:t>
            </a:r>
            <a:r>
              <a:rPr lang="pt-BR" dirty="0">
                <a:solidFill>
                  <a:schemeClr val="accent1">
                    <a:lumMod val="75000"/>
                  </a:schemeClr>
                </a:solidFill>
              </a:rPr>
              <a:t>sempre válidos</a:t>
            </a:r>
          </a:p>
          <a:p>
            <a:pPr lvl="1"/>
            <a:endParaRPr lang="pt-BR" dirty="0"/>
          </a:p>
          <a:p>
            <a:pPr lvl="1"/>
            <a:r>
              <a:rPr lang="pt-BR" dirty="0"/>
              <a:t>Em uma </a:t>
            </a:r>
            <a:r>
              <a:rPr lang="pt-BR" dirty="0">
                <a:solidFill>
                  <a:schemeClr val="accent1">
                    <a:lumMod val="75000"/>
                  </a:schemeClr>
                </a:solidFill>
              </a:rPr>
              <a:t>linguagem mais complexa</a:t>
            </a:r>
            <a:r>
              <a:rPr lang="pt-BR" dirty="0"/>
              <a:t>, os identificadores são:</a:t>
            </a:r>
          </a:p>
          <a:p>
            <a:pPr lvl="2"/>
            <a:r>
              <a:rPr lang="pt-BR" dirty="0"/>
              <a:t>Declarados, possivelmente dentro de blocos</a:t>
            </a:r>
          </a:p>
          <a:p>
            <a:pPr lvl="2"/>
            <a:r>
              <a:rPr lang="pt-BR" dirty="0"/>
              <a:t>Possuem escopo</a:t>
            </a:r>
          </a:p>
        </p:txBody>
      </p:sp>
      <p:grpSp>
        <p:nvGrpSpPr>
          <p:cNvPr id="45" name="Agrupar 44">
            <a:extLst>
              <a:ext uri="{FF2B5EF4-FFF2-40B4-BE49-F238E27FC236}">
                <a16:creationId xmlns:a16="http://schemas.microsoft.com/office/drawing/2014/main" id="{254633C4-720F-49DF-AB31-3C53A7B6553D}"/>
              </a:ext>
            </a:extLst>
          </p:cNvPr>
          <p:cNvGrpSpPr/>
          <p:nvPr/>
        </p:nvGrpSpPr>
        <p:grpSpPr>
          <a:xfrm>
            <a:off x="4606963" y="3997908"/>
            <a:ext cx="4416331" cy="2081498"/>
            <a:chOff x="4606963" y="3997908"/>
            <a:chExt cx="4416331" cy="2081498"/>
          </a:xfrm>
        </p:grpSpPr>
        <p:sp>
          <p:nvSpPr>
            <p:cNvPr id="16" name="Seta: de Cima para Baixo 15">
              <a:extLst>
                <a:ext uri="{FF2B5EF4-FFF2-40B4-BE49-F238E27FC236}">
                  <a16:creationId xmlns:a16="http://schemas.microsoft.com/office/drawing/2014/main" id="{A8561D14-B80D-41E8-9C12-A1D9A7826A2D}"/>
                </a:ext>
              </a:extLst>
            </p:cNvPr>
            <p:cNvSpPr/>
            <p:nvPr/>
          </p:nvSpPr>
          <p:spPr>
            <a:xfrm>
              <a:off x="8246721" y="5215716"/>
              <a:ext cx="191398" cy="291006"/>
            </a:xfrm>
            <a:prstGeom prst="upDownArrow">
              <a:avLst/>
            </a:prstGeom>
            <a:solidFill>
              <a:schemeClr val="bg1">
                <a:lumMod val="85000"/>
                <a:lumOff val="15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chemeClr val="tx1"/>
                  </a:solidFill>
                </a:ln>
              </a:endParaRPr>
            </a:p>
          </p:txBody>
        </p:sp>
        <p:sp>
          <p:nvSpPr>
            <p:cNvPr id="17" name="Retângulo: Cantos Arredondados 16">
              <a:extLst>
                <a:ext uri="{FF2B5EF4-FFF2-40B4-BE49-F238E27FC236}">
                  <a16:creationId xmlns:a16="http://schemas.microsoft.com/office/drawing/2014/main" id="{601593A3-4DE5-457F-A7AD-F15317B91D09}"/>
                </a:ext>
              </a:extLst>
            </p:cNvPr>
            <p:cNvSpPr/>
            <p:nvPr/>
          </p:nvSpPr>
          <p:spPr>
            <a:xfrm>
              <a:off x="7661545" y="5515057"/>
              <a:ext cx="1361749" cy="564349"/>
            </a:xfrm>
            <a:prstGeom prst="round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Tabela de Símbolos</a:t>
              </a:r>
            </a:p>
          </p:txBody>
        </p:sp>
        <p:sp>
          <p:nvSpPr>
            <p:cNvPr id="23" name="Retângulo: Cantos Arredondados 22">
              <a:extLst>
                <a:ext uri="{FF2B5EF4-FFF2-40B4-BE49-F238E27FC236}">
                  <a16:creationId xmlns:a16="http://schemas.microsoft.com/office/drawing/2014/main" id="{512AD942-7AC1-4FD1-9E5A-E5BEECBB8ED1}"/>
                </a:ext>
              </a:extLst>
            </p:cNvPr>
            <p:cNvSpPr/>
            <p:nvPr/>
          </p:nvSpPr>
          <p:spPr>
            <a:xfrm>
              <a:off x="5422470" y="4607738"/>
              <a:ext cx="1361748" cy="597291"/>
            </a:xfrm>
            <a:prstGeom prst="roundRect">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lumMod val="50000"/>
                    </a:schemeClr>
                  </a:solidFill>
                </a:rPr>
                <a:t>Analisador </a:t>
              </a:r>
              <a:br>
                <a:rPr lang="pt-BR" sz="1400" dirty="0">
                  <a:solidFill>
                    <a:schemeClr val="tx1">
                      <a:lumMod val="50000"/>
                    </a:schemeClr>
                  </a:solidFill>
                </a:rPr>
              </a:br>
              <a:r>
                <a:rPr lang="pt-BR" sz="1400" dirty="0">
                  <a:solidFill>
                    <a:schemeClr val="tx1">
                      <a:lumMod val="50000"/>
                    </a:schemeClr>
                  </a:solidFill>
                </a:rPr>
                <a:t>Léxico</a:t>
              </a:r>
            </a:p>
          </p:txBody>
        </p:sp>
        <p:sp>
          <p:nvSpPr>
            <p:cNvPr id="24" name="Retângulo: Cantos Arredondados 23">
              <a:extLst>
                <a:ext uri="{FF2B5EF4-FFF2-40B4-BE49-F238E27FC236}">
                  <a16:creationId xmlns:a16="http://schemas.microsoft.com/office/drawing/2014/main" id="{5737B18F-F009-4E9C-BD9C-3687CE6666D7}"/>
                </a:ext>
              </a:extLst>
            </p:cNvPr>
            <p:cNvSpPr/>
            <p:nvPr/>
          </p:nvSpPr>
          <p:spPr>
            <a:xfrm>
              <a:off x="7218870" y="4607738"/>
              <a:ext cx="1311707" cy="607978"/>
            </a:xfrm>
            <a:prstGeom prst="roundRect">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lumMod val="50000"/>
                    </a:schemeClr>
                  </a:solidFill>
                </a:rPr>
                <a:t>Analisador</a:t>
              </a:r>
            </a:p>
            <a:p>
              <a:pPr algn="ctr"/>
              <a:r>
                <a:rPr lang="pt-BR" sz="1400" dirty="0">
                  <a:solidFill>
                    <a:schemeClr val="tx1">
                      <a:lumMod val="50000"/>
                    </a:schemeClr>
                  </a:solidFill>
                </a:rPr>
                <a:t>Sintático</a:t>
              </a:r>
            </a:p>
          </p:txBody>
        </p:sp>
        <p:sp>
          <p:nvSpPr>
            <p:cNvPr id="25" name="CaixaDeTexto 24">
              <a:extLst>
                <a:ext uri="{FF2B5EF4-FFF2-40B4-BE49-F238E27FC236}">
                  <a16:creationId xmlns:a16="http://schemas.microsoft.com/office/drawing/2014/main" id="{1DC7D128-ED84-4CDA-8E9D-47EB950660B7}"/>
                </a:ext>
              </a:extLst>
            </p:cNvPr>
            <p:cNvSpPr txBox="1"/>
            <p:nvPr/>
          </p:nvSpPr>
          <p:spPr>
            <a:xfrm>
              <a:off x="4606963" y="3997908"/>
              <a:ext cx="1135247" cy="307777"/>
            </a:xfrm>
            <a:prstGeom prst="rect">
              <a:avLst/>
            </a:prstGeom>
            <a:noFill/>
            <a:ln>
              <a:solidFill>
                <a:schemeClr val="tx1">
                  <a:lumMod val="50000"/>
                </a:schemeClr>
              </a:solidFill>
            </a:ln>
          </p:spPr>
          <p:txBody>
            <a:bodyPr wrap="none" rtlCol="0">
              <a:spAutoFit/>
            </a:bodyPr>
            <a:lstStyle/>
            <a:p>
              <a:r>
                <a:rPr lang="pt-BR" sz="1400" dirty="0">
                  <a:solidFill>
                    <a:schemeClr val="tx1">
                      <a:lumMod val="50000"/>
                    </a:schemeClr>
                  </a:solidFill>
                </a:rPr>
                <a:t>caracteres</a:t>
              </a:r>
            </a:p>
          </p:txBody>
        </p:sp>
        <p:sp>
          <p:nvSpPr>
            <p:cNvPr id="26" name="CaixaDeTexto 25">
              <a:extLst>
                <a:ext uri="{FF2B5EF4-FFF2-40B4-BE49-F238E27FC236}">
                  <a16:creationId xmlns:a16="http://schemas.microsoft.com/office/drawing/2014/main" id="{1B1141C6-E06A-4EF6-870D-FB0D03423DDE}"/>
                </a:ext>
              </a:extLst>
            </p:cNvPr>
            <p:cNvSpPr txBox="1"/>
            <p:nvPr/>
          </p:nvSpPr>
          <p:spPr>
            <a:xfrm>
              <a:off x="6599055" y="5546337"/>
              <a:ext cx="747320" cy="307777"/>
            </a:xfrm>
            <a:prstGeom prst="rect">
              <a:avLst/>
            </a:prstGeom>
            <a:noFill/>
            <a:ln>
              <a:solidFill>
                <a:schemeClr val="tx1">
                  <a:lumMod val="50000"/>
                </a:schemeClr>
              </a:solidFill>
            </a:ln>
          </p:spPr>
          <p:txBody>
            <a:bodyPr wrap="none" rtlCol="0">
              <a:spAutoFit/>
            </a:bodyPr>
            <a:lstStyle/>
            <a:p>
              <a:r>
                <a:rPr lang="pt-BR" sz="1400" dirty="0">
                  <a:solidFill>
                    <a:schemeClr val="tx1">
                      <a:lumMod val="50000"/>
                    </a:schemeClr>
                  </a:solidFill>
                </a:rPr>
                <a:t>tokens</a:t>
              </a:r>
            </a:p>
          </p:txBody>
        </p:sp>
        <p:grpSp>
          <p:nvGrpSpPr>
            <p:cNvPr id="28" name="Agrupar 27">
              <a:extLst>
                <a:ext uri="{FF2B5EF4-FFF2-40B4-BE49-F238E27FC236}">
                  <a16:creationId xmlns:a16="http://schemas.microsoft.com/office/drawing/2014/main" id="{1C0BC358-5B72-4EB3-B619-3439096141E9}"/>
                </a:ext>
              </a:extLst>
            </p:cNvPr>
            <p:cNvGrpSpPr/>
            <p:nvPr/>
          </p:nvGrpSpPr>
          <p:grpSpPr>
            <a:xfrm>
              <a:off x="4992443" y="4305683"/>
              <a:ext cx="430028" cy="660719"/>
              <a:chOff x="1536978" y="3808896"/>
              <a:chExt cx="504056" cy="749768"/>
            </a:xfrm>
          </p:grpSpPr>
          <p:cxnSp>
            <p:nvCxnSpPr>
              <p:cNvPr id="37" name="Conector de seta reta 51">
                <a:extLst>
                  <a:ext uri="{FF2B5EF4-FFF2-40B4-BE49-F238E27FC236}">
                    <a16:creationId xmlns:a16="http://schemas.microsoft.com/office/drawing/2014/main" id="{7D752902-2384-4EAE-9929-7DE709082219}"/>
                  </a:ext>
                </a:extLst>
              </p:cNvPr>
              <p:cNvCxnSpPr>
                <a:cxnSpLocks/>
              </p:cNvCxnSpPr>
              <p:nvPr/>
            </p:nvCxnSpPr>
            <p:spPr>
              <a:xfrm>
                <a:off x="1536978" y="4490556"/>
                <a:ext cx="504056" cy="1"/>
              </a:xfrm>
              <a:prstGeom prst="straightConnector1">
                <a:avLst/>
              </a:prstGeom>
              <a:ln w="381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51">
                <a:extLst>
                  <a:ext uri="{FF2B5EF4-FFF2-40B4-BE49-F238E27FC236}">
                    <a16:creationId xmlns:a16="http://schemas.microsoft.com/office/drawing/2014/main" id="{AC90C203-48F6-46FE-A5C0-FE6E361029A9}"/>
                  </a:ext>
                </a:extLst>
              </p:cNvPr>
              <p:cNvCxnSpPr>
                <a:cxnSpLocks/>
                <a:stCxn id="25" idx="2"/>
                <a:endCxn id="39" idx="0"/>
              </p:cNvCxnSpPr>
              <p:nvPr/>
            </p:nvCxnSpPr>
            <p:spPr>
              <a:xfrm>
                <a:off x="1750478" y="3808896"/>
                <a:ext cx="0" cy="611840"/>
              </a:xfrm>
              <a:prstGeom prst="straightConnector1">
                <a:avLst/>
              </a:prstGeom>
              <a:ln w="9525">
                <a:solidFill>
                  <a:schemeClr val="tx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39" name="Elipse 38">
                <a:extLst>
                  <a:ext uri="{FF2B5EF4-FFF2-40B4-BE49-F238E27FC236}">
                    <a16:creationId xmlns:a16="http://schemas.microsoft.com/office/drawing/2014/main" id="{721D47F4-E3CD-4088-949B-D4CA0A6818BC}"/>
                  </a:ext>
                </a:extLst>
              </p:cNvPr>
              <p:cNvSpPr/>
              <p:nvPr/>
            </p:nvSpPr>
            <p:spPr>
              <a:xfrm>
                <a:off x="1682894" y="4420737"/>
                <a:ext cx="135166" cy="137927"/>
              </a:xfrm>
              <a:prstGeom prst="ellipse">
                <a:avLst/>
              </a:prstGeom>
              <a:solidFill>
                <a:schemeClr val="bg1">
                  <a:lumMod val="85000"/>
                  <a:lumOff val="15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lumMod val="50000"/>
                    </a:schemeClr>
                  </a:solidFill>
                </a:endParaRPr>
              </a:p>
            </p:txBody>
          </p:sp>
        </p:grpSp>
        <p:grpSp>
          <p:nvGrpSpPr>
            <p:cNvPr id="29" name="Agrupar 28">
              <a:extLst>
                <a:ext uri="{FF2B5EF4-FFF2-40B4-BE49-F238E27FC236}">
                  <a16:creationId xmlns:a16="http://schemas.microsoft.com/office/drawing/2014/main" id="{AEE62B76-38AA-4173-AEA0-2112A9A93E22}"/>
                </a:ext>
              </a:extLst>
            </p:cNvPr>
            <p:cNvGrpSpPr/>
            <p:nvPr/>
          </p:nvGrpSpPr>
          <p:grpSpPr>
            <a:xfrm>
              <a:off x="6794258" y="4844856"/>
              <a:ext cx="430028" cy="701481"/>
              <a:chOff x="3648971" y="4420737"/>
              <a:chExt cx="504056" cy="796024"/>
            </a:xfrm>
          </p:grpSpPr>
          <p:cxnSp>
            <p:nvCxnSpPr>
              <p:cNvPr id="34" name="Conector de seta reta 51">
                <a:extLst>
                  <a:ext uri="{FF2B5EF4-FFF2-40B4-BE49-F238E27FC236}">
                    <a16:creationId xmlns:a16="http://schemas.microsoft.com/office/drawing/2014/main" id="{F8D6282D-163A-4DB7-B57A-174F83372CBB}"/>
                  </a:ext>
                </a:extLst>
              </p:cNvPr>
              <p:cNvCxnSpPr>
                <a:cxnSpLocks/>
              </p:cNvCxnSpPr>
              <p:nvPr/>
            </p:nvCxnSpPr>
            <p:spPr>
              <a:xfrm>
                <a:off x="3648971" y="4490556"/>
                <a:ext cx="504056" cy="1"/>
              </a:xfrm>
              <a:prstGeom prst="straightConnector1">
                <a:avLst/>
              </a:prstGeom>
              <a:ln w="381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ector de seta reta 51">
                <a:extLst>
                  <a:ext uri="{FF2B5EF4-FFF2-40B4-BE49-F238E27FC236}">
                    <a16:creationId xmlns:a16="http://schemas.microsoft.com/office/drawing/2014/main" id="{F2A5AAAD-785E-43B8-8408-5CFA0A97A66C}"/>
                  </a:ext>
                </a:extLst>
              </p:cNvPr>
              <p:cNvCxnSpPr>
                <a:cxnSpLocks/>
                <a:stCxn id="36" idx="4"/>
                <a:endCxn id="26" idx="0"/>
              </p:cNvCxnSpPr>
              <p:nvPr/>
            </p:nvCxnSpPr>
            <p:spPr>
              <a:xfrm flipH="1">
                <a:off x="3858149" y="4558665"/>
                <a:ext cx="1" cy="658096"/>
              </a:xfrm>
              <a:prstGeom prst="straightConnector1">
                <a:avLst/>
              </a:prstGeom>
              <a:ln w="9525">
                <a:solidFill>
                  <a:schemeClr val="tx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36" name="Elipse 35">
                <a:extLst>
                  <a:ext uri="{FF2B5EF4-FFF2-40B4-BE49-F238E27FC236}">
                    <a16:creationId xmlns:a16="http://schemas.microsoft.com/office/drawing/2014/main" id="{196C71D6-59AD-4E9F-9192-0AA30319D529}"/>
                  </a:ext>
                </a:extLst>
              </p:cNvPr>
              <p:cNvSpPr/>
              <p:nvPr/>
            </p:nvSpPr>
            <p:spPr>
              <a:xfrm>
                <a:off x="3790566" y="4420737"/>
                <a:ext cx="135166" cy="137927"/>
              </a:xfrm>
              <a:prstGeom prst="ellipse">
                <a:avLst/>
              </a:prstGeom>
              <a:solidFill>
                <a:schemeClr val="bg1">
                  <a:lumMod val="85000"/>
                  <a:lumOff val="15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lumMod val="50000"/>
                    </a:schemeClr>
                  </a:solidFill>
                </a:endParaRPr>
              </a:p>
            </p:txBody>
          </p:sp>
        </p:grpSp>
        <p:cxnSp>
          <p:nvCxnSpPr>
            <p:cNvPr id="31" name="Conector de seta reta 51">
              <a:extLst>
                <a:ext uri="{FF2B5EF4-FFF2-40B4-BE49-F238E27FC236}">
                  <a16:creationId xmlns:a16="http://schemas.microsoft.com/office/drawing/2014/main" id="{D7E85D5C-F8BA-4279-8DD3-FA8821532E44}"/>
                </a:ext>
              </a:extLst>
            </p:cNvPr>
            <p:cNvCxnSpPr>
              <a:cxnSpLocks/>
            </p:cNvCxnSpPr>
            <p:nvPr/>
          </p:nvCxnSpPr>
          <p:spPr>
            <a:xfrm flipV="1">
              <a:off x="8542704" y="4906383"/>
              <a:ext cx="288012" cy="221"/>
            </a:xfrm>
            <a:prstGeom prst="straightConnector1">
              <a:avLst/>
            </a:prstGeom>
            <a:ln w="381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40" name="CaixaDeTexto 39">
            <a:extLst>
              <a:ext uri="{FF2B5EF4-FFF2-40B4-BE49-F238E27FC236}">
                <a16:creationId xmlns:a16="http://schemas.microsoft.com/office/drawing/2014/main" id="{6C46CFC7-9822-4978-8028-B78E3A5E2127}"/>
              </a:ext>
            </a:extLst>
          </p:cNvPr>
          <p:cNvSpPr txBox="1"/>
          <p:nvPr/>
        </p:nvSpPr>
        <p:spPr>
          <a:xfrm>
            <a:off x="1562772" y="2387312"/>
            <a:ext cx="5090823" cy="369332"/>
          </a:xfrm>
          <a:prstGeom prst="rect">
            <a:avLst/>
          </a:prstGeom>
          <a:noFill/>
        </p:spPr>
        <p:txBody>
          <a:bodyPr wrap="square" rtlCol="0">
            <a:spAutoFit/>
          </a:bodyPr>
          <a:lstStyle/>
          <a:p>
            <a:r>
              <a:rPr lang="pt-BR" dirty="0">
                <a:latin typeface="Consolas" panose="020B0609020204030204" pitchFamily="49" charset="0"/>
              </a:rPr>
              <a:t>&lt;</a:t>
            </a:r>
            <a:r>
              <a:rPr lang="pt-BR" b="1" dirty="0">
                <a:solidFill>
                  <a:srgbClr val="FF4343"/>
                </a:solidFill>
                <a:latin typeface="Consolas" panose="020B0609020204030204" pitchFamily="49" charset="0"/>
              </a:rPr>
              <a:t>num</a:t>
            </a:r>
            <a:r>
              <a:rPr lang="pt-BR" dirty="0">
                <a:latin typeface="Consolas" panose="020B0609020204030204" pitchFamily="49" charset="0"/>
              </a:rPr>
              <a:t>,25&gt; &lt;</a:t>
            </a:r>
            <a:r>
              <a:rPr lang="pt-BR" dirty="0">
                <a:solidFill>
                  <a:srgbClr val="FF4343"/>
                </a:solidFill>
                <a:latin typeface="Consolas" panose="020B0609020204030204" pitchFamily="49" charset="0"/>
              </a:rPr>
              <a:t>+</a:t>
            </a:r>
            <a:r>
              <a:rPr lang="pt-BR" dirty="0">
                <a:latin typeface="Consolas" panose="020B0609020204030204" pitchFamily="49" charset="0"/>
              </a:rPr>
              <a:t>&gt; &lt;</a:t>
            </a:r>
            <a:r>
              <a:rPr lang="pt-BR" dirty="0">
                <a:solidFill>
                  <a:srgbClr val="FF4343"/>
                </a:solidFill>
                <a:latin typeface="Consolas" panose="020B0609020204030204" pitchFamily="49" charset="0"/>
              </a:rPr>
              <a:t>id</a:t>
            </a:r>
            <a:r>
              <a:rPr lang="pt-BR" dirty="0">
                <a:latin typeface="Consolas" panose="020B0609020204030204" pitchFamily="49" charset="0"/>
              </a:rPr>
              <a:t>,</a:t>
            </a:r>
            <a:r>
              <a:rPr lang="pt-BR" dirty="0">
                <a:solidFill>
                  <a:srgbClr val="FF7575"/>
                </a:solidFill>
                <a:latin typeface="Consolas" panose="020B0609020204030204" pitchFamily="49" charset="0"/>
              </a:rPr>
              <a:t>"val"</a:t>
            </a:r>
            <a:r>
              <a:rPr lang="pt-BR" dirty="0">
                <a:latin typeface="Consolas" panose="020B0609020204030204" pitchFamily="49" charset="0"/>
              </a:rPr>
              <a:t>&gt; &lt;</a:t>
            </a:r>
            <a:r>
              <a:rPr lang="pt-BR" dirty="0">
                <a:solidFill>
                  <a:srgbClr val="FF4343"/>
                </a:solidFill>
                <a:latin typeface="Consolas" panose="020B0609020204030204" pitchFamily="49" charset="0"/>
              </a:rPr>
              <a:t>-</a:t>
            </a:r>
            <a:r>
              <a:rPr lang="pt-BR" dirty="0">
                <a:latin typeface="Consolas" panose="020B0609020204030204" pitchFamily="49" charset="0"/>
              </a:rPr>
              <a:t>&gt; &lt;</a:t>
            </a:r>
            <a:r>
              <a:rPr lang="pt-BR" dirty="0">
                <a:solidFill>
                  <a:srgbClr val="FF4343"/>
                </a:solidFill>
                <a:latin typeface="Consolas" panose="020B0609020204030204" pitchFamily="49" charset="0"/>
              </a:rPr>
              <a:t>num</a:t>
            </a:r>
            <a:r>
              <a:rPr lang="pt-BR" dirty="0">
                <a:latin typeface="Consolas" panose="020B0609020204030204" pitchFamily="49" charset="0"/>
              </a:rPr>
              <a:t>,7&gt;</a:t>
            </a:r>
          </a:p>
        </p:txBody>
      </p:sp>
      <p:sp>
        <p:nvSpPr>
          <p:cNvPr id="8" name="CaixaDeTexto 7">
            <a:extLst>
              <a:ext uri="{FF2B5EF4-FFF2-40B4-BE49-F238E27FC236}">
                <a16:creationId xmlns:a16="http://schemas.microsoft.com/office/drawing/2014/main" id="{8D8DE607-B5B5-43A3-A5AB-7356E7D5156B}"/>
              </a:ext>
            </a:extLst>
          </p:cNvPr>
          <p:cNvSpPr txBox="1"/>
          <p:nvPr/>
        </p:nvSpPr>
        <p:spPr>
          <a:xfrm>
            <a:off x="2323928" y="4151796"/>
            <a:ext cx="1306768" cy="2062103"/>
          </a:xfrm>
          <a:prstGeom prst="rect">
            <a:avLst/>
          </a:prstGeom>
          <a:noFill/>
        </p:spPr>
        <p:txBody>
          <a:bodyPr wrap="none" rtlCol="0">
            <a:spAutoFit/>
          </a:bodyPr>
          <a:lstStyle/>
          <a:p>
            <a:r>
              <a:rPr lang="pt-BR" sz="1600" dirty="0">
                <a:solidFill>
                  <a:schemeClr val="bg2">
                    <a:lumMod val="50000"/>
                    <a:lumOff val="50000"/>
                  </a:schemeClr>
                </a:solidFill>
                <a:latin typeface="Consolas" panose="020B0609020204030204" pitchFamily="49" charset="0"/>
              </a:rPr>
              <a:t>int</a:t>
            </a:r>
            <a:r>
              <a:rPr lang="pt-BR" sz="1600" dirty="0">
                <a:latin typeface="Consolas" panose="020B0609020204030204" pitchFamily="49" charset="0"/>
              </a:rPr>
              <a:t> x;</a:t>
            </a:r>
          </a:p>
          <a:p>
            <a:r>
              <a:rPr lang="pt-BR" sz="1600" dirty="0">
                <a:solidFill>
                  <a:schemeClr val="bg2">
                    <a:lumMod val="50000"/>
                    <a:lumOff val="50000"/>
                  </a:schemeClr>
                </a:solidFill>
                <a:latin typeface="Consolas" panose="020B0609020204030204" pitchFamily="49" charset="0"/>
              </a:rPr>
              <a:t>char</a:t>
            </a:r>
            <a:r>
              <a:rPr lang="pt-BR" sz="1600" dirty="0">
                <a:latin typeface="Consolas" panose="020B0609020204030204" pitchFamily="49" charset="0"/>
              </a:rPr>
              <a:t> y;</a:t>
            </a:r>
          </a:p>
          <a:p>
            <a:r>
              <a:rPr lang="pt-BR" sz="1600" dirty="0">
                <a:latin typeface="Consolas" panose="020B0609020204030204" pitchFamily="49" charset="0"/>
              </a:rPr>
              <a:t>{</a:t>
            </a:r>
          </a:p>
          <a:p>
            <a:r>
              <a:rPr lang="pt-BR" sz="1600" dirty="0">
                <a:latin typeface="Consolas" panose="020B0609020204030204" pitchFamily="49" charset="0"/>
              </a:rPr>
              <a:t>   </a:t>
            </a:r>
            <a:r>
              <a:rPr lang="pt-BR" sz="1600" dirty="0">
                <a:solidFill>
                  <a:schemeClr val="bg2">
                    <a:lumMod val="50000"/>
                    <a:lumOff val="50000"/>
                  </a:schemeClr>
                </a:solidFill>
                <a:latin typeface="Consolas" panose="020B0609020204030204" pitchFamily="49" charset="0"/>
              </a:rPr>
              <a:t>bool</a:t>
            </a:r>
            <a:r>
              <a:rPr lang="pt-BR" sz="1600" dirty="0">
                <a:latin typeface="Consolas" panose="020B0609020204030204" pitchFamily="49" charset="0"/>
              </a:rPr>
              <a:t> y;</a:t>
            </a:r>
          </a:p>
          <a:p>
            <a:r>
              <a:rPr lang="pt-BR" sz="1600" dirty="0">
                <a:latin typeface="Consolas" panose="020B0609020204030204" pitchFamily="49" charset="0"/>
              </a:rPr>
              <a:t>   x;</a:t>
            </a:r>
          </a:p>
          <a:p>
            <a:r>
              <a:rPr lang="pt-BR" sz="1600" dirty="0">
                <a:latin typeface="Consolas" panose="020B0609020204030204" pitchFamily="49" charset="0"/>
              </a:rPr>
              <a:t>   y;</a:t>
            </a:r>
          </a:p>
          <a:p>
            <a:r>
              <a:rPr lang="pt-BR" sz="1600" dirty="0">
                <a:latin typeface="Consolas" panose="020B0609020204030204" pitchFamily="49" charset="0"/>
              </a:rPr>
              <a:t>}</a:t>
            </a:r>
          </a:p>
          <a:p>
            <a:r>
              <a:rPr lang="pt-BR" sz="1600" dirty="0">
                <a:latin typeface="Consolas" panose="020B0609020204030204" pitchFamily="49" charset="0"/>
              </a:rPr>
              <a:t>y;</a:t>
            </a:r>
          </a:p>
        </p:txBody>
      </p:sp>
      <p:sp>
        <p:nvSpPr>
          <p:cNvPr id="15" name="Retângulo 14">
            <a:extLst>
              <a:ext uri="{FF2B5EF4-FFF2-40B4-BE49-F238E27FC236}">
                <a16:creationId xmlns:a16="http://schemas.microsoft.com/office/drawing/2014/main" id="{AD1459BE-3E4B-4C7F-80B1-0C51CB235D84}"/>
              </a:ext>
            </a:extLst>
          </p:cNvPr>
          <p:cNvSpPr/>
          <p:nvPr/>
        </p:nvSpPr>
        <p:spPr>
          <a:xfrm>
            <a:off x="9158086" y="4429356"/>
            <a:ext cx="1326591" cy="830997"/>
          </a:xfrm>
          <a:prstGeom prst="rect">
            <a:avLst/>
          </a:prstGeom>
        </p:spPr>
        <p:txBody>
          <a:bodyPr wrap="square">
            <a:spAutoFit/>
          </a:bodyPr>
          <a:lstStyle/>
          <a:p>
            <a:pPr algn="ctr"/>
            <a:r>
              <a:rPr lang="pt-BR" sz="1600" dirty="0"/>
              <a:t>Vamos precisar de uma </a:t>
            </a:r>
          </a:p>
        </p:txBody>
      </p:sp>
      <p:cxnSp>
        <p:nvCxnSpPr>
          <p:cNvPr id="41" name="Conector: Curvo 40">
            <a:extLst>
              <a:ext uri="{FF2B5EF4-FFF2-40B4-BE49-F238E27FC236}">
                <a16:creationId xmlns:a16="http://schemas.microsoft.com/office/drawing/2014/main" id="{AB9BA5A6-30DE-489E-861B-D305EE27D158}"/>
              </a:ext>
            </a:extLst>
          </p:cNvPr>
          <p:cNvCxnSpPr>
            <a:cxnSpLocks/>
          </p:cNvCxnSpPr>
          <p:nvPr/>
        </p:nvCxnSpPr>
        <p:spPr>
          <a:xfrm rot="5400000">
            <a:off x="9335151" y="5248067"/>
            <a:ext cx="434505" cy="537956"/>
          </a:xfrm>
          <a:prstGeom prst="curvedConnector2">
            <a:avLst/>
          </a:prstGeom>
          <a:ln w="57150">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6620063"/>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5F83EA-C49C-40AC-9219-CC3C13FAB21F}"/>
              </a:ext>
            </a:extLst>
          </p:cNvPr>
          <p:cNvSpPr>
            <a:spLocks noGrp="1"/>
          </p:cNvSpPr>
          <p:nvPr>
            <p:ph type="title"/>
          </p:nvPr>
        </p:nvSpPr>
        <p:spPr/>
        <p:txBody>
          <a:bodyPr/>
          <a:lstStyle/>
          <a:p>
            <a:r>
              <a:rPr lang="pt-BR" dirty="0"/>
              <a:t>Tabela de Símbolos</a:t>
            </a:r>
          </a:p>
        </p:txBody>
      </p:sp>
      <p:sp>
        <p:nvSpPr>
          <p:cNvPr id="3" name="Espaço Reservado para Conteúdo 2">
            <a:extLst>
              <a:ext uri="{FF2B5EF4-FFF2-40B4-BE49-F238E27FC236}">
                <a16:creationId xmlns:a16="http://schemas.microsoft.com/office/drawing/2014/main" id="{392F1E43-EC00-4CE9-922D-C7E2B40E074F}"/>
              </a:ext>
            </a:extLst>
          </p:cNvPr>
          <p:cNvSpPr>
            <a:spLocks noGrp="1"/>
          </p:cNvSpPr>
          <p:nvPr>
            <p:ph idx="1"/>
          </p:nvPr>
        </p:nvSpPr>
        <p:spPr/>
        <p:txBody>
          <a:bodyPr>
            <a:normAutofit/>
          </a:bodyPr>
          <a:lstStyle/>
          <a:p>
            <a:r>
              <a:rPr lang="pt-BR" dirty="0"/>
              <a:t>As tabelas de símbolos são </a:t>
            </a:r>
            <a:r>
              <a:rPr lang="pt-BR" dirty="0">
                <a:solidFill>
                  <a:schemeClr val="accent1">
                    <a:lumMod val="75000"/>
                  </a:schemeClr>
                </a:solidFill>
              </a:rPr>
              <a:t>estruturas de dados</a:t>
            </a:r>
            <a:r>
              <a:rPr lang="pt-BR" dirty="0"/>
              <a:t> usadas para </a:t>
            </a:r>
            <a:br>
              <a:rPr lang="pt-BR" dirty="0"/>
            </a:br>
            <a:r>
              <a:rPr lang="pt-BR" dirty="0">
                <a:solidFill>
                  <a:schemeClr val="accent1">
                    <a:lumMod val="75000"/>
                  </a:schemeClr>
                </a:solidFill>
              </a:rPr>
              <a:t>guardar informações </a:t>
            </a:r>
            <a:r>
              <a:rPr lang="pt-BR" dirty="0"/>
              <a:t>sobre</a:t>
            </a:r>
            <a:r>
              <a:rPr lang="pt-BR" dirty="0">
                <a:solidFill>
                  <a:schemeClr val="accent1">
                    <a:lumMod val="75000"/>
                  </a:schemeClr>
                </a:solidFill>
              </a:rPr>
              <a:t> </a:t>
            </a:r>
            <a:r>
              <a:rPr lang="pt-BR" dirty="0"/>
              <a:t>o programa fonte</a:t>
            </a:r>
          </a:p>
          <a:p>
            <a:pPr lvl="1"/>
            <a:r>
              <a:rPr lang="pt-BR" dirty="0"/>
              <a:t>São coletadas de forma incremental nas fases de análise</a:t>
            </a:r>
          </a:p>
          <a:p>
            <a:pPr lvl="1"/>
            <a:r>
              <a:rPr lang="pt-BR" dirty="0"/>
              <a:t>Usadas nas fases de síntese para gerar o código objeto</a:t>
            </a:r>
          </a:p>
        </p:txBody>
      </p:sp>
      <p:grpSp>
        <p:nvGrpSpPr>
          <p:cNvPr id="31" name="Agrupar 30">
            <a:extLst>
              <a:ext uri="{FF2B5EF4-FFF2-40B4-BE49-F238E27FC236}">
                <a16:creationId xmlns:a16="http://schemas.microsoft.com/office/drawing/2014/main" id="{DA3AA3C6-9CD4-4340-9C10-1DBC88281155}"/>
              </a:ext>
            </a:extLst>
          </p:cNvPr>
          <p:cNvGrpSpPr/>
          <p:nvPr/>
        </p:nvGrpSpPr>
        <p:grpSpPr>
          <a:xfrm>
            <a:off x="2403083" y="4087240"/>
            <a:ext cx="7382658" cy="2126704"/>
            <a:chOff x="1773935" y="4087240"/>
            <a:chExt cx="7382658" cy="2126704"/>
          </a:xfrm>
        </p:grpSpPr>
        <p:sp>
          <p:nvSpPr>
            <p:cNvPr id="4" name="Retângulo 3">
              <a:extLst>
                <a:ext uri="{FF2B5EF4-FFF2-40B4-BE49-F238E27FC236}">
                  <a16:creationId xmlns:a16="http://schemas.microsoft.com/office/drawing/2014/main" id="{9554BBDA-B0B1-4A9C-AFBE-DCDC9C4D28A2}"/>
                </a:ext>
              </a:extLst>
            </p:cNvPr>
            <p:cNvSpPr/>
            <p:nvPr/>
          </p:nvSpPr>
          <p:spPr>
            <a:xfrm>
              <a:off x="1773935" y="4653137"/>
              <a:ext cx="7382658" cy="1225350"/>
            </a:xfrm>
            <a:prstGeom prst="rect">
              <a:avLst/>
            </a:prstGeom>
            <a:gradFill flip="none" rotWithShape="1">
              <a:gsLst>
                <a:gs pos="0">
                  <a:schemeClr val="tx2">
                    <a:lumMod val="50000"/>
                    <a:alpha val="0"/>
                  </a:schemeClr>
                </a:gs>
                <a:gs pos="100000">
                  <a:schemeClr val="tx2">
                    <a:lumMod val="50000"/>
                    <a:alpha val="0"/>
                  </a:schemeClr>
                </a:gs>
                <a:gs pos="49000">
                  <a:schemeClr val="tx2">
                    <a:lumMod val="50000"/>
                    <a:alpha val="3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5" name="Conector reto 4">
              <a:extLst>
                <a:ext uri="{FF2B5EF4-FFF2-40B4-BE49-F238E27FC236}">
                  <a16:creationId xmlns:a16="http://schemas.microsoft.com/office/drawing/2014/main" id="{0C1AD4A4-A784-48AC-A0A6-D3EC88809D6D}"/>
                </a:ext>
              </a:extLst>
            </p:cNvPr>
            <p:cNvCxnSpPr>
              <a:cxnSpLocks/>
            </p:cNvCxnSpPr>
            <p:nvPr/>
          </p:nvCxnSpPr>
          <p:spPr>
            <a:xfrm>
              <a:off x="5449339" y="4087240"/>
              <a:ext cx="0" cy="2126704"/>
            </a:xfrm>
            <a:prstGeom prst="line">
              <a:avLst/>
            </a:prstGeom>
            <a:ln w="28575">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grpSp>
          <p:nvGrpSpPr>
            <p:cNvPr id="6" name="Agrupar 5">
              <a:extLst>
                <a:ext uri="{FF2B5EF4-FFF2-40B4-BE49-F238E27FC236}">
                  <a16:creationId xmlns:a16="http://schemas.microsoft.com/office/drawing/2014/main" id="{A135EB41-D064-4F96-A0A6-38CFECA82B0C}"/>
                </a:ext>
              </a:extLst>
            </p:cNvPr>
            <p:cNvGrpSpPr/>
            <p:nvPr/>
          </p:nvGrpSpPr>
          <p:grpSpPr>
            <a:xfrm>
              <a:off x="1917948" y="4797152"/>
              <a:ext cx="7062781" cy="1001751"/>
              <a:chOff x="1973621" y="4806833"/>
              <a:chExt cx="7062781" cy="1001751"/>
            </a:xfrm>
          </p:grpSpPr>
          <p:sp>
            <p:nvSpPr>
              <p:cNvPr id="7" name="Retângulo: Cantos Arredondados 6">
                <a:extLst>
                  <a:ext uri="{FF2B5EF4-FFF2-40B4-BE49-F238E27FC236}">
                    <a16:creationId xmlns:a16="http://schemas.microsoft.com/office/drawing/2014/main" id="{4BB6025F-CD77-4904-88B7-2D3000D01632}"/>
                  </a:ext>
                </a:extLst>
              </p:cNvPr>
              <p:cNvSpPr/>
              <p:nvPr/>
            </p:nvSpPr>
            <p:spPr>
              <a:xfrm>
                <a:off x="4366220" y="5085184"/>
                <a:ext cx="2352660" cy="428628"/>
              </a:xfrm>
              <a:prstGeom prst="roundRect">
                <a:avLst/>
              </a:prstGeom>
              <a:solidFill>
                <a:schemeClr val="accent1">
                  <a:lumMod val="75000"/>
                </a:schemeClr>
              </a:solidFill>
              <a:ln w="28575">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a:t>Compilador</a:t>
                </a:r>
              </a:p>
            </p:txBody>
          </p:sp>
          <p:grpSp>
            <p:nvGrpSpPr>
              <p:cNvPr id="8" name="Grupo 48">
                <a:extLst>
                  <a:ext uri="{FF2B5EF4-FFF2-40B4-BE49-F238E27FC236}">
                    <a16:creationId xmlns:a16="http://schemas.microsoft.com/office/drawing/2014/main" id="{A5AAF8FF-B24F-4903-B21E-CC63F1A45017}"/>
                  </a:ext>
                </a:extLst>
              </p:cNvPr>
              <p:cNvGrpSpPr/>
              <p:nvPr/>
            </p:nvGrpSpPr>
            <p:grpSpPr>
              <a:xfrm>
                <a:off x="2998067" y="4806833"/>
                <a:ext cx="819853" cy="1001751"/>
                <a:chOff x="6715143" y="2786058"/>
                <a:chExt cx="571504" cy="714380"/>
              </a:xfrm>
            </p:grpSpPr>
            <p:sp>
              <p:nvSpPr>
                <p:cNvPr id="14" name="Retângulo 13">
                  <a:extLst>
                    <a:ext uri="{FF2B5EF4-FFF2-40B4-BE49-F238E27FC236}">
                      <a16:creationId xmlns:a16="http://schemas.microsoft.com/office/drawing/2014/main" id="{BCF49A3C-B9E9-409E-B9C4-0194AEEC10D1}"/>
                    </a:ext>
                  </a:extLst>
                </p:cNvPr>
                <p:cNvSpPr/>
                <p:nvPr/>
              </p:nvSpPr>
              <p:spPr>
                <a:xfrm>
                  <a:off x="6715143" y="2786058"/>
                  <a:ext cx="571504" cy="71438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5" name="Conector reto 14">
                  <a:extLst>
                    <a:ext uri="{FF2B5EF4-FFF2-40B4-BE49-F238E27FC236}">
                      <a16:creationId xmlns:a16="http://schemas.microsoft.com/office/drawing/2014/main" id="{0173ED2D-5E48-4C5B-BCCD-C3029907A51F}"/>
                    </a:ext>
                  </a:extLst>
                </p:cNvPr>
                <p:cNvCxnSpPr/>
                <p:nvPr/>
              </p:nvCxnSpPr>
              <p:spPr>
                <a:xfrm>
                  <a:off x="6786578" y="2928934"/>
                  <a:ext cx="357190" cy="1588"/>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cxnSp>
              <p:nvCxnSpPr>
                <p:cNvPr id="16" name="Conector reto 15">
                  <a:extLst>
                    <a:ext uri="{FF2B5EF4-FFF2-40B4-BE49-F238E27FC236}">
                      <a16:creationId xmlns:a16="http://schemas.microsoft.com/office/drawing/2014/main" id="{F93C8D48-E992-40AF-AA15-0FB279676031}"/>
                    </a:ext>
                  </a:extLst>
                </p:cNvPr>
                <p:cNvCxnSpPr/>
                <p:nvPr/>
              </p:nvCxnSpPr>
              <p:spPr>
                <a:xfrm>
                  <a:off x="6786578" y="3071810"/>
                  <a:ext cx="214314" cy="1588"/>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cxnSp>
              <p:nvCxnSpPr>
                <p:cNvPr id="17" name="Conector reto 16">
                  <a:extLst>
                    <a:ext uri="{FF2B5EF4-FFF2-40B4-BE49-F238E27FC236}">
                      <a16:creationId xmlns:a16="http://schemas.microsoft.com/office/drawing/2014/main" id="{F4A2D7CD-2827-407F-9627-F2059AC2CBA2}"/>
                    </a:ext>
                  </a:extLst>
                </p:cNvPr>
                <p:cNvCxnSpPr/>
                <p:nvPr/>
              </p:nvCxnSpPr>
              <p:spPr>
                <a:xfrm>
                  <a:off x="6786578" y="3214686"/>
                  <a:ext cx="428628" cy="1588"/>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cxnSp>
              <p:nvCxnSpPr>
                <p:cNvPr id="18" name="Conector reto 17">
                  <a:extLst>
                    <a:ext uri="{FF2B5EF4-FFF2-40B4-BE49-F238E27FC236}">
                      <a16:creationId xmlns:a16="http://schemas.microsoft.com/office/drawing/2014/main" id="{AC82442F-2453-4159-98E2-3D714C49FF5A}"/>
                    </a:ext>
                  </a:extLst>
                </p:cNvPr>
                <p:cNvCxnSpPr/>
                <p:nvPr/>
              </p:nvCxnSpPr>
              <p:spPr>
                <a:xfrm>
                  <a:off x="6786578" y="3357562"/>
                  <a:ext cx="357190" cy="1588"/>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cxnSp>
              <p:nvCxnSpPr>
                <p:cNvPr id="19" name="Conector reto 18">
                  <a:extLst>
                    <a:ext uri="{FF2B5EF4-FFF2-40B4-BE49-F238E27FC236}">
                      <a16:creationId xmlns:a16="http://schemas.microsoft.com/office/drawing/2014/main" id="{522F1981-BC5D-4C95-8B63-1B6521A3E576}"/>
                    </a:ext>
                  </a:extLst>
                </p:cNvPr>
                <p:cNvCxnSpPr/>
                <p:nvPr/>
              </p:nvCxnSpPr>
              <p:spPr>
                <a:xfrm>
                  <a:off x="6786578" y="3000372"/>
                  <a:ext cx="357190" cy="1588"/>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cxnSp>
              <p:nvCxnSpPr>
                <p:cNvPr id="20" name="Conector reto 19">
                  <a:extLst>
                    <a:ext uri="{FF2B5EF4-FFF2-40B4-BE49-F238E27FC236}">
                      <a16:creationId xmlns:a16="http://schemas.microsoft.com/office/drawing/2014/main" id="{859D9A61-F7A0-43EF-8DD3-22B82EEE9016}"/>
                    </a:ext>
                  </a:extLst>
                </p:cNvPr>
                <p:cNvCxnSpPr/>
                <p:nvPr/>
              </p:nvCxnSpPr>
              <p:spPr>
                <a:xfrm>
                  <a:off x="6786578" y="3286124"/>
                  <a:ext cx="214314" cy="1588"/>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cxnSp>
              <p:nvCxnSpPr>
                <p:cNvPr id="21" name="Conector reto 20">
                  <a:extLst>
                    <a:ext uri="{FF2B5EF4-FFF2-40B4-BE49-F238E27FC236}">
                      <a16:creationId xmlns:a16="http://schemas.microsoft.com/office/drawing/2014/main" id="{BF23D105-92AA-40E7-9E81-6D7EEE3FFE10}"/>
                    </a:ext>
                  </a:extLst>
                </p:cNvPr>
                <p:cNvCxnSpPr/>
                <p:nvPr/>
              </p:nvCxnSpPr>
              <p:spPr>
                <a:xfrm>
                  <a:off x="6786578" y="3143248"/>
                  <a:ext cx="357190" cy="1588"/>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grpSp>
          <p:sp>
            <p:nvSpPr>
              <p:cNvPr id="9" name="Retângulo 8">
                <a:extLst>
                  <a:ext uri="{FF2B5EF4-FFF2-40B4-BE49-F238E27FC236}">
                    <a16:creationId xmlns:a16="http://schemas.microsoft.com/office/drawing/2014/main" id="{D2B9EF3A-769E-4704-999E-24B44D645390}"/>
                  </a:ext>
                </a:extLst>
              </p:cNvPr>
              <p:cNvSpPr/>
              <p:nvPr/>
            </p:nvSpPr>
            <p:spPr>
              <a:xfrm>
                <a:off x="7272684" y="4823312"/>
                <a:ext cx="766899" cy="92333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dirty="0">
                    <a:solidFill>
                      <a:schemeClr val="bg1"/>
                    </a:solidFill>
                  </a:rPr>
                  <a:t>010110101101001010110111001100011001</a:t>
                </a:r>
              </a:p>
            </p:txBody>
          </p:sp>
          <p:cxnSp>
            <p:nvCxnSpPr>
              <p:cNvPr id="10" name="Conector de seta reta 63">
                <a:extLst>
                  <a:ext uri="{FF2B5EF4-FFF2-40B4-BE49-F238E27FC236}">
                    <a16:creationId xmlns:a16="http://schemas.microsoft.com/office/drawing/2014/main" id="{24FA66E6-A825-43CC-AF7F-98572959ED30}"/>
                  </a:ext>
                </a:extLst>
              </p:cNvPr>
              <p:cNvCxnSpPr>
                <a:cxnSpLocks/>
                <a:endCxn id="9" idx="1"/>
              </p:cNvCxnSpPr>
              <p:nvPr/>
            </p:nvCxnSpPr>
            <p:spPr>
              <a:xfrm flipV="1">
                <a:off x="6718880" y="5284977"/>
                <a:ext cx="553804" cy="1452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CaixaDeTexto 10">
                <a:extLst>
                  <a:ext uri="{FF2B5EF4-FFF2-40B4-BE49-F238E27FC236}">
                    <a16:creationId xmlns:a16="http://schemas.microsoft.com/office/drawing/2014/main" id="{6D7E7BEB-845C-4A4E-99AB-A0B622626D38}"/>
                  </a:ext>
                </a:extLst>
              </p:cNvPr>
              <p:cNvSpPr txBox="1"/>
              <p:nvPr/>
            </p:nvSpPr>
            <p:spPr>
              <a:xfrm>
                <a:off x="1973621" y="4923284"/>
                <a:ext cx="941283" cy="584775"/>
              </a:xfrm>
              <a:prstGeom prst="rect">
                <a:avLst/>
              </a:prstGeom>
              <a:noFill/>
            </p:spPr>
            <p:txBody>
              <a:bodyPr wrap="none" rtlCol="0">
                <a:spAutoFit/>
              </a:bodyPr>
              <a:lstStyle/>
              <a:p>
                <a:pPr algn="ctr"/>
                <a:r>
                  <a:rPr lang="pt-BR" sz="1600" dirty="0"/>
                  <a:t>Código</a:t>
                </a:r>
              </a:p>
              <a:p>
                <a:pPr algn="ctr"/>
                <a:r>
                  <a:rPr lang="pt-BR" sz="1600" dirty="0"/>
                  <a:t>Fonte</a:t>
                </a:r>
              </a:p>
            </p:txBody>
          </p:sp>
          <p:sp>
            <p:nvSpPr>
              <p:cNvPr id="12" name="CaixaDeTexto 11">
                <a:extLst>
                  <a:ext uri="{FF2B5EF4-FFF2-40B4-BE49-F238E27FC236}">
                    <a16:creationId xmlns:a16="http://schemas.microsoft.com/office/drawing/2014/main" id="{A54E8ADB-7E9E-47EF-B4B1-0AE6EAE08C61}"/>
                  </a:ext>
                </a:extLst>
              </p:cNvPr>
              <p:cNvSpPr txBox="1"/>
              <p:nvPr/>
            </p:nvSpPr>
            <p:spPr>
              <a:xfrm>
                <a:off x="8095119" y="4923284"/>
                <a:ext cx="941283" cy="584775"/>
              </a:xfrm>
              <a:prstGeom prst="rect">
                <a:avLst/>
              </a:prstGeom>
              <a:noFill/>
            </p:spPr>
            <p:txBody>
              <a:bodyPr wrap="none" rtlCol="0">
                <a:spAutoFit/>
              </a:bodyPr>
              <a:lstStyle/>
              <a:p>
                <a:pPr algn="ctr"/>
                <a:r>
                  <a:rPr lang="pt-BR" sz="1600" dirty="0"/>
                  <a:t>Código</a:t>
                </a:r>
                <a:br>
                  <a:rPr lang="pt-BR" sz="1600" dirty="0"/>
                </a:br>
                <a:r>
                  <a:rPr lang="pt-BR" sz="1600" dirty="0"/>
                  <a:t>Objeto</a:t>
                </a:r>
              </a:p>
            </p:txBody>
          </p:sp>
          <p:cxnSp>
            <p:nvCxnSpPr>
              <p:cNvPr id="13" name="Conector de seta reta 51">
                <a:extLst>
                  <a:ext uri="{FF2B5EF4-FFF2-40B4-BE49-F238E27FC236}">
                    <a16:creationId xmlns:a16="http://schemas.microsoft.com/office/drawing/2014/main" id="{2490F62A-1BEB-4279-8F03-D073BDD5CE5E}"/>
                  </a:ext>
                </a:extLst>
              </p:cNvPr>
              <p:cNvCxnSpPr>
                <a:cxnSpLocks/>
                <a:stCxn id="14" idx="3"/>
              </p:cNvCxnSpPr>
              <p:nvPr/>
            </p:nvCxnSpPr>
            <p:spPr>
              <a:xfrm flipV="1">
                <a:off x="3817920" y="5299498"/>
                <a:ext cx="548300" cy="821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Retângulo 21">
              <a:extLst>
                <a:ext uri="{FF2B5EF4-FFF2-40B4-BE49-F238E27FC236}">
                  <a16:creationId xmlns:a16="http://schemas.microsoft.com/office/drawing/2014/main" id="{CE8D3563-E383-455F-A567-5418B8356DAA}"/>
                </a:ext>
              </a:extLst>
            </p:cNvPr>
            <p:cNvSpPr/>
            <p:nvPr/>
          </p:nvSpPr>
          <p:spPr>
            <a:xfrm>
              <a:off x="4310547" y="4134641"/>
              <a:ext cx="987771" cy="369332"/>
            </a:xfrm>
            <a:prstGeom prst="rect">
              <a:avLst/>
            </a:prstGeom>
          </p:spPr>
          <p:txBody>
            <a:bodyPr wrap="none">
              <a:spAutoFit/>
            </a:bodyPr>
            <a:lstStyle/>
            <a:p>
              <a:r>
                <a:rPr lang="pt-BR" b="1" i="1" dirty="0"/>
                <a:t>análise</a:t>
              </a:r>
              <a:endParaRPr lang="pt-BR" b="1" dirty="0"/>
            </a:p>
          </p:txBody>
        </p:sp>
        <p:sp>
          <p:nvSpPr>
            <p:cNvPr id="23" name="Retângulo 22">
              <a:extLst>
                <a:ext uri="{FF2B5EF4-FFF2-40B4-BE49-F238E27FC236}">
                  <a16:creationId xmlns:a16="http://schemas.microsoft.com/office/drawing/2014/main" id="{3D10E077-8B15-4F0F-A608-F9E67982FCB7}"/>
                </a:ext>
              </a:extLst>
            </p:cNvPr>
            <p:cNvSpPr/>
            <p:nvPr/>
          </p:nvSpPr>
          <p:spPr>
            <a:xfrm>
              <a:off x="5628594" y="4125712"/>
              <a:ext cx="944489" cy="369332"/>
            </a:xfrm>
            <a:prstGeom prst="rect">
              <a:avLst/>
            </a:prstGeom>
          </p:spPr>
          <p:txBody>
            <a:bodyPr wrap="none">
              <a:spAutoFit/>
            </a:bodyPr>
            <a:lstStyle/>
            <a:p>
              <a:r>
                <a:rPr lang="pt-BR" b="1" i="1" dirty="0"/>
                <a:t>síntese</a:t>
              </a:r>
              <a:endParaRPr lang="pt-BR" b="1" dirty="0"/>
            </a:p>
          </p:txBody>
        </p:sp>
        <p:cxnSp>
          <p:nvCxnSpPr>
            <p:cNvPr id="24" name="Conector reto 23">
              <a:extLst>
                <a:ext uri="{FF2B5EF4-FFF2-40B4-BE49-F238E27FC236}">
                  <a16:creationId xmlns:a16="http://schemas.microsoft.com/office/drawing/2014/main" id="{2BC35E70-F729-4C7A-B57C-1964B2D2C078}"/>
                </a:ext>
              </a:extLst>
            </p:cNvPr>
            <p:cNvCxnSpPr>
              <a:cxnSpLocks/>
            </p:cNvCxnSpPr>
            <p:nvPr/>
          </p:nvCxnSpPr>
          <p:spPr>
            <a:xfrm flipV="1">
              <a:off x="1773935" y="4668437"/>
              <a:ext cx="7347812" cy="8209"/>
            </a:xfrm>
            <a:prstGeom prst="line">
              <a:avLst/>
            </a:prstGeom>
            <a:ln>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Conector reto 24">
              <a:extLst>
                <a:ext uri="{FF2B5EF4-FFF2-40B4-BE49-F238E27FC236}">
                  <a16:creationId xmlns:a16="http://schemas.microsoft.com/office/drawing/2014/main" id="{69102C8B-E2F9-4206-9AF9-1DAF3B2DEFE2}"/>
                </a:ext>
              </a:extLst>
            </p:cNvPr>
            <p:cNvCxnSpPr>
              <a:cxnSpLocks/>
            </p:cNvCxnSpPr>
            <p:nvPr/>
          </p:nvCxnSpPr>
          <p:spPr>
            <a:xfrm flipV="1">
              <a:off x="1773935" y="5855146"/>
              <a:ext cx="7347812" cy="8210"/>
            </a:xfrm>
            <a:prstGeom prst="line">
              <a:avLst/>
            </a:prstGeom>
            <a:ln>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36818559"/>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5F83EA-C49C-40AC-9219-CC3C13FAB21F}"/>
              </a:ext>
            </a:extLst>
          </p:cNvPr>
          <p:cNvSpPr>
            <a:spLocks noGrp="1"/>
          </p:cNvSpPr>
          <p:nvPr>
            <p:ph type="title"/>
          </p:nvPr>
        </p:nvSpPr>
        <p:spPr/>
        <p:txBody>
          <a:bodyPr/>
          <a:lstStyle/>
          <a:p>
            <a:r>
              <a:rPr lang="pt-BR" dirty="0"/>
              <a:t>Tabela de Símbolos</a:t>
            </a:r>
          </a:p>
        </p:txBody>
      </p:sp>
      <p:sp>
        <p:nvSpPr>
          <p:cNvPr id="3" name="Espaço Reservado para Conteúdo 2">
            <a:extLst>
              <a:ext uri="{FF2B5EF4-FFF2-40B4-BE49-F238E27FC236}">
                <a16:creationId xmlns:a16="http://schemas.microsoft.com/office/drawing/2014/main" id="{392F1E43-EC00-4CE9-922D-C7E2B40E074F}"/>
              </a:ext>
            </a:extLst>
          </p:cNvPr>
          <p:cNvSpPr>
            <a:spLocks noGrp="1"/>
          </p:cNvSpPr>
          <p:nvPr>
            <p:ph idx="1"/>
          </p:nvPr>
        </p:nvSpPr>
        <p:spPr/>
        <p:txBody>
          <a:bodyPr>
            <a:normAutofit/>
          </a:bodyPr>
          <a:lstStyle/>
          <a:p>
            <a:r>
              <a:rPr lang="pt-BR" dirty="0"/>
              <a:t>Os </a:t>
            </a:r>
            <a:r>
              <a:rPr lang="pt-BR" dirty="0">
                <a:solidFill>
                  <a:schemeClr val="accent1">
                    <a:lumMod val="75000"/>
                  </a:schemeClr>
                </a:solidFill>
              </a:rPr>
              <a:t>dados armazenados </a:t>
            </a:r>
            <a:r>
              <a:rPr lang="pt-BR" dirty="0"/>
              <a:t>na tabela são:</a:t>
            </a:r>
          </a:p>
          <a:p>
            <a:pPr lvl="1"/>
            <a:r>
              <a:rPr lang="pt-BR" dirty="0"/>
              <a:t>Os nomes de identificadores (variáveis, funções, classes, etc.)</a:t>
            </a:r>
          </a:p>
          <a:p>
            <a:pPr lvl="1"/>
            <a:r>
              <a:rPr lang="pt-BR" dirty="0"/>
              <a:t>Suas informações associadas:</a:t>
            </a:r>
          </a:p>
          <a:p>
            <a:pPr lvl="2"/>
            <a:r>
              <a:rPr lang="pt-BR" dirty="0"/>
              <a:t>Tipo, escopo, parâmetros, endereço, acesso, etc. </a:t>
            </a:r>
          </a:p>
          <a:p>
            <a:r>
              <a:rPr lang="pt-BR" dirty="0"/>
              <a:t>Com o </a:t>
            </a:r>
            <a:r>
              <a:rPr lang="pt-BR" dirty="0">
                <a:solidFill>
                  <a:schemeClr val="accent1">
                    <a:lumMod val="75000"/>
                  </a:schemeClr>
                </a:solidFill>
              </a:rPr>
              <a:t>objetivo</a:t>
            </a:r>
            <a:r>
              <a:rPr lang="pt-BR" dirty="0"/>
              <a:t> de:</a:t>
            </a:r>
          </a:p>
          <a:p>
            <a:pPr lvl="1"/>
            <a:r>
              <a:rPr lang="pt-BR" dirty="0"/>
              <a:t>Mantê-los organizados para acesso rápido</a:t>
            </a:r>
          </a:p>
          <a:p>
            <a:pPr lvl="1"/>
            <a:r>
              <a:rPr lang="pt-BR" dirty="0"/>
              <a:t>Verificar se o identificador foi declarado</a:t>
            </a:r>
          </a:p>
          <a:p>
            <a:pPr lvl="1"/>
            <a:r>
              <a:rPr lang="pt-BR" dirty="0"/>
              <a:t>Implementar verificação de tipos</a:t>
            </a:r>
          </a:p>
          <a:p>
            <a:pPr lvl="1"/>
            <a:r>
              <a:rPr lang="pt-BR" dirty="0"/>
              <a:t>Determinar o escopo de um nome</a:t>
            </a:r>
            <a:endParaRPr lang="pt-BR" sz="1400" dirty="0"/>
          </a:p>
        </p:txBody>
      </p:sp>
      <p:graphicFrame>
        <p:nvGraphicFramePr>
          <p:cNvPr id="5" name="Tabela 4">
            <a:extLst>
              <a:ext uri="{FF2B5EF4-FFF2-40B4-BE49-F238E27FC236}">
                <a16:creationId xmlns:a16="http://schemas.microsoft.com/office/drawing/2014/main" id="{9FCF1C76-DCE2-475A-8A63-C34DB7FF25AA}"/>
              </a:ext>
            </a:extLst>
          </p:cNvPr>
          <p:cNvGraphicFramePr>
            <a:graphicFrameLocks noGrp="1"/>
          </p:cNvGraphicFramePr>
          <p:nvPr>
            <p:extLst>
              <p:ext uri="{D42A27DB-BD31-4B8C-83A1-F6EECF244321}">
                <p14:modId xmlns:p14="http://schemas.microsoft.com/office/powerpoint/2010/main" val="3207640799"/>
              </p:ext>
            </p:extLst>
          </p:nvPr>
        </p:nvGraphicFramePr>
        <p:xfrm>
          <a:off x="7966620" y="4365104"/>
          <a:ext cx="3008125" cy="1483360"/>
        </p:xfrm>
        <a:graphic>
          <a:graphicData uri="http://schemas.openxmlformats.org/drawingml/2006/table">
            <a:tbl>
              <a:tblPr firstRow="1" bandRow="1">
                <a:tableStyleId>{3B4B98B0-60AC-42C2-AFA5-B58CD77FA1E5}</a:tableStyleId>
              </a:tblPr>
              <a:tblGrid>
                <a:gridCol w="720080">
                  <a:extLst>
                    <a:ext uri="{9D8B030D-6E8A-4147-A177-3AD203B41FA5}">
                      <a16:colId xmlns:a16="http://schemas.microsoft.com/office/drawing/2014/main" val="4194981025"/>
                    </a:ext>
                  </a:extLst>
                </a:gridCol>
                <a:gridCol w="936104">
                  <a:extLst>
                    <a:ext uri="{9D8B030D-6E8A-4147-A177-3AD203B41FA5}">
                      <a16:colId xmlns:a16="http://schemas.microsoft.com/office/drawing/2014/main" val="1103950423"/>
                    </a:ext>
                  </a:extLst>
                </a:gridCol>
                <a:gridCol w="1351941">
                  <a:extLst>
                    <a:ext uri="{9D8B030D-6E8A-4147-A177-3AD203B41FA5}">
                      <a16:colId xmlns:a16="http://schemas.microsoft.com/office/drawing/2014/main" val="3722079596"/>
                    </a:ext>
                  </a:extLst>
                </a:gridCol>
              </a:tblGrid>
              <a:tr h="370840">
                <a:tc>
                  <a:txBody>
                    <a:bodyPr/>
                    <a:lstStyle/>
                    <a:p>
                      <a:pPr algn="ctr"/>
                      <a:r>
                        <a:rPr lang="pt-BR" sz="1600" dirty="0"/>
                        <a:t>Id</a:t>
                      </a:r>
                    </a:p>
                  </a:txBody>
                  <a:tcPr/>
                </a:tc>
                <a:tc>
                  <a:txBody>
                    <a:bodyPr/>
                    <a:lstStyle/>
                    <a:p>
                      <a:pPr algn="ctr"/>
                      <a:r>
                        <a:rPr lang="pt-BR" sz="1600" dirty="0"/>
                        <a:t>Tipo</a:t>
                      </a:r>
                    </a:p>
                  </a:txBody>
                  <a:tcPr/>
                </a:tc>
                <a:tc>
                  <a:txBody>
                    <a:bodyPr/>
                    <a:lstStyle/>
                    <a:p>
                      <a:pPr algn="ctr"/>
                      <a:r>
                        <a:rPr lang="pt-BR" sz="1600" dirty="0"/>
                        <a:t>Acesso</a:t>
                      </a:r>
                    </a:p>
                  </a:txBody>
                  <a:tcPr/>
                </a:tc>
                <a:extLst>
                  <a:ext uri="{0D108BD9-81ED-4DB2-BD59-A6C34878D82A}">
                    <a16:rowId xmlns:a16="http://schemas.microsoft.com/office/drawing/2014/main" val="2810251066"/>
                  </a:ext>
                </a:extLst>
              </a:tr>
              <a:tr h="370840">
                <a:tc>
                  <a:txBody>
                    <a:bodyPr/>
                    <a:lstStyle/>
                    <a:p>
                      <a:pPr algn="ctr"/>
                      <a:r>
                        <a:rPr lang="pt-BR" sz="1600" dirty="0">
                          <a:latin typeface="Consolas" panose="020B0609020204030204" pitchFamily="49" charset="0"/>
                        </a:rPr>
                        <a:t>x</a:t>
                      </a:r>
                    </a:p>
                  </a:txBody>
                  <a:tcPr/>
                </a:tc>
                <a:tc>
                  <a:txBody>
                    <a:bodyPr/>
                    <a:lstStyle/>
                    <a:p>
                      <a:pPr algn="ctr"/>
                      <a:r>
                        <a:rPr lang="pt-BR" sz="1600" dirty="0">
                          <a:solidFill>
                            <a:schemeClr val="bg2">
                              <a:lumMod val="50000"/>
                              <a:lumOff val="50000"/>
                            </a:schemeClr>
                          </a:solidFill>
                          <a:latin typeface="Consolas" panose="020B0609020204030204" pitchFamily="49" charset="0"/>
                        </a:rPr>
                        <a:t>int</a:t>
                      </a:r>
                      <a:endParaRPr lang="pt-BR" sz="1600" dirty="0"/>
                    </a:p>
                  </a:txBody>
                  <a:tcPr/>
                </a:tc>
                <a:tc>
                  <a:txBody>
                    <a:bodyPr/>
                    <a:lstStyle/>
                    <a:p>
                      <a:pPr algn="ctr"/>
                      <a:r>
                        <a:rPr lang="pt-BR" sz="1600" kern="1200" dirty="0">
                          <a:solidFill>
                            <a:schemeClr val="bg2">
                              <a:lumMod val="50000"/>
                              <a:lumOff val="50000"/>
                            </a:schemeClr>
                          </a:solidFill>
                          <a:latin typeface="Consolas" panose="020B0609020204030204" pitchFamily="49" charset="0"/>
                          <a:ea typeface="+mn-ea"/>
                          <a:cs typeface="+mn-cs"/>
                        </a:rPr>
                        <a:t>public</a:t>
                      </a:r>
                    </a:p>
                  </a:txBody>
                  <a:tcPr/>
                </a:tc>
                <a:extLst>
                  <a:ext uri="{0D108BD9-81ED-4DB2-BD59-A6C34878D82A}">
                    <a16:rowId xmlns:a16="http://schemas.microsoft.com/office/drawing/2014/main" val="66884546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600" dirty="0">
                          <a:latin typeface="Consolas" panose="020B0609020204030204" pitchFamily="49" charset="0"/>
                        </a:rPr>
                        <a:t>y</a:t>
                      </a:r>
                    </a:p>
                  </a:txBody>
                  <a:tcPr/>
                </a:tc>
                <a:tc>
                  <a:txBody>
                    <a:bodyPr/>
                    <a:lstStyle/>
                    <a:p>
                      <a:pPr algn="ctr"/>
                      <a:r>
                        <a:rPr lang="pt-BR" sz="1600" dirty="0">
                          <a:solidFill>
                            <a:schemeClr val="bg2">
                              <a:lumMod val="50000"/>
                              <a:lumOff val="50000"/>
                            </a:schemeClr>
                          </a:solidFill>
                          <a:latin typeface="Consolas" panose="020B0609020204030204" pitchFamily="49" charset="0"/>
                        </a:rPr>
                        <a:t>char</a:t>
                      </a:r>
                      <a:endParaRPr lang="pt-BR" sz="1600" dirty="0"/>
                    </a:p>
                  </a:txBody>
                  <a:tcPr/>
                </a:tc>
                <a:tc>
                  <a:txBody>
                    <a:bodyPr/>
                    <a:lstStyle/>
                    <a:p>
                      <a:pPr algn="ctr"/>
                      <a:r>
                        <a:rPr lang="pt-BR" sz="1600" kern="1200" dirty="0">
                          <a:solidFill>
                            <a:schemeClr val="bg2">
                              <a:lumMod val="50000"/>
                              <a:lumOff val="50000"/>
                            </a:schemeClr>
                          </a:solidFill>
                          <a:latin typeface="Consolas" panose="020B0609020204030204" pitchFamily="49" charset="0"/>
                          <a:ea typeface="+mn-ea"/>
                          <a:cs typeface="+mn-cs"/>
                        </a:rPr>
                        <a:t>public</a:t>
                      </a:r>
                    </a:p>
                  </a:txBody>
                  <a:tcPr/>
                </a:tc>
                <a:extLst>
                  <a:ext uri="{0D108BD9-81ED-4DB2-BD59-A6C34878D82A}">
                    <a16:rowId xmlns:a16="http://schemas.microsoft.com/office/drawing/2014/main" val="351210482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600" kern="1200" dirty="0">
                          <a:solidFill>
                            <a:schemeClr val="tx1"/>
                          </a:solidFill>
                          <a:latin typeface="Consolas" panose="020B0609020204030204" pitchFamily="49" charset="0"/>
                          <a:ea typeface="+mn-ea"/>
                          <a:cs typeface="+mn-cs"/>
                        </a:rPr>
                        <a:t>z</a:t>
                      </a:r>
                    </a:p>
                  </a:txBody>
                  <a:tcPr/>
                </a:tc>
                <a:tc>
                  <a:txBody>
                    <a:bodyPr/>
                    <a:lstStyle/>
                    <a:p>
                      <a:pPr algn="ctr"/>
                      <a:r>
                        <a:rPr lang="pt-BR" sz="1600" dirty="0">
                          <a:solidFill>
                            <a:schemeClr val="bg2">
                              <a:lumMod val="50000"/>
                              <a:lumOff val="50000"/>
                            </a:schemeClr>
                          </a:solidFill>
                          <a:latin typeface="Consolas" panose="020B0609020204030204" pitchFamily="49" charset="0"/>
                        </a:rPr>
                        <a:t>bool</a:t>
                      </a:r>
                      <a:endParaRPr lang="pt-BR" sz="1600" dirty="0"/>
                    </a:p>
                  </a:txBody>
                  <a:tcPr/>
                </a:tc>
                <a:tc>
                  <a:txBody>
                    <a:bodyPr/>
                    <a:lstStyle/>
                    <a:p>
                      <a:pPr algn="ctr"/>
                      <a:r>
                        <a:rPr lang="pt-BR" sz="1600" kern="1200" dirty="0">
                          <a:solidFill>
                            <a:schemeClr val="bg2">
                              <a:lumMod val="50000"/>
                              <a:lumOff val="50000"/>
                            </a:schemeClr>
                          </a:solidFill>
                          <a:latin typeface="Consolas" panose="020B0609020204030204" pitchFamily="49" charset="0"/>
                          <a:ea typeface="+mn-ea"/>
                          <a:cs typeface="+mn-cs"/>
                        </a:rPr>
                        <a:t>private</a:t>
                      </a:r>
                    </a:p>
                  </a:txBody>
                  <a:tcPr/>
                </a:tc>
                <a:extLst>
                  <a:ext uri="{0D108BD9-81ED-4DB2-BD59-A6C34878D82A}">
                    <a16:rowId xmlns:a16="http://schemas.microsoft.com/office/drawing/2014/main" val="3107235617"/>
                  </a:ext>
                </a:extLst>
              </a:tr>
            </a:tbl>
          </a:graphicData>
        </a:graphic>
      </p:graphicFrame>
      <p:sp>
        <p:nvSpPr>
          <p:cNvPr id="6" name="CaixaDeTexto 5">
            <a:extLst>
              <a:ext uri="{FF2B5EF4-FFF2-40B4-BE49-F238E27FC236}">
                <a16:creationId xmlns:a16="http://schemas.microsoft.com/office/drawing/2014/main" id="{30B32911-D4EC-4B61-8801-8C038BBA6598}"/>
              </a:ext>
            </a:extLst>
          </p:cNvPr>
          <p:cNvSpPr txBox="1"/>
          <p:nvPr/>
        </p:nvSpPr>
        <p:spPr>
          <a:xfrm>
            <a:off x="8289910" y="3853934"/>
            <a:ext cx="2361544" cy="369332"/>
          </a:xfrm>
          <a:prstGeom prst="rect">
            <a:avLst/>
          </a:prstGeom>
          <a:noFill/>
        </p:spPr>
        <p:txBody>
          <a:bodyPr wrap="none" rtlCol="0">
            <a:spAutoFit/>
          </a:bodyPr>
          <a:lstStyle/>
          <a:p>
            <a:r>
              <a:rPr lang="pt-BR" dirty="0"/>
              <a:t>Tabela de Símbolos</a:t>
            </a:r>
          </a:p>
        </p:txBody>
      </p:sp>
    </p:spTree>
    <p:extLst>
      <p:ext uri="{BB962C8B-B14F-4D97-AF65-F5344CB8AC3E}">
        <p14:creationId xmlns:p14="http://schemas.microsoft.com/office/powerpoint/2010/main" val="838947106"/>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894E36-0E57-47DC-828E-29EE84A5BAE1}"/>
              </a:ext>
            </a:extLst>
          </p:cNvPr>
          <p:cNvSpPr>
            <a:spLocks noGrp="1"/>
          </p:cNvSpPr>
          <p:nvPr>
            <p:ph type="title"/>
          </p:nvPr>
        </p:nvSpPr>
        <p:spPr/>
        <p:txBody>
          <a:bodyPr/>
          <a:lstStyle/>
          <a:p>
            <a:r>
              <a:rPr lang="pt-BR" dirty="0"/>
              <a:t>Escopo</a:t>
            </a:r>
          </a:p>
        </p:txBody>
      </p:sp>
      <p:sp>
        <p:nvSpPr>
          <p:cNvPr id="3" name="Espaço Reservado para Conteúdo 2">
            <a:extLst>
              <a:ext uri="{FF2B5EF4-FFF2-40B4-BE49-F238E27FC236}">
                <a16:creationId xmlns:a16="http://schemas.microsoft.com/office/drawing/2014/main" id="{50926115-33A5-45DA-B1C7-3B0A75DC52AD}"/>
              </a:ext>
            </a:extLst>
          </p:cNvPr>
          <p:cNvSpPr>
            <a:spLocks noGrp="1"/>
          </p:cNvSpPr>
          <p:nvPr>
            <p:ph idx="1"/>
          </p:nvPr>
        </p:nvSpPr>
        <p:spPr/>
        <p:txBody>
          <a:bodyPr/>
          <a:lstStyle/>
          <a:p>
            <a:r>
              <a:rPr lang="pt-BR" dirty="0"/>
              <a:t>O </a:t>
            </a:r>
            <a:r>
              <a:rPr lang="pt-BR" dirty="0">
                <a:solidFill>
                  <a:schemeClr val="accent1">
                    <a:lumMod val="75000"/>
                  </a:schemeClr>
                </a:solidFill>
              </a:rPr>
              <a:t>escopo de uma declaração </a:t>
            </a:r>
            <a:r>
              <a:rPr lang="pt-BR" dirty="0"/>
              <a:t>é a parte do programa à qual a declaração se aplica</a:t>
            </a:r>
          </a:p>
        </p:txBody>
      </p:sp>
      <p:grpSp>
        <p:nvGrpSpPr>
          <p:cNvPr id="15" name="Agrupar 14">
            <a:extLst>
              <a:ext uri="{FF2B5EF4-FFF2-40B4-BE49-F238E27FC236}">
                <a16:creationId xmlns:a16="http://schemas.microsoft.com/office/drawing/2014/main" id="{82E5043D-3AD6-44B8-BE80-F8AF90F5DDB1}"/>
              </a:ext>
            </a:extLst>
          </p:cNvPr>
          <p:cNvGrpSpPr/>
          <p:nvPr/>
        </p:nvGrpSpPr>
        <p:grpSpPr>
          <a:xfrm>
            <a:off x="1629916" y="3139857"/>
            <a:ext cx="3456384" cy="2282119"/>
            <a:chOff x="1701924" y="3139857"/>
            <a:chExt cx="3456384" cy="2462213"/>
          </a:xfrm>
        </p:grpSpPr>
        <p:sp>
          <p:nvSpPr>
            <p:cNvPr id="16" name="Retângulo: Cantos Arredondados 15">
              <a:extLst>
                <a:ext uri="{FF2B5EF4-FFF2-40B4-BE49-F238E27FC236}">
                  <a16:creationId xmlns:a16="http://schemas.microsoft.com/office/drawing/2014/main" id="{E294258C-18E1-4F52-B0B7-799309636B21}"/>
                </a:ext>
              </a:extLst>
            </p:cNvPr>
            <p:cNvSpPr/>
            <p:nvPr/>
          </p:nvSpPr>
          <p:spPr>
            <a:xfrm>
              <a:off x="1912846" y="3374127"/>
              <a:ext cx="3245462" cy="2227943"/>
            </a:xfrm>
            <a:prstGeom prst="roundRect">
              <a:avLst/>
            </a:prstGeom>
            <a:solidFill>
              <a:schemeClr val="accent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7" name="Retângulo: Cantos Arredondados 16">
              <a:extLst>
                <a:ext uri="{FF2B5EF4-FFF2-40B4-BE49-F238E27FC236}">
                  <a16:creationId xmlns:a16="http://schemas.microsoft.com/office/drawing/2014/main" id="{12934859-4C65-48E7-983D-04074584D164}"/>
                </a:ext>
              </a:extLst>
            </p:cNvPr>
            <p:cNvSpPr/>
            <p:nvPr/>
          </p:nvSpPr>
          <p:spPr>
            <a:xfrm>
              <a:off x="2349996" y="4073342"/>
              <a:ext cx="2232248" cy="776905"/>
            </a:xfrm>
            <a:prstGeom prst="roundRect">
              <a:avLst/>
            </a:prstGeom>
            <a:solidFill>
              <a:schemeClr val="accent1">
                <a:lumMod val="75000"/>
                <a:alpha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0" name="CaixaDeTexto 19">
              <a:extLst>
                <a:ext uri="{FF2B5EF4-FFF2-40B4-BE49-F238E27FC236}">
                  <a16:creationId xmlns:a16="http://schemas.microsoft.com/office/drawing/2014/main" id="{69396557-8977-42D4-845D-AF6E1CC40ECE}"/>
                </a:ext>
              </a:extLst>
            </p:cNvPr>
            <p:cNvSpPr txBox="1"/>
            <p:nvPr/>
          </p:nvSpPr>
          <p:spPr>
            <a:xfrm>
              <a:off x="1701924" y="3139857"/>
              <a:ext cx="1774845" cy="2462213"/>
            </a:xfrm>
            <a:prstGeom prst="rect">
              <a:avLst/>
            </a:prstGeom>
            <a:noFill/>
          </p:spPr>
          <p:txBody>
            <a:bodyPr wrap="none" rtlCol="0">
              <a:spAutoFit/>
            </a:bodyPr>
            <a:lstStyle/>
            <a:p>
              <a:r>
                <a:rPr lang="pt-BR" sz="1400" dirty="0">
                  <a:latin typeface="Consolas" panose="020B0609020204030204" pitchFamily="49" charset="0"/>
                </a:rPr>
                <a:t>{</a:t>
              </a:r>
            </a:p>
            <a:p>
              <a:r>
                <a:rPr lang="pt-BR" sz="1400" dirty="0">
                  <a:latin typeface="Consolas" panose="020B0609020204030204" pitchFamily="49" charset="0"/>
                </a:rPr>
                <a:t>    </a:t>
              </a:r>
              <a:r>
                <a:rPr lang="pt-BR" sz="1400" dirty="0">
                  <a:solidFill>
                    <a:schemeClr val="bg2">
                      <a:lumMod val="50000"/>
                      <a:lumOff val="50000"/>
                    </a:schemeClr>
                  </a:solidFill>
                  <a:latin typeface="Consolas" panose="020B0609020204030204" pitchFamily="49" charset="0"/>
                </a:rPr>
                <a:t>int</a:t>
              </a:r>
              <a:r>
                <a:rPr lang="pt-BR" sz="1400" dirty="0">
                  <a:latin typeface="Consolas" panose="020B0609020204030204" pitchFamily="49" charset="0"/>
                </a:rPr>
                <a:t> x;</a:t>
              </a:r>
            </a:p>
            <a:p>
              <a:r>
                <a:rPr lang="pt-BR" sz="1400" dirty="0">
                  <a:latin typeface="Consolas" panose="020B0609020204030204" pitchFamily="49" charset="0"/>
                </a:rPr>
                <a:t>    </a:t>
              </a:r>
              <a:r>
                <a:rPr lang="pt-BR" sz="1400" dirty="0">
                  <a:solidFill>
                    <a:schemeClr val="bg2">
                      <a:lumMod val="50000"/>
                      <a:lumOff val="50000"/>
                    </a:schemeClr>
                  </a:solidFill>
                  <a:latin typeface="Consolas" panose="020B0609020204030204" pitchFamily="49" charset="0"/>
                </a:rPr>
                <a:t>char</a:t>
              </a:r>
              <a:r>
                <a:rPr lang="pt-BR" sz="1400" dirty="0">
                  <a:latin typeface="Consolas" panose="020B0609020204030204" pitchFamily="49" charset="0"/>
                </a:rPr>
                <a:t> y;</a:t>
              </a:r>
            </a:p>
            <a:p>
              <a:r>
                <a:rPr lang="pt-BR" sz="1400" dirty="0">
                  <a:latin typeface="Consolas" panose="020B0609020204030204" pitchFamily="49" charset="0"/>
                </a:rPr>
                <a:t>    {</a:t>
              </a:r>
            </a:p>
            <a:p>
              <a:r>
                <a:rPr lang="pt-BR" sz="1400" dirty="0">
                  <a:latin typeface="Consolas" panose="020B0609020204030204" pitchFamily="49" charset="0"/>
                </a:rPr>
                <a:t>        </a:t>
              </a:r>
              <a:r>
                <a:rPr lang="pt-BR" sz="1400" dirty="0">
                  <a:solidFill>
                    <a:schemeClr val="bg2">
                      <a:lumMod val="50000"/>
                      <a:lumOff val="50000"/>
                    </a:schemeClr>
                  </a:solidFill>
                  <a:latin typeface="Consolas" panose="020B0609020204030204" pitchFamily="49" charset="0"/>
                </a:rPr>
                <a:t>bool</a:t>
              </a:r>
              <a:r>
                <a:rPr lang="pt-BR" sz="1400" dirty="0">
                  <a:latin typeface="Consolas" panose="020B0609020204030204" pitchFamily="49" charset="0"/>
                </a:rPr>
                <a:t> y;</a:t>
              </a:r>
            </a:p>
            <a:p>
              <a:r>
                <a:rPr lang="pt-BR" sz="1400" dirty="0">
                  <a:latin typeface="Consolas" panose="020B0609020204030204" pitchFamily="49" charset="0"/>
                </a:rPr>
                <a:t>        x;</a:t>
              </a:r>
            </a:p>
            <a:p>
              <a:r>
                <a:rPr lang="pt-BR" sz="1400" dirty="0">
                  <a:latin typeface="Consolas" panose="020B0609020204030204" pitchFamily="49" charset="0"/>
                </a:rPr>
                <a:t>        y;      </a:t>
              </a:r>
            </a:p>
            <a:p>
              <a:r>
                <a:rPr lang="pt-BR" sz="1400" dirty="0">
                  <a:latin typeface="Consolas" panose="020B0609020204030204" pitchFamily="49" charset="0"/>
                </a:rPr>
                <a:t>    }</a:t>
              </a:r>
            </a:p>
            <a:p>
              <a:r>
                <a:rPr lang="pt-BR" sz="1400" dirty="0">
                  <a:latin typeface="Consolas" panose="020B0609020204030204" pitchFamily="49" charset="0"/>
                </a:rPr>
                <a:t>    x;</a:t>
              </a:r>
            </a:p>
            <a:p>
              <a:r>
                <a:rPr lang="pt-BR" sz="1400" dirty="0">
                  <a:latin typeface="Consolas" panose="020B0609020204030204" pitchFamily="49" charset="0"/>
                </a:rPr>
                <a:t>    y;</a:t>
              </a:r>
            </a:p>
            <a:p>
              <a:r>
                <a:rPr lang="pt-BR" sz="1400" dirty="0">
                  <a:latin typeface="Consolas" panose="020B0609020204030204" pitchFamily="49" charset="0"/>
                </a:rPr>
                <a:t>}</a:t>
              </a:r>
            </a:p>
          </p:txBody>
        </p:sp>
        <p:sp>
          <p:nvSpPr>
            <p:cNvPr id="21" name="CaixaDeTexto 20">
              <a:extLst>
                <a:ext uri="{FF2B5EF4-FFF2-40B4-BE49-F238E27FC236}">
                  <a16:creationId xmlns:a16="http://schemas.microsoft.com/office/drawing/2014/main" id="{EDF2E500-EBF4-45C6-9228-44BC6CBA89FD}"/>
                </a:ext>
              </a:extLst>
            </p:cNvPr>
            <p:cNvSpPr txBox="1"/>
            <p:nvPr/>
          </p:nvSpPr>
          <p:spPr>
            <a:xfrm>
              <a:off x="4654252" y="3529508"/>
              <a:ext cx="417102" cy="338554"/>
            </a:xfrm>
            <a:prstGeom prst="rect">
              <a:avLst/>
            </a:prstGeom>
            <a:noFill/>
          </p:spPr>
          <p:txBody>
            <a:bodyPr wrap="none" rtlCol="0">
              <a:spAutoFit/>
            </a:bodyPr>
            <a:lstStyle/>
            <a:p>
              <a:r>
                <a:rPr lang="pt-BR" sz="1600" dirty="0"/>
                <a:t>B1</a:t>
              </a:r>
            </a:p>
          </p:txBody>
        </p:sp>
        <p:sp>
          <p:nvSpPr>
            <p:cNvPr id="22" name="CaixaDeTexto 21">
              <a:extLst>
                <a:ext uri="{FF2B5EF4-FFF2-40B4-BE49-F238E27FC236}">
                  <a16:creationId xmlns:a16="http://schemas.microsoft.com/office/drawing/2014/main" id="{888126E6-6C01-44FF-9BF8-6B87A9D47EB6}"/>
                </a:ext>
              </a:extLst>
            </p:cNvPr>
            <p:cNvSpPr txBox="1"/>
            <p:nvPr/>
          </p:nvSpPr>
          <p:spPr>
            <a:xfrm>
              <a:off x="4078188" y="4201685"/>
              <a:ext cx="417102" cy="338554"/>
            </a:xfrm>
            <a:prstGeom prst="rect">
              <a:avLst/>
            </a:prstGeom>
            <a:noFill/>
          </p:spPr>
          <p:txBody>
            <a:bodyPr wrap="none" rtlCol="0">
              <a:spAutoFit/>
            </a:bodyPr>
            <a:lstStyle/>
            <a:p>
              <a:r>
                <a:rPr lang="pt-BR" sz="1600" dirty="0"/>
                <a:t>B2</a:t>
              </a:r>
            </a:p>
          </p:txBody>
        </p:sp>
      </p:grpSp>
      <p:graphicFrame>
        <p:nvGraphicFramePr>
          <p:cNvPr id="25" name="Tabela 24">
            <a:extLst>
              <a:ext uri="{FF2B5EF4-FFF2-40B4-BE49-F238E27FC236}">
                <a16:creationId xmlns:a16="http://schemas.microsoft.com/office/drawing/2014/main" id="{3047C04F-8577-4E24-AC6E-C72C6DE4C026}"/>
              </a:ext>
            </a:extLst>
          </p:cNvPr>
          <p:cNvGraphicFramePr>
            <a:graphicFrameLocks noGrp="1"/>
          </p:cNvGraphicFramePr>
          <p:nvPr>
            <p:extLst>
              <p:ext uri="{D42A27DB-BD31-4B8C-83A1-F6EECF244321}">
                <p14:modId xmlns:p14="http://schemas.microsoft.com/office/powerpoint/2010/main" val="619263343"/>
              </p:ext>
            </p:extLst>
          </p:nvPr>
        </p:nvGraphicFramePr>
        <p:xfrm>
          <a:off x="6022404" y="3623424"/>
          <a:ext cx="3440172" cy="1483360"/>
        </p:xfrm>
        <a:graphic>
          <a:graphicData uri="http://schemas.openxmlformats.org/drawingml/2006/table">
            <a:tbl>
              <a:tblPr firstRow="1" bandRow="1">
                <a:tableStyleId>{3B4B98B0-60AC-42C2-AFA5-B58CD77FA1E5}</a:tableStyleId>
              </a:tblPr>
              <a:tblGrid>
                <a:gridCol w="1855996">
                  <a:extLst>
                    <a:ext uri="{9D8B030D-6E8A-4147-A177-3AD203B41FA5}">
                      <a16:colId xmlns:a16="http://schemas.microsoft.com/office/drawing/2014/main" val="4194981025"/>
                    </a:ext>
                  </a:extLst>
                </a:gridCol>
                <a:gridCol w="1584176">
                  <a:extLst>
                    <a:ext uri="{9D8B030D-6E8A-4147-A177-3AD203B41FA5}">
                      <a16:colId xmlns:a16="http://schemas.microsoft.com/office/drawing/2014/main" val="1103950423"/>
                    </a:ext>
                  </a:extLst>
                </a:gridCol>
              </a:tblGrid>
              <a:tr h="370840">
                <a:tc>
                  <a:txBody>
                    <a:bodyPr/>
                    <a:lstStyle/>
                    <a:p>
                      <a:pPr algn="ctr"/>
                      <a:r>
                        <a:rPr lang="pt-BR" sz="1600" dirty="0"/>
                        <a:t>Declaração</a:t>
                      </a:r>
                    </a:p>
                  </a:txBody>
                  <a:tcPr/>
                </a:tc>
                <a:tc>
                  <a:txBody>
                    <a:bodyPr/>
                    <a:lstStyle/>
                    <a:p>
                      <a:pPr algn="ctr"/>
                      <a:r>
                        <a:rPr lang="pt-BR" sz="1600" dirty="0"/>
                        <a:t>Escopo</a:t>
                      </a:r>
                    </a:p>
                  </a:txBody>
                  <a:tcPr/>
                </a:tc>
                <a:extLst>
                  <a:ext uri="{0D108BD9-81ED-4DB2-BD59-A6C34878D82A}">
                    <a16:rowId xmlns:a16="http://schemas.microsoft.com/office/drawing/2014/main" val="2810251066"/>
                  </a:ext>
                </a:extLst>
              </a:tr>
              <a:tr h="370840">
                <a:tc>
                  <a:txBody>
                    <a:bodyPr/>
                    <a:lstStyle/>
                    <a:p>
                      <a:pPr algn="ctr"/>
                      <a:r>
                        <a:rPr lang="pt-BR" sz="1600" dirty="0">
                          <a:solidFill>
                            <a:schemeClr val="bg2">
                              <a:lumMod val="50000"/>
                              <a:lumOff val="50000"/>
                            </a:schemeClr>
                          </a:solidFill>
                          <a:latin typeface="Consolas" panose="020B0609020204030204" pitchFamily="49" charset="0"/>
                        </a:rPr>
                        <a:t>int</a:t>
                      </a:r>
                      <a:r>
                        <a:rPr lang="pt-BR" sz="1600" dirty="0">
                          <a:latin typeface="Consolas" panose="020B0609020204030204" pitchFamily="49" charset="0"/>
                        </a:rPr>
                        <a:t> x;</a:t>
                      </a:r>
                    </a:p>
                  </a:txBody>
                  <a:tcPr/>
                </a:tc>
                <a:tc>
                  <a:txBody>
                    <a:bodyPr/>
                    <a:lstStyle/>
                    <a:p>
                      <a:pPr algn="ctr"/>
                      <a:r>
                        <a:rPr lang="pt-BR" sz="1600" dirty="0"/>
                        <a:t>B1</a:t>
                      </a:r>
                    </a:p>
                  </a:txBody>
                  <a:tcPr/>
                </a:tc>
                <a:extLst>
                  <a:ext uri="{0D108BD9-81ED-4DB2-BD59-A6C34878D82A}">
                    <a16:rowId xmlns:a16="http://schemas.microsoft.com/office/drawing/2014/main" val="66884546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600" dirty="0">
                          <a:solidFill>
                            <a:schemeClr val="bg2">
                              <a:lumMod val="50000"/>
                              <a:lumOff val="50000"/>
                            </a:schemeClr>
                          </a:solidFill>
                          <a:latin typeface="Consolas" panose="020B0609020204030204" pitchFamily="49" charset="0"/>
                        </a:rPr>
                        <a:t>char</a:t>
                      </a:r>
                      <a:r>
                        <a:rPr lang="pt-BR" sz="1600" dirty="0">
                          <a:latin typeface="Consolas" panose="020B0609020204030204" pitchFamily="49" charset="0"/>
                        </a:rPr>
                        <a:t> y;</a:t>
                      </a:r>
                    </a:p>
                  </a:txBody>
                  <a:tcPr/>
                </a:tc>
                <a:tc>
                  <a:txBody>
                    <a:bodyPr/>
                    <a:lstStyle/>
                    <a:p>
                      <a:pPr algn="ctr"/>
                      <a:r>
                        <a:rPr lang="pt-BR" sz="1600" dirty="0"/>
                        <a:t>B1 – B2</a:t>
                      </a:r>
                    </a:p>
                  </a:txBody>
                  <a:tcPr/>
                </a:tc>
                <a:extLst>
                  <a:ext uri="{0D108BD9-81ED-4DB2-BD59-A6C34878D82A}">
                    <a16:rowId xmlns:a16="http://schemas.microsoft.com/office/drawing/2014/main" val="351210482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600" dirty="0">
                          <a:solidFill>
                            <a:schemeClr val="bg2">
                              <a:lumMod val="50000"/>
                              <a:lumOff val="50000"/>
                            </a:schemeClr>
                          </a:solidFill>
                          <a:latin typeface="Consolas" panose="020B0609020204030204" pitchFamily="49" charset="0"/>
                        </a:rPr>
                        <a:t>bool</a:t>
                      </a:r>
                      <a:r>
                        <a:rPr lang="pt-BR" sz="1600" dirty="0">
                          <a:latin typeface="Consolas" panose="020B0609020204030204" pitchFamily="49" charset="0"/>
                        </a:rPr>
                        <a:t> y;</a:t>
                      </a:r>
                    </a:p>
                  </a:txBody>
                  <a:tcPr/>
                </a:tc>
                <a:tc>
                  <a:txBody>
                    <a:bodyPr/>
                    <a:lstStyle/>
                    <a:p>
                      <a:pPr algn="ctr"/>
                      <a:r>
                        <a:rPr lang="pt-BR" sz="1600" dirty="0"/>
                        <a:t>B2</a:t>
                      </a:r>
                    </a:p>
                  </a:txBody>
                  <a:tcPr/>
                </a:tc>
                <a:extLst>
                  <a:ext uri="{0D108BD9-81ED-4DB2-BD59-A6C34878D82A}">
                    <a16:rowId xmlns:a16="http://schemas.microsoft.com/office/drawing/2014/main" val="3107235617"/>
                  </a:ext>
                </a:extLst>
              </a:tr>
            </a:tbl>
          </a:graphicData>
        </a:graphic>
      </p:graphicFrame>
    </p:spTree>
    <p:extLst>
      <p:ext uri="{BB962C8B-B14F-4D97-AF65-F5344CB8AC3E}">
        <p14:creationId xmlns:p14="http://schemas.microsoft.com/office/powerpoint/2010/main" val="952812979"/>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08DC9E-D6CE-4F5E-B344-866CD8174BAD}"/>
              </a:ext>
            </a:extLst>
          </p:cNvPr>
          <p:cNvSpPr>
            <a:spLocks noGrp="1"/>
          </p:cNvSpPr>
          <p:nvPr>
            <p:ph type="title"/>
          </p:nvPr>
        </p:nvSpPr>
        <p:spPr/>
        <p:txBody>
          <a:bodyPr/>
          <a:lstStyle/>
          <a:p>
            <a:r>
              <a:rPr lang="pt-BR" dirty="0"/>
              <a:t>Escopo</a:t>
            </a:r>
          </a:p>
        </p:txBody>
      </p:sp>
      <p:sp>
        <p:nvSpPr>
          <p:cNvPr id="3" name="Espaço Reservado para Conteúdo 2">
            <a:extLst>
              <a:ext uri="{FF2B5EF4-FFF2-40B4-BE49-F238E27FC236}">
                <a16:creationId xmlns:a16="http://schemas.microsoft.com/office/drawing/2014/main" id="{96153445-0A35-44D0-9418-84D41C0DBC34}"/>
              </a:ext>
            </a:extLst>
          </p:cNvPr>
          <p:cNvSpPr>
            <a:spLocks noGrp="1"/>
          </p:cNvSpPr>
          <p:nvPr>
            <p:ph idx="1"/>
          </p:nvPr>
        </p:nvSpPr>
        <p:spPr/>
        <p:txBody>
          <a:bodyPr>
            <a:normAutofit/>
          </a:bodyPr>
          <a:lstStyle/>
          <a:p>
            <a:r>
              <a:rPr lang="pt-BR" dirty="0"/>
              <a:t>Os escopos são implementados definindo-se uma </a:t>
            </a:r>
            <a:r>
              <a:rPr lang="pt-BR" dirty="0">
                <a:solidFill>
                  <a:schemeClr val="accent1">
                    <a:lumMod val="75000"/>
                  </a:schemeClr>
                </a:solidFill>
              </a:rPr>
              <a:t>tabela de símbolos separada</a:t>
            </a:r>
            <a:r>
              <a:rPr lang="pt-BR" dirty="0"/>
              <a:t> para cada um deles</a:t>
            </a:r>
          </a:p>
          <a:p>
            <a:pPr lvl="1"/>
            <a:r>
              <a:rPr lang="pt-BR" dirty="0"/>
              <a:t>Cada bloco de programa com declarações terá sua própria tabela</a:t>
            </a:r>
          </a:p>
          <a:p>
            <a:pPr lvl="2"/>
            <a:r>
              <a:rPr lang="pt-BR" dirty="0"/>
              <a:t>Permite identificar o tipo correto da variável </a:t>
            </a:r>
            <a:r>
              <a:rPr lang="pt-BR" dirty="0">
                <a:solidFill>
                  <a:schemeClr val="accent1">
                    <a:lumMod val="75000"/>
                  </a:schemeClr>
                </a:solidFill>
              </a:rPr>
              <a:t>em cada uso</a:t>
            </a:r>
          </a:p>
          <a:p>
            <a:pPr lvl="2"/>
            <a:r>
              <a:rPr lang="pt-BR" dirty="0"/>
              <a:t>Utiliza-se a </a:t>
            </a:r>
            <a:r>
              <a:rPr lang="pt-BR" dirty="0">
                <a:solidFill>
                  <a:schemeClr val="accent1">
                    <a:lumMod val="75000"/>
                  </a:schemeClr>
                </a:solidFill>
              </a:rPr>
              <a:t>regra do aninhamento mais interno</a:t>
            </a:r>
            <a:r>
              <a:rPr lang="pt-BR" dirty="0"/>
              <a:t>:</a:t>
            </a:r>
          </a:p>
          <a:p>
            <a:pPr lvl="2"/>
            <a:endParaRPr lang="pt-BR" dirty="0"/>
          </a:p>
          <a:p>
            <a:pPr lvl="1"/>
            <a:endParaRPr lang="pt-BR" dirty="0"/>
          </a:p>
          <a:p>
            <a:pPr lvl="1"/>
            <a:endParaRPr lang="pt-BR" dirty="0"/>
          </a:p>
          <a:p>
            <a:endParaRPr lang="pt-BR" dirty="0"/>
          </a:p>
        </p:txBody>
      </p:sp>
      <p:sp>
        <p:nvSpPr>
          <p:cNvPr id="4" name="CaixaDeTexto 3">
            <a:extLst>
              <a:ext uri="{FF2B5EF4-FFF2-40B4-BE49-F238E27FC236}">
                <a16:creationId xmlns:a16="http://schemas.microsoft.com/office/drawing/2014/main" id="{F01F30D8-984F-424D-BDC3-642E2174F9CE}"/>
              </a:ext>
            </a:extLst>
          </p:cNvPr>
          <p:cNvSpPr txBox="1"/>
          <p:nvPr/>
        </p:nvSpPr>
        <p:spPr>
          <a:xfrm>
            <a:off x="2270595" y="5468914"/>
            <a:ext cx="4336444" cy="338554"/>
          </a:xfrm>
          <a:prstGeom prst="rect">
            <a:avLst/>
          </a:prstGeom>
          <a:noFill/>
        </p:spPr>
        <p:txBody>
          <a:bodyPr wrap="none" rtlCol="0">
            <a:spAutoFit/>
          </a:bodyPr>
          <a:lstStyle/>
          <a:p>
            <a:r>
              <a:rPr lang="pt-BR" sz="1600" dirty="0">
                <a:latin typeface="Consolas" panose="020B0609020204030204" pitchFamily="49" charset="0"/>
              </a:rPr>
              <a:t>{ { x:</a:t>
            </a:r>
            <a:r>
              <a:rPr lang="pt-BR" sz="1600" dirty="0">
                <a:solidFill>
                  <a:schemeClr val="bg2">
                    <a:lumMod val="50000"/>
                    <a:lumOff val="50000"/>
                  </a:schemeClr>
                </a:solidFill>
                <a:latin typeface="Consolas" panose="020B0609020204030204" pitchFamily="49" charset="0"/>
              </a:rPr>
              <a:t>int</a:t>
            </a:r>
            <a:r>
              <a:rPr lang="pt-BR" sz="1600" dirty="0">
                <a:latin typeface="Consolas" panose="020B0609020204030204" pitchFamily="49" charset="0"/>
              </a:rPr>
              <a:t>; y:</a:t>
            </a:r>
            <a:r>
              <a:rPr lang="pt-BR" sz="1600" dirty="0">
                <a:solidFill>
                  <a:schemeClr val="bg2">
                    <a:lumMod val="50000"/>
                    <a:lumOff val="50000"/>
                  </a:schemeClr>
                </a:solidFill>
                <a:latin typeface="Consolas" panose="020B0609020204030204" pitchFamily="49" charset="0"/>
              </a:rPr>
              <a:t>bool</a:t>
            </a:r>
            <a:r>
              <a:rPr lang="pt-BR" sz="1600" dirty="0">
                <a:latin typeface="Consolas" panose="020B0609020204030204" pitchFamily="49" charset="0"/>
              </a:rPr>
              <a:t>; } x:</a:t>
            </a:r>
            <a:r>
              <a:rPr lang="pt-BR" sz="1600" dirty="0">
                <a:solidFill>
                  <a:schemeClr val="bg2">
                    <a:lumMod val="50000"/>
                    <a:lumOff val="50000"/>
                  </a:schemeClr>
                </a:solidFill>
                <a:latin typeface="Consolas" panose="020B0609020204030204" pitchFamily="49" charset="0"/>
              </a:rPr>
              <a:t>int</a:t>
            </a:r>
            <a:r>
              <a:rPr lang="pt-BR" sz="1600" dirty="0">
                <a:latin typeface="Consolas" panose="020B0609020204030204" pitchFamily="49" charset="0"/>
              </a:rPr>
              <a:t>; y:</a:t>
            </a:r>
            <a:r>
              <a:rPr lang="pt-BR" sz="1600" dirty="0">
                <a:solidFill>
                  <a:schemeClr val="bg2">
                    <a:lumMod val="50000"/>
                    <a:lumOff val="50000"/>
                  </a:schemeClr>
                </a:solidFill>
                <a:latin typeface="Consolas" panose="020B0609020204030204" pitchFamily="49" charset="0"/>
              </a:rPr>
              <a:t>char</a:t>
            </a:r>
            <a:r>
              <a:rPr lang="pt-BR" sz="1600" dirty="0">
                <a:latin typeface="Consolas" panose="020B0609020204030204" pitchFamily="49" charset="0"/>
              </a:rPr>
              <a:t>; }</a:t>
            </a:r>
          </a:p>
        </p:txBody>
      </p:sp>
      <p:grpSp>
        <p:nvGrpSpPr>
          <p:cNvPr id="12" name="Agrupar 11">
            <a:extLst>
              <a:ext uri="{FF2B5EF4-FFF2-40B4-BE49-F238E27FC236}">
                <a16:creationId xmlns:a16="http://schemas.microsoft.com/office/drawing/2014/main" id="{CF1E1B9D-FC6E-4DAB-A4FB-5FC3EB9B0ACD}"/>
              </a:ext>
            </a:extLst>
          </p:cNvPr>
          <p:cNvGrpSpPr/>
          <p:nvPr/>
        </p:nvGrpSpPr>
        <p:grpSpPr>
          <a:xfrm>
            <a:off x="8684422" y="3761636"/>
            <a:ext cx="2322262" cy="2282119"/>
            <a:chOff x="1701924" y="3139857"/>
            <a:chExt cx="2322262" cy="2462213"/>
          </a:xfrm>
        </p:grpSpPr>
        <p:sp>
          <p:nvSpPr>
            <p:cNvPr id="13" name="Retângulo: Cantos Arredondados 12">
              <a:extLst>
                <a:ext uri="{FF2B5EF4-FFF2-40B4-BE49-F238E27FC236}">
                  <a16:creationId xmlns:a16="http://schemas.microsoft.com/office/drawing/2014/main" id="{0BD10B8D-578B-43DD-A481-D3812B98F776}"/>
                </a:ext>
              </a:extLst>
            </p:cNvPr>
            <p:cNvSpPr/>
            <p:nvPr/>
          </p:nvSpPr>
          <p:spPr>
            <a:xfrm>
              <a:off x="1915906" y="3369766"/>
              <a:ext cx="2108280" cy="2227943"/>
            </a:xfrm>
            <a:prstGeom prst="roundRect">
              <a:avLst/>
            </a:prstGeom>
            <a:solidFill>
              <a:schemeClr val="accent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4" name="Retângulo: Cantos Arredondados 13">
              <a:extLst>
                <a:ext uri="{FF2B5EF4-FFF2-40B4-BE49-F238E27FC236}">
                  <a16:creationId xmlns:a16="http://schemas.microsoft.com/office/drawing/2014/main" id="{8778E222-4E2B-4CF4-8D32-6EA4A5F18B51}"/>
                </a:ext>
              </a:extLst>
            </p:cNvPr>
            <p:cNvSpPr/>
            <p:nvPr/>
          </p:nvSpPr>
          <p:spPr>
            <a:xfrm>
              <a:off x="2390040" y="4075106"/>
              <a:ext cx="1450087" cy="776905"/>
            </a:xfrm>
            <a:prstGeom prst="roundRect">
              <a:avLst/>
            </a:prstGeom>
            <a:solidFill>
              <a:schemeClr val="accent1">
                <a:lumMod val="75000"/>
                <a:alpha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5" name="CaixaDeTexto 14">
              <a:extLst>
                <a:ext uri="{FF2B5EF4-FFF2-40B4-BE49-F238E27FC236}">
                  <a16:creationId xmlns:a16="http://schemas.microsoft.com/office/drawing/2014/main" id="{39729077-BD81-4F0E-A904-A62533657942}"/>
                </a:ext>
              </a:extLst>
            </p:cNvPr>
            <p:cNvSpPr txBox="1"/>
            <p:nvPr/>
          </p:nvSpPr>
          <p:spPr>
            <a:xfrm>
              <a:off x="1701924" y="3139857"/>
              <a:ext cx="1774845" cy="2462213"/>
            </a:xfrm>
            <a:prstGeom prst="rect">
              <a:avLst/>
            </a:prstGeom>
            <a:noFill/>
          </p:spPr>
          <p:txBody>
            <a:bodyPr wrap="none" rtlCol="0">
              <a:spAutoFit/>
            </a:bodyPr>
            <a:lstStyle/>
            <a:p>
              <a:r>
                <a:rPr lang="pt-BR" sz="1400" dirty="0">
                  <a:latin typeface="Consolas" panose="020B0609020204030204" pitchFamily="49" charset="0"/>
                </a:rPr>
                <a:t>{</a:t>
              </a:r>
            </a:p>
            <a:p>
              <a:r>
                <a:rPr lang="pt-BR" sz="1400" dirty="0">
                  <a:latin typeface="Consolas" panose="020B0609020204030204" pitchFamily="49" charset="0"/>
                </a:rPr>
                <a:t>    </a:t>
              </a:r>
              <a:r>
                <a:rPr lang="pt-BR" sz="1400" dirty="0">
                  <a:solidFill>
                    <a:schemeClr val="bg2">
                      <a:lumMod val="50000"/>
                      <a:lumOff val="50000"/>
                    </a:schemeClr>
                  </a:solidFill>
                  <a:latin typeface="Consolas" panose="020B0609020204030204" pitchFamily="49" charset="0"/>
                </a:rPr>
                <a:t>int</a:t>
              </a:r>
              <a:r>
                <a:rPr lang="pt-BR" sz="1400" dirty="0">
                  <a:latin typeface="Consolas" panose="020B0609020204030204" pitchFamily="49" charset="0"/>
                </a:rPr>
                <a:t> x;</a:t>
              </a:r>
            </a:p>
            <a:p>
              <a:r>
                <a:rPr lang="pt-BR" sz="1400" dirty="0">
                  <a:latin typeface="Consolas" panose="020B0609020204030204" pitchFamily="49" charset="0"/>
                </a:rPr>
                <a:t>    </a:t>
              </a:r>
              <a:r>
                <a:rPr lang="pt-BR" sz="1400" dirty="0">
                  <a:solidFill>
                    <a:schemeClr val="bg2">
                      <a:lumMod val="50000"/>
                      <a:lumOff val="50000"/>
                    </a:schemeClr>
                  </a:solidFill>
                  <a:latin typeface="Consolas" panose="020B0609020204030204" pitchFamily="49" charset="0"/>
                </a:rPr>
                <a:t>char</a:t>
              </a:r>
              <a:r>
                <a:rPr lang="pt-BR" sz="1400" dirty="0">
                  <a:latin typeface="Consolas" panose="020B0609020204030204" pitchFamily="49" charset="0"/>
                </a:rPr>
                <a:t> y;</a:t>
              </a:r>
            </a:p>
            <a:p>
              <a:r>
                <a:rPr lang="pt-BR" sz="1400" dirty="0">
                  <a:latin typeface="Consolas" panose="020B0609020204030204" pitchFamily="49" charset="0"/>
                </a:rPr>
                <a:t>    {</a:t>
              </a:r>
            </a:p>
            <a:p>
              <a:r>
                <a:rPr lang="pt-BR" sz="1400" dirty="0">
                  <a:latin typeface="Consolas" panose="020B0609020204030204" pitchFamily="49" charset="0"/>
                </a:rPr>
                <a:t>        </a:t>
              </a:r>
              <a:r>
                <a:rPr lang="pt-BR" sz="1400" dirty="0">
                  <a:solidFill>
                    <a:schemeClr val="bg2">
                      <a:lumMod val="50000"/>
                      <a:lumOff val="50000"/>
                    </a:schemeClr>
                  </a:solidFill>
                  <a:latin typeface="Consolas" panose="020B0609020204030204" pitchFamily="49" charset="0"/>
                </a:rPr>
                <a:t>bool</a:t>
              </a:r>
              <a:r>
                <a:rPr lang="pt-BR" sz="1400" dirty="0">
                  <a:latin typeface="Consolas" panose="020B0609020204030204" pitchFamily="49" charset="0"/>
                </a:rPr>
                <a:t> y;</a:t>
              </a:r>
            </a:p>
            <a:p>
              <a:r>
                <a:rPr lang="pt-BR" sz="1400" dirty="0">
                  <a:latin typeface="Consolas" panose="020B0609020204030204" pitchFamily="49" charset="0"/>
                </a:rPr>
                <a:t>        x;</a:t>
              </a:r>
            </a:p>
            <a:p>
              <a:r>
                <a:rPr lang="pt-BR" sz="1400" dirty="0">
                  <a:latin typeface="Consolas" panose="020B0609020204030204" pitchFamily="49" charset="0"/>
                </a:rPr>
                <a:t>        y;      </a:t>
              </a:r>
            </a:p>
            <a:p>
              <a:r>
                <a:rPr lang="pt-BR" sz="1400" dirty="0">
                  <a:latin typeface="Consolas" panose="020B0609020204030204" pitchFamily="49" charset="0"/>
                </a:rPr>
                <a:t>    }</a:t>
              </a:r>
            </a:p>
            <a:p>
              <a:r>
                <a:rPr lang="pt-BR" sz="1400" dirty="0">
                  <a:latin typeface="Consolas" panose="020B0609020204030204" pitchFamily="49" charset="0"/>
                </a:rPr>
                <a:t>    x;</a:t>
              </a:r>
            </a:p>
            <a:p>
              <a:r>
                <a:rPr lang="pt-BR" sz="1400" dirty="0">
                  <a:latin typeface="Consolas" panose="020B0609020204030204" pitchFamily="49" charset="0"/>
                </a:rPr>
                <a:t>    y;</a:t>
              </a:r>
            </a:p>
            <a:p>
              <a:r>
                <a:rPr lang="pt-BR" sz="1400" dirty="0">
                  <a:latin typeface="Consolas" panose="020B0609020204030204" pitchFamily="49" charset="0"/>
                </a:rPr>
                <a:t>}</a:t>
              </a:r>
            </a:p>
          </p:txBody>
        </p:sp>
        <p:sp>
          <p:nvSpPr>
            <p:cNvPr id="16" name="CaixaDeTexto 15">
              <a:extLst>
                <a:ext uri="{FF2B5EF4-FFF2-40B4-BE49-F238E27FC236}">
                  <a16:creationId xmlns:a16="http://schemas.microsoft.com/office/drawing/2014/main" id="{2BC5B440-E956-4A2F-9D0D-525D12DAC3C4}"/>
                </a:ext>
              </a:extLst>
            </p:cNvPr>
            <p:cNvSpPr txBox="1"/>
            <p:nvPr/>
          </p:nvSpPr>
          <p:spPr>
            <a:xfrm>
              <a:off x="3557552" y="3457691"/>
              <a:ext cx="386644" cy="332065"/>
            </a:xfrm>
            <a:prstGeom prst="rect">
              <a:avLst/>
            </a:prstGeom>
            <a:noFill/>
          </p:spPr>
          <p:txBody>
            <a:bodyPr wrap="none" rtlCol="0">
              <a:spAutoFit/>
            </a:bodyPr>
            <a:lstStyle/>
            <a:p>
              <a:r>
                <a:rPr lang="pt-BR" sz="1400" dirty="0"/>
                <a:t>B1</a:t>
              </a:r>
            </a:p>
          </p:txBody>
        </p:sp>
        <p:sp>
          <p:nvSpPr>
            <p:cNvPr id="17" name="CaixaDeTexto 16">
              <a:extLst>
                <a:ext uri="{FF2B5EF4-FFF2-40B4-BE49-F238E27FC236}">
                  <a16:creationId xmlns:a16="http://schemas.microsoft.com/office/drawing/2014/main" id="{8D61D4E4-3562-476E-9A75-3DEA9AB4AC80}"/>
                </a:ext>
              </a:extLst>
            </p:cNvPr>
            <p:cNvSpPr txBox="1"/>
            <p:nvPr/>
          </p:nvSpPr>
          <p:spPr>
            <a:xfrm>
              <a:off x="3460008" y="4105965"/>
              <a:ext cx="386644" cy="332065"/>
            </a:xfrm>
            <a:prstGeom prst="rect">
              <a:avLst/>
            </a:prstGeom>
            <a:noFill/>
          </p:spPr>
          <p:txBody>
            <a:bodyPr wrap="none" rtlCol="0">
              <a:spAutoFit/>
            </a:bodyPr>
            <a:lstStyle/>
            <a:p>
              <a:r>
                <a:rPr lang="pt-BR" sz="1400" dirty="0"/>
                <a:t>B2</a:t>
              </a:r>
            </a:p>
          </p:txBody>
        </p:sp>
      </p:grpSp>
      <p:graphicFrame>
        <p:nvGraphicFramePr>
          <p:cNvPr id="11" name="Tabela 10">
            <a:extLst>
              <a:ext uri="{FF2B5EF4-FFF2-40B4-BE49-F238E27FC236}">
                <a16:creationId xmlns:a16="http://schemas.microsoft.com/office/drawing/2014/main" id="{CCC5AB23-0446-4C54-A71B-9C54AC4C1A4A}"/>
              </a:ext>
            </a:extLst>
          </p:cNvPr>
          <p:cNvGraphicFramePr>
            <a:graphicFrameLocks noGrp="1"/>
          </p:cNvGraphicFramePr>
          <p:nvPr>
            <p:extLst>
              <p:ext uri="{D42A27DB-BD31-4B8C-83A1-F6EECF244321}">
                <p14:modId xmlns:p14="http://schemas.microsoft.com/office/powerpoint/2010/main" val="356891934"/>
              </p:ext>
            </p:extLst>
          </p:nvPr>
        </p:nvGraphicFramePr>
        <p:xfrm>
          <a:off x="7174532" y="5028591"/>
          <a:ext cx="1375250" cy="609600"/>
        </p:xfrm>
        <a:graphic>
          <a:graphicData uri="http://schemas.openxmlformats.org/drawingml/2006/table">
            <a:tbl>
              <a:tblPr firstRow="1" bandRow="1">
                <a:tableStyleId>{5940675A-B579-460E-94D1-54222C63F5DA}</a:tableStyleId>
              </a:tblPr>
              <a:tblGrid>
                <a:gridCol w="687625">
                  <a:extLst>
                    <a:ext uri="{9D8B030D-6E8A-4147-A177-3AD203B41FA5}">
                      <a16:colId xmlns:a16="http://schemas.microsoft.com/office/drawing/2014/main" val="2179656971"/>
                    </a:ext>
                  </a:extLst>
                </a:gridCol>
                <a:gridCol w="687625">
                  <a:extLst>
                    <a:ext uri="{9D8B030D-6E8A-4147-A177-3AD203B41FA5}">
                      <a16:colId xmlns:a16="http://schemas.microsoft.com/office/drawing/2014/main" val="4035689967"/>
                    </a:ext>
                  </a:extLst>
                </a:gridCol>
              </a:tblGrid>
              <a:tr h="264247">
                <a:tc>
                  <a:txBody>
                    <a:bodyPr/>
                    <a:lstStyle/>
                    <a:p>
                      <a:r>
                        <a:rPr lang="pt-BR" sz="1400" dirty="0">
                          <a:latin typeface="Consolas" panose="020B0609020204030204" pitchFamily="49" charset="0"/>
                        </a:rPr>
                        <a:t>y</a:t>
                      </a:r>
                    </a:p>
                  </a:txBody>
                  <a:tcPr/>
                </a:tc>
                <a:tc>
                  <a:txBody>
                    <a:bodyPr/>
                    <a:lstStyle/>
                    <a:p>
                      <a:r>
                        <a:rPr lang="pt-BR" sz="1400" dirty="0">
                          <a:solidFill>
                            <a:schemeClr val="bg2">
                              <a:lumMod val="50000"/>
                              <a:lumOff val="50000"/>
                            </a:schemeClr>
                          </a:solidFill>
                          <a:latin typeface="Consolas" panose="020B0609020204030204" pitchFamily="49" charset="0"/>
                        </a:rPr>
                        <a:t>bool</a:t>
                      </a:r>
                    </a:p>
                  </a:txBody>
                  <a:tcPr/>
                </a:tc>
                <a:extLst>
                  <a:ext uri="{0D108BD9-81ED-4DB2-BD59-A6C34878D82A}">
                    <a16:rowId xmlns:a16="http://schemas.microsoft.com/office/drawing/2014/main" val="1309254724"/>
                  </a:ext>
                </a:extLst>
              </a:tr>
              <a:tr h="264247">
                <a:tc>
                  <a:txBody>
                    <a:bodyPr/>
                    <a:lstStyle/>
                    <a:p>
                      <a:endParaRPr lang="pt-BR" sz="1400">
                        <a:latin typeface="Consolas" panose="020B0609020204030204" pitchFamily="49" charset="0"/>
                      </a:endParaRPr>
                    </a:p>
                  </a:txBody>
                  <a:tcPr/>
                </a:tc>
                <a:tc>
                  <a:txBody>
                    <a:bodyPr/>
                    <a:lstStyle/>
                    <a:p>
                      <a:endParaRPr lang="pt-BR" sz="1400" dirty="0">
                        <a:latin typeface="Consolas" panose="020B0609020204030204" pitchFamily="49" charset="0"/>
                      </a:endParaRPr>
                    </a:p>
                  </a:txBody>
                  <a:tcPr/>
                </a:tc>
                <a:extLst>
                  <a:ext uri="{0D108BD9-81ED-4DB2-BD59-A6C34878D82A}">
                    <a16:rowId xmlns:a16="http://schemas.microsoft.com/office/drawing/2014/main" val="785858657"/>
                  </a:ext>
                </a:extLst>
              </a:tr>
            </a:tbl>
          </a:graphicData>
        </a:graphic>
      </p:graphicFrame>
      <p:graphicFrame>
        <p:nvGraphicFramePr>
          <p:cNvPr id="18" name="Tabela 17">
            <a:extLst>
              <a:ext uri="{FF2B5EF4-FFF2-40B4-BE49-F238E27FC236}">
                <a16:creationId xmlns:a16="http://schemas.microsoft.com/office/drawing/2014/main" id="{9C3EA75A-01B3-4113-A454-82015497BFB0}"/>
              </a:ext>
            </a:extLst>
          </p:cNvPr>
          <p:cNvGraphicFramePr>
            <a:graphicFrameLocks noGrp="1"/>
          </p:cNvGraphicFramePr>
          <p:nvPr>
            <p:extLst>
              <p:ext uri="{D42A27DB-BD31-4B8C-83A1-F6EECF244321}">
                <p14:modId xmlns:p14="http://schemas.microsoft.com/office/powerpoint/2010/main" val="3266083430"/>
              </p:ext>
            </p:extLst>
          </p:nvPr>
        </p:nvGraphicFramePr>
        <p:xfrm>
          <a:off x="7174532" y="4293096"/>
          <a:ext cx="1375250" cy="609600"/>
        </p:xfrm>
        <a:graphic>
          <a:graphicData uri="http://schemas.openxmlformats.org/drawingml/2006/table">
            <a:tbl>
              <a:tblPr firstRow="1" bandRow="1">
                <a:tableStyleId>{5940675A-B579-460E-94D1-54222C63F5DA}</a:tableStyleId>
              </a:tblPr>
              <a:tblGrid>
                <a:gridCol w="687625">
                  <a:extLst>
                    <a:ext uri="{9D8B030D-6E8A-4147-A177-3AD203B41FA5}">
                      <a16:colId xmlns:a16="http://schemas.microsoft.com/office/drawing/2014/main" val="2179656971"/>
                    </a:ext>
                  </a:extLst>
                </a:gridCol>
                <a:gridCol w="687625">
                  <a:extLst>
                    <a:ext uri="{9D8B030D-6E8A-4147-A177-3AD203B41FA5}">
                      <a16:colId xmlns:a16="http://schemas.microsoft.com/office/drawing/2014/main" val="4035689967"/>
                    </a:ext>
                  </a:extLst>
                </a:gridCol>
              </a:tblGrid>
              <a:tr h="264247">
                <a:tc>
                  <a:txBody>
                    <a:bodyPr/>
                    <a:lstStyle/>
                    <a:p>
                      <a:r>
                        <a:rPr lang="pt-BR" sz="1400" dirty="0">
                          <a:latin typeface="Consolas" panose="020B0609020204030204" pitchFamily="49" charset="0"/>
                        </a:rPr>
                        <a:t>x</a:t>
                      </a:r>
                    </a:p>
                  </a:txBody>
                  <a:tcPr/>
                </a:tc>
                <a:tc>
                  <a:txBody>
                    <a:bodyPr/>
                    <a:lstStyle/>
                    <a:p>
                      <a:r>
                        <a:rPr lang="pt-BR" sz="1400" dirty="0">
                          <a:solidFill>
                            <a:schemeClr val="bg2">
                              <a:lumMod val="50000"/>
                              <a:lumOff val="50000"/>
                            </a:schemeClr>
                          </a:solidFill>
                          <a:latin typeface="Consolas" panose="020B0609020204030204" pitchFamily="49" charset="0"/>
                        </a:rPr>
                        <a:t>int</a:t>
                      </a:r>
                    </a:p>
                  </a:txBody>
                  <a:tcPr/>
                </a:tc>
                <a:extLst>
                  <a:ext uri="{0D108BD9-81ED-4DB2-BD59-A6C34878D82A}">
                    <a16:rowId xmlns:a16="http://schemas.microsoft.com/office/drawing/2014/main" val="1309254724"/>
                  </a:ext>
                </a:extLst>
              </a:tr>
              <a:tr h="264247">
                <a:tc>
                  <a:txBody>
                    <a:bodyPr/>
                    <a:lstStyle/>
                    <a:p>
                      <a:r>
                        <a:rPr lang="pt-BR" sz="1400" dirty="0">
                          <a:latin typeface="Consolas" panose="020B0609020204030204" pitchFamily="49" charset="0"/>
                        </a:rPr>
                        <a:t>y</a:t>
                      </a:r>
                    </a:p>
                  </a:txBody>
                  <a:tcPr/>
                </a:tc>
                <a:tc>
                  <a:txBody>
                    <a:bodyPr/>
                    <a:lstStyle/>
                    <a:p>
                      <a:r>
                        <a:rPr lang="pt-BR" sz="1400" dirty="0">
                          <a:solidFill>
                            <a:schemeClr val="bg2">
                              <a:lumMod val="50000"/>
                              <a:lumOff val="50000"/>
                            </a:schemeClr>
                          </a:solidFill>
                          <a:latin typeface="Consolas" panose="020B0609020204030204" pitchFamily="49" charset="0"/>
                        </a:rPr>
                        <a:t>char</a:t>
                      </a:r>
                    </a:p>
                  </a:txBody>
                  <a:tcPr/>
                </a:tc>
                <a:extLst>
                  <a:ext uri="{0D108BD9-81ED-4DB2-BD59-A6C34878D82A}">
                    <a16:rowId xmlns:a16="http://schemas.microsoft.com/office/drawing/2014/main" val="785858657"/>
                  </a:ext>
                </a:extLst>
              </a:tr>
            </a:tbl>
          </a:graphicData>
        </a:graphic>
      </p:graphicFrame>
      <p:sp>
        <p:nvSpPr>
          <p:cNvPr id="19" name="CaixaDeTexto 18">
            <a:extLst>
              <a:ext uri="{FF2B5EF4-FFF2-40B4-BE49-F238E27FC236}">
                <a16:creationId xmlns:a16="http://schemas.microsoft.com/office/drawing/2014/main" id="{8B384FD5-D26A-4AF6-B855-1ADBAB45860E}"/>
              </a:ext>
            </a:extLst>
          </p:cNvPr>
          <p:cNvSpPr txBox="1"/>
          <p:nvPr/>
        </p:nvSpPr>
        <p:spPr>
          <a:xfrm>
            <a:off x="6650298" y="4954391"/>
            <a:ext cx="521297" cy="338554"/>
          </a:xfrm>
          <a:prstGeom prst="rect">
            <a:avLst/>
          </a:prstGeom>
          <a:noFill/>
        </p:spPr>
        <p:txBody>
          <a:bodyPr wrap="none" rtlCol="0">
            <a:spAutoFit/>
          </a:bodyPr>
          <a:lstStyle/>
          <a:p>
            <a:r>
              <a:rPr lang="pt-BR" sz="1600" dirty="0">
                <a:latin typeface="Consolas" panose="020B0609020204030204" pitchFamily="49" charset="0"/>
              </a:rPr>
              <a:t>B2:</a:t>
            </a:r>
          </a:p>
        </p:txBody>
      </p:sp>
      <p:sp>
        <p:nvSpPr>
          <p:cNvPr id="20" name="CaixaDeTexto 19">
            <a:extLst>
              <a:ext uri="{FF2B5EF4-FFF2-40B4-BE49-F238E27FC236}">
                <a16:creationId xmlns:a16="http://schemas.microsoft.com/office/drawing/2014/main" id="{1F0C49ED-0E3E-4F1C-9AF8-709F859E56B3}"/>
              </a:ext>
            </a:extLst>
          </p:cNvPr>
          <p:cNvSpPr txBox="1"/>
          <p:nvPr/>
        </p:nvSpPr>
        <p:spPr>
          <a:xfrm>
            <a:off x="6653235" y="4241401"/>
            <a:ext cx="521297" cy="338554"/>
          </a:xfrm>
          <a:prstGeom prst="rect">
            <a:avLst/>
          </a:prstGeom>
          <a:noFill/>
        </p:spPr>
        <p:txBody>
          <a:bodyPr wrap="none" rtlCol="0">
            <a:spAutoFit/>
          </a:bodyPr>
          <a:lstStyle/>
          <a:p>
            <a:r>
              <a:rPr lang="pt-BR" sz="1600" dirty="0">
                <a:latin typeface="Consolas" panose="020B0609020204030204" pitchFamily="49" charset="0"/>
              </a:rPr>
              <a:t>B1:</a:t>
            </a:r>
          </a:p>
        </p:txBody>
      </p:sp>
      <p:sp>
        <p:nvSpPr>
          <p:cNvPr id="5" name="Retângulo 4">
            <a:extLst>
              <a:ext uri="{FF2B5EF4-FFF2-40B4-BE49-F238E27FC236}">
                <a16:creationId xmlns:a16="http://schemas.microsoft.com/office/drawing/2014/main" id="{5E6B7E81-FE00-469D-BFA1-DE6E15000929}"/>
              </a:ext>
            </a:extLst>
          </p:cNvPr>
          <p:cNvSpPr/>
          <p:nvPr/>
        </p:nvSpPr>
        <p:spPr>
          <a:xfrm>
            <a:off x="2270595" y="4095079"/>
            <a:ext cx="3844719" cy="1200329"/>
          </a:xfrm>
          <a:prstGeom prst="rect">
            <a:avLst/>
          </a:prstGeom>
        </p:spPr>
        <p:txBody>
          <a:bodyPr wrap="square">
            <a:spAutoFit/>
          </a:bodyPr>
          <a:lstStyle/>
          <a:p>
            <a:r>
              <a:rPr lang="pt-BR" dirty="0"/>
              <a:t>A declaração de uma variável é </a:t>
            </a:r>
            <a:br>
              <a:rPr lang="pt-BR" dirty="0"/>
            </a:br>
            <a:r>
              <a:rPr lang="pt-BR" dirty="0"/>
              <a:t>encontrada examinando-se os </a:t>
            </a:r>
            <a:br>
              <a:rPr lang="pt-BR" dirty="0"/>
            </a:br>
            <a:r>
              <a:rPr lang="pt-BR" dirty="0"/>
              <a:t>blocos do mais interno para o </a:t>
            </a:r>
            <a:br>
              <a:rPr lang="pt-BR" dirty="0"/>
            </a:br>
            <a:r>
              <a:rPr lang="pt-BR" dirty="0"/>
              <a:t>mais externo</a:t>
            </a:r>
          </a:p>
        </p:txBody>
      </p:sp>
    </p:spTree>
    <p:extLst>
      <p:ext uri="{BB962C8B-B14F-4D97-AF65-F5344CB8AC3E}">
        <p14:creationId xmlns:p14="http://schemas.microsoft.com/office/powerpoint/2010/main" val="2202269471"/>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09C029-33CB-4F36-9C2C-A71C18277172}"/>
              </a:ext>
            </a:extLst>
          </p:cNvPr>
          <p:cNvSpPr>
            <a:spLocks noGrp="1"/>
          </p:cNvSpPr>
          <p:nvPr>
            <p:ph type="title"/>
          </p:nvPr>
        </p:nvSpPr>
        <p:spPr/>
        <p:txBody>
          <a:bodyPr/>
          <a:lstStyle/>
          <a:p>
            <a:r>
              <a:rPr lang="pt-BR" dirty="0"/>
              <a:t>Gramáticas com Blocos</a:t>
            </a:r>
          </a:p>
        </p:txBody>
      </p:sp>
      <p:sp>
        <p:nvSpPr>
          <p:cNvPr id="3" name="Espaço Reservado para Conteúdo 2">
            <a:extLst>
              <a:ext uri="{FF2B5EF4-FFF2-40B4-BE49-F238E27FC236}">
                <a16:creationId xmlns:a16="http://schemas.microsoft.com/office/drawing/2014/main" id="{B2262A5A-C65C-4DB9-B3F9-FD11C1719882}"/>
              </a:ext>
            </a:extLst>
          </p:cNvPr>
          <p:cNvSpPr>
            <a:spLocks noGrp="1"/>
          </p:cNvSpPr>
          <p:nvPr>
            <p:ph idx="1"/>
          </p:nvPr>
        </p:nvSpPr>
        <p:spPr/>
        <p:txBody>
          <a:bodyPr/>
          <a:lstStyle/>
          <a:p>
            <a:r>
              <a:rPr lang="pt-BR" dirty="0"/>
              <a:t>A </a:t>
            </a:r>
            <a:r>
              <a:rPr lang="pt-BR" dirty="0">
                <a:solidFill>
                  <a:schemeClr val="accent1">
                    <a:lumMod val="75000"/>
                  </a:schemeClr>
                </a:solidFill>
              </a:rPr>
              <a:t>implementação do escopo </a:t>
            </a:r>
            <a:r>
              <a:rPr lang="pt-BR" dirty="0"/>
              <a:t>é mais interessante </a:t>
            </a:r>
            <a:r>
              <a:rPr lang="pt-BR" dirty="0">
                <a:solidFill>
                  <a:schemeClr val="accent1">
                    <a:lumMod val="75000"/>
                  </a:schemeClr>
                </a:solidFill>
              </a:rPr>
              <a:t>em gramáticas </a:t>
            </a:r>
            <a:r>
              <a:rPr lang="pt-BR" dirty="0"/>
              <a:t>que possuem </a:t>
            </a:r>
            <a:r>
              <a:rPr lang="pt-BR" dirty="0">
                <a:solidFill>
                  <a:schemeClr val="accent1">
                    <a:lumMod val="75000"/>
                  </a:schemeClr>
                </a:solidFill>
              </a:rPr>
              <a:t>blocos aninhados</a:t>
            </a:r>
            <a:br>
              <a:rPr lang="pt-BR" dirty="0">
                <a:solidFill>
                  <a:schemeClr val="accent1">
                    <a:lumMod val="75000"/>
                  </a:schemeClr>
                </a:solidFill>
              </a:rPr>
            </a:br>
            <a:endParaRPr lang="pt-BR" dirty="0">
              <a:solidFill>
                <a:schemeClr val="accent1">
                  <a:lumMod val="75000"/>
                </a:schemeClr>
              </a:solidFill>
            </a:endParaRPr>
          </a:p>
          <a:p>
            <a:pPr lvl="1"/>
            <a:r>
              <a:rPr lang="pt-BR" dirty="0"/>
              <a:t>As produções a seguir </a:t>
            </a:r>
            <a:br>
              <a:rPr lang="pt-BR" dirty="0"/>
            </a:br>
            <a:r>
              <a:rPr lang="pt-BR" dirty="0"/>
              <a:t>resultam em blocos </a:t>
            </a:r>
            <a:br>
              <a:rPr lang="pt-BR" dirty="0"/>
            </a:br>
            <a:r>
              <a:rPr lang="pt-BR" dirty="0"/>
              <a:t>aninhados: </a:t>
            </a:r>
          </a:p>
          <a:p>
            <a:pPr lvl="2"/>
            <a:endParaRPr lang="pt-BR" dirty="0"/>
          </a:p>
          <a:p>
            <a:pPr lvl="2"/>
            <a:endParaRPr lang="pt-BR" dirty="0"/>
          </a:p>
          <a:p>
            <a:pPr lvl="1"/>
            <a:endParaRPr lang="pt-BR" dirty="0"/>
          </a:p>
        </p:txBody>
      </p:sp>
      <p:sp>
        <p:nvSpPr>
          <p:cNvPr id="4" name="CaixaDeTexto 3">
            <a:extLst>
              <a:ext uri="{FF2B5EF4-FFF2-40B4-BE49-F238E27FC236}">
                <a16:creationId xmlns:a16="http://schemas.microsoft.com/office/drawing/2014/main" id="{B09CD55C-263A-470A-825B-C24520DF40D8}"/>
              </a:ext>
            </a:extLst>
          </p:cNvPr>
          <p:cNvSpPr txBox="1"/>
          <p:nvPr/>
        </p:nvSpPr>
        <p:spPr>
          <a:xfrm>
            <a:off x="1629916" y="4509120"/>
            <a:ext cx="3175869" cy="1200329"/>
          </a:xfrm>
          <a:prstGeom prst="rect">
            <a:avLst/>
          </a:prstGeom>
          <a:noFill/>
        </p:spPr>
        <p:txBody>
          <a:bodyPr wrap="none" rtlCol="0">
            <a:spAutoFit/>
          </a:bodyPr>
          <a:lstStyle/>
          <a:p>
            <a:r>
              <a:rPr lang="pt-BR" i="1" dirty="0" err="1">
                <a:latin typeface="Consolas" panose="020B0609020204030204" pitchFamily="49" charset="0"/>
              </a:rPr>
              <a:t>block</a:t>
            </a:r>
            <a:r>
              <a:rPr lang="pt-BR" dirty="0">
                <a:latin typeface="Consolas" panose="020B0609020204030204" pitchFamily="49" charset="0"/>
              </a:rPr>
              <a:t> </a:t>
            </a:r>
            <a:r>
              <a:rPr lang="pt-BR" dirty="0">
                <a:latin typeface="Consolas" panose="020B0609020204030204" pitchFamily="49" charset="0"/>
                <a:sym typeface="Wingdings 3" panose="05040102010807070707" pitchFamily="18" charset="2"/>
              </a:rPr>
              <a:t> </a:t>
            </a:r>
            <a:r>
              <a:rPr lang="pt-BR" dirty="0">
                <a:solidFill>
                  <a:srgbClr val="FF4343"/>
                </a:solidFill>
                <a:latin typeface="Consolas" panose="020B0609020204030204" pitchFamily="49" charset="0"/>
                <a:sym typeface="Wingdings 3" panose="05040102010807070707" pitchFamily="18" charset="2"/>
              </a:rPr>
              <a:t>{</a:t>
            </a:r>
            <a:r>
              <a:rPr lang="pt-BR" dirty="0">
                <a:latin typeface="Consolas" panose="020B0609020204030204" pitchFamily="49" charset="0"/>
                <a:sym typeface="Wingdings 3" panose="05040102010807070707" pitchFamily="18" charset="2"/>
              </a:rPr>
              <a:t> </a:t>
            </a:r>
            <a:r>
              <a:rPr lang="pt-BR" i="1" dirty="0" err="1">
                <a:latin typeface="Consolas" panose="020B0609020204030204" pitchFamily="49" charset="0"/>
                <a:sym typeface="Wingdings 3" panose="05040102010807070707" pitchFamily="18" charset="2"/>
              </a:rPr>
              <a:t>decls</a:t>
            </a:r>
            <a:r>
              <a:rPr lang="pt-BR" dirty="0">
                <a:latin typeface="Consolas" panose="020B0609020204030204" pitchFamily="49" charset="0"/>
                <a:sym typeface="Wingdings 3" panose="05040102010807070707" pitchFamily="18" charset="2"/>
              </a:rPr>
              <a:t> </a:t>
            </a:r>
            <a:r>
              <a:rPr lang="pt-BR" i="1" dirty="0" err="1">
                <a:latin typeface="Consolas" panose="020B0609020204030204" pitchFamily="49" charset="0"/>
                <a:sym typeface="Wingdings 3" panose="05040102010807070707" pitchFamily="18" charset="2"/>
              </a:rPr>
              <a:t>stmts</a:t>
            </a:r>
            <a:r>
              <a:rPr lang="pt-BR" dirty="0">
                <a:latin typeface="Consolas" panose="020B0609020204030204" pitchFamily="49" charset="0"/>
                <a:sym typeface="Wingdings 3" panose="05040102010807070707" pitchFamily="18" charset="2"/>
              </a:rPr>
              <a:t> </a:t>
            </a:r>
            <a:r>
              <a:rPr lang="pt-BR" dirty="0">
                <a:solidFill>
                  <a:srgbClr val="FF4343"/>
                </a:solidFill>
                <a:latin typeface="Consolas" panose="020B0609020204030204" pitchFamily="49" charset="0"/>
                <a:sym typeface="Wingdings 3" panose="05040102010807070707" pitchFamily="18" charset="2"/>
              </a:rPr>
              <a:t>}</a:t>
            </a:r>
          </a:p>
          <a:p>
            <a:r>
              <a:rPr lang="pt-BR" i="1" dirty="0" err="1">
                <a:latin typeface="Consolas" panose="020B0609020204030204" pitchFamily="49" charset="0"/>
              </a:rPr>
              <a:t>stmts</a:t>
            </a:r>
            <a:r>
              <a:rPr lang="pt-BR" dirty="0">
                <a:latin typeface="Consolas" panose="020B0609020204030204" pitchFamily="49" charset="0"/>
              </a:rPr>
              <a:t> </a:t>
            </a:r>
            <a:r>
              <a:rPr lang="pt-BR" dirty="0">
                <a:latin typeface="Consolas" panose="020B0609020204030204" pitchFamily="49" charset="0"/>
                <a:sym typeface="Wingdings 3" panose="05040102010807070707" pitchFamily="18" charset="2"/>
              </a:rPr>
              <a:t> </a:t>
            </a:r>
            <a:r>
              <a:rPr lang="pt-BR" i="1" dirty="0" err="1">
                <a:latin typeface="Consolas" panose="020B0609020204030204" pitchFamily="49" charset="0"/>
                <a:sym typeface="Wingdings 3" panose="05040102010807070707" pitchFamily="18" charset="2"/>
              </a:rPr>
              <a:t>stmts</a:t>
            </a:r>
            <a:r>
              <a:rPr lang="pt-BR" dirty="0">
                <a:latin typeface="Consolas" panose="020B0609020204030204" pitchFamily="49" charset="0"/>
                <a:sym typeface="Wingdings 3" panose="05040102010807070707" pitchFamily="18" charset="2"/>
              </a:rPr>
              <a:t> </a:t>
            </a:r>
            <a:r>
              <a:rPr lang="pt-BR" i="1" dirty="0" err="1">
                <a:latin typeface="Consolas" panose="020B0609020204030204" pitchFamily="49" charset="0"/>
                <a:sym typeface="Wingdings 3" panose="05040102010807070707" pitchFamily="18" charset="2"/>
              </a:rPr>
              <a:t>stmt</a:t>
            </a:r>
            <a:endParaRPr lang="pt-BR" dirty="0">
              <a:solidFill>
                <a:srgbClr val="FF4343"/>
              </a:solidFill>
              <a:latin typeface="Consolas" panose="020B0609020204030204" pitchFamily="49" charset="0"/>
              <a:sym typeface="Wingdings 3" panose="05040102010807070707" pitchFamily="18" charset="2"/>
            </a:endParaRPr>
          </a:p>
          <a:p>
            <a:r>
              <a:rPr lang="pt-BR" i="1" dirty="0" err="1">
                <a:latin typeface="Consolas" panose="020B0609020204030204" pitchFamily="49" charset="0"/>
              </a:rPr>
              <a:t>stmt</a:t>
            </a:r>
            <a:r>
              <a:rPr lang="pt-BR" dirty="0">
                <a:latin typeface="Consolas" panose="020B0609020204030204" pitchFamily="49" charset="0"/>
              </a:rPr>
              <a:t>  </a:t>
            </a:r>
            <a:r>
              <a:rPr lang="pt-BR" dirty="0">
                <a:latin typeface="Consolas" panose="020B0609020204030204" pitchFamily="49" charset="0"/>
                <a:sym typeface="Wingdings 3" panose="05040102010807070707" pitchFamily="18" charset="2"/>
              </a:rPr>
              <a:t> </a:t>
            </a:r>
            <a:r>
              <a:rPr lang="pt-BR" i="1" dirty="0" err="1">
                <a:latin typeface="Consolas" panose="020B0609020204030204" pitchFamily="49" charset="0"/>
                <a:sym typeface="Wingdings 3" panose="05040102010807070707" pitchFamily="18" charset="2"/>
              </a:rPr>
              <a:t>block</a:t>
            </a:r>
            <a:endParaRPr lang="pt-BR" i="1" dirty="0">
              <a:latin typeface="Consolas" panose="020B0609020204030204" pitchFamily="49" charset="0"/>
              <a:sym typeface="Wingdings 3" panose="05040102010807070707" pitchFamily="18" charset="2"/>
            </a:endParaRPr>
          </a:p>
          <a:p>
            <a:endParaRPr lang="pt-BR" dirty="0">
              <a:solidFill>
                <a:srgbClr val="FF4343"/>
              </a:solidFill>
              <a:latin typeface="Consolas" panose="020B0609020204030204" pitchFamily="49" charset="0"/>
            </a:endParaRPr>
          </a:p>
        </p:txBody>
      </p:sp>
      <p:sp>
        <p:nvSpPr>
          <p:cNvPr id="11" name="Retângulo 10">
            <a:extLst>
              <a:ext uri="{FF2B5EF4-FFF2-40B4-BE49-F238E27FC236}">
                <a16:creationId xmlns:a16="http://schemas.microsoft.com/office/drawing/2014/main" id="{EF2E3D8C-E36E-434C-A661-435C107899CC}"/>
              </a:ext>
            </a:extLst>
          </p:cNvPr>
          <p:cNvSpPr/>
          <p:nvPr/>
        </p:nvSpPr>
        <p:spPr>
          <a:xfrm>
            <a:off x="6053235" y="3676382"/>
            <a:ext cx="4743606" cy="2031325"/>
          </a:xfrm>
          <a:prstGeom prst="rect">
            <a:avLst/>
          </a:prstGeom>
        </p:spPr>
        <p:txBody>
          <a:bodyPr wrap="none">
            <a:spAutoFit/>
          </a:bodyPr>
          <a:lstStyle/>
          <a:p>
            <a:r>
              <a:rPr lang="pt-BR" i="1" dirty="0" err="1">
                <a:latin typeface="Consolas" panose="020B0609020204030204" pitchFamily="49" charset="0"/>
              </a:rPr>
              <a:t>block</a:t>
            </a:r>
            <a:endParaRPr lang="pt-BR" i="1" dirty="0">
              <a:latin typeface="Consolas" panose="020B0609020204030204" pitchFamily="49" charset="0"/>
            </a:endParaRPr>
          </a:p>
          <a:p>
            <a:r>
              <a:rPr lang="pt-BR" dirty="0">
                <a:solidFill>
                  <a:srgbClr val="FF4343"/>
                </a:solidFill>
                <a:latin typeface="Consolas" panose="020B0609020204030204" pitchFamily="49" charset="0"/>
                <a:sym typeface="Wingdings 3" panose="05040102010807070707" pitchFamily="18" charset="2"/>
              </a:rPr>
              <a:t>{</a:t>
            </a:r>
            <a:r>
              <a:rPr lang="pt-BR" dirty="0">
                <a:latin typeface="Consolas" panose="020B0609020204030204" pitchFamily="49" charset="0"/>
                <a:sym typeface="Wingdings 3" panose="05040102010807070707" pitchFamily="18" charset="2"/>
              </a:rPr>
              <a:t> </a:t>
            </a:r>
            <a:r>
              <a:rPr lang="pt-BR" i="1" dirty="0" err="1">
                <a:latin typeface="Consolas" panose="020B0609020204030204" pitchFamily="49" charset="0"/>
                <a:sym typeface="Wingdings 3" panose="05040102010807070707" pitchFamily="18" charset="2"/>
              </a:rPr>
              <a:t>decls</a:t>
            </a:r>
            <a:r>
              <a:rPr lang="pt-BR" dirty="0">
                <a:latin typeface="Consolas" panose="020B0609020204030204" pitchFamily="49" charset="0"/>
                <a:sym typeface="Wingdings 3" panose="05040102010807070707" pitchFamily="18" charset="2"/>
              </a:rPr>
              <a:t> </a:t>
            </a:r>
            <a:r>
              <a:rPr lang="pt-BR" i="1" dirty="0" err="1">
                <a:latin typeface="Consolas" panose="020B0609020204030204" pitchFamily="49" charset="0"/>
                <a:sym typeface="Wingdings 3" panose="05040102010807070707" pitchFamily="18" charset="2"/>
              </a:rPr>
              <a:t>stmts</a:t>
            </a:r>
            <a:r>
              <a:rPr lang="pt-BR" dirty="0">
                <a:latin typeface="Consolas" panose="020B0609020204030204" pitchFamily="49" charset="0"/>
                <a:sym typeface="Wingdings 3" panose="05040102010807070707" pitchFamily="18" charset="2"/>
              </a:rPr>
              <a:t> </a:t>
            </a:r>
            <a:r>
              <a:rPr lang="pt-BR" dirty="0">
                <a:solidFill>
                  <a:srgbClr val="FF4343"/>
                </a:solidFill>
                <a:latin typeface="Consolas" panose="020B0609020204030204" pitchFamily="49" charset="0"/>
                <a:sym typeface="Wingdings 3" panose="05040102010807070707" pitchFamily="18" charset="2"/>
              </a:rPr>
              <a:t>}</a:t>
            </a:r>
          </a:p>
          <a:p>
            <a:r>
              <a:rPr lang="pt-BR" dirty="0">
                <a:solidFill>
                  <a:srgbClr val="FF4343"/>
                </a:solidFill>
                <a:latin typeface="Consolas" panose="020B0609020204030204" pitchFamily="49" charset="0"/>
                <a:sym typeface="Wingdings 3" panose="05040102010807070707" pitchFamily="18" charset="2"/>
              </a:rPr>
              <a:t>{</a:t>
            </a:r>
            <a:r>
              <a:rPr lang="pt-BR" dirty="0">
                <a:latin typeface="Consolas" panose="020B0609020204030204" pitchFamily="49" charset="0"/>
                <a:sym typeface="Wingdings 3" panose="05040102010807070707" pitchFamily="18" charset="2"/>
              </a:rPr>
              <a:t> </a:t>
            </a:r>
            <a:r>
              <a:rPr lang="pt-BR" i="1" dirty="0" err="1">
                <a:latin typeface="Consolas" panose="020B0609020204030204" pitchFamily="49" charset="0"/>
                <a:sym typeface="Wingdings 3" panose="05040102010807070707" pitchFamily="18" charset="2"/>
              </a:rPr>
              <a:t>decls</a:t>
            </a:r>
            <a:r>
              <a:rPr lang="pt-BR" dirty="0">
                <a:latin typeface="Consolas" panose="020B0609020204030204" pitchFamily="49" charset="0"/>
                <a:sym typeface="Wingdings 3" panose="05040102010807070707" pitchFamily="18" charset="2"/>
              </a:rPr>
              <a:t> </a:t>
            </a:r>
            <a:r>
              <a:rPr lang="pt-BR" i="1" dirty="0" err="1">
                <a:latin typeface="Consolas" panose="020B0609020204030204" pitchFamily="49" charset="0"/>
                <a:sym typeface="Wingdings 3" panose="05040102010807070707" pitchFamily="18" charset="2"/>
              </a:rPr>
              <a:t>stmts</a:t>
            </a:r>
            <a:r>
              <a:rPr lang="pt-BR" dirty="0">
                <a:latin typeface="Consolas" panose="020B0609020204030204" pitchFamily="49" charset="0"/>
                <a:sym typeface="Wingdings 3" panose="05040102010807070707" pitchFamily="18" charset="2"/>
              </a:rPr>
              <a:t> </a:t>
            </a:r>
            <a:r>
              <a:rPr lang="pt-BR" i="1" dirty="0" err="1">
                <a:latin typeface="Consolas" panose="020B0609020204030204" pitchFamily="49" charset="0"/>
                <a:sym typeface="Wingdings 3" panose="05040102010807070707" pitchFamily="18" charset="2"/>
              </a:rPr>
              <a:t>stmt</a:t>
            </a:r>
            <a:r>
              <a:rPr lang="pt-BR" dirty="0">
                <a:latin typeface="Consolas" panose="020B0609020204030204" pitchFamily="49" charset="0"/>
                <a:sym typeface="Wingdings 3" panose="05040102010807070707" pitchFamily="18" charset="2"/>
              </a:rPr>
              <a:t> </a:t>
            </a:r>
            <a:r>
              <a:rPr lang="pt-BR" dirty="0">
                <a:solidFill>
                  <a:srgbClr val="FF4343"/>
                </a:solidFill>
                <a:latin typeface="Consolas" panose="020B0609020204030204" pitchFamily="49" charset="0"/>
                <a:sym typeface="Wingdings 3" panose="05040102010807070707" pitchFamily="18" charset="2"/>
              </a:rPr>
              <a:t>}</a:t>
            </a:r>
            <a:endParaRPr lang="pt-BR" dirty="0"/>
          </a:p>
          <a:p>
            <a:r>
              <a:rPr lang="pt-BR" dirty="0">
                <a:solidFill>
                  <a:srgbClr val="FF4343"/>
                </a:solidFill>
                <a:latin typeface="Consolas" panose="020B0609020204030204" pitchFamily="49" charset="0"/>
                <a:sym typeface="Wingdings 3" panose="05040102010807070707" pitchFamily="18" charset="2"/>
              </a:rPr>
              <a:t>{</a:t>
            </a:r>
            <a:r>
              <a:rPr lang="pt-BR" dirty="0">
                <a:latin typeface="Consolas" panose="020B0609020204030204" pitchFamily="49" charset="0"/>
                <a:sym typeface="Wingdings 3" panose="05040102010807070707" pitchFamily="18" charset="2"/>
              </a:rPr>
              <a:t> </a:t>
            </a:r>
            <a:r>
              <a:rPr lang="pt-BR" i="1" dirty="0" err="1">
                <a:latin typeface="Consolas" panose="020B0609020204030204" pitchFamily="49" charset="0"/>
                <a:sym typeface="Wingdings 3" panose="05040102010807070707" pitchFamily="18" charset="2"/>
              </a:rPr>
              <a:t>decls</a:t>
            </a:r>
            <a:r>
              <a:rPr lang="pt-BR" dirty="0">
                <a:latin typeface="Consolas" panose="020B0609020204030204" pitchFamily="49" charset="0"/>
                <a:sym typeface="Wingdings 3" panose="05040102010807070707" pitchFamily="18" charset="2"/>
              </a:rPr>
              <a:t> </a:t>
            </a:r>
            <a:r>
              <a:rPr lang="pt-BR" i="1" dirty="0" err="1">
                <a:latin typeface="Consolas" panose="020B0609020204030204" pitchFamily="49" charset="0"/>
                <a:sym typeface="Wingdings 3" panose="05040102010807070707" pitchFamily="18" charset="2"/>
              </a:rPr>
              <a:t>stmts</a:t>
            </a:r>
            <a:r>
              <a:rPr lang="pt-BR" dirty="0">
                <a:latin typeface="Consolas" panose="020B0609020204030204" pitchFamily="49" charset="0"/>
                <a:sym typeface="Wingdings 3" panose="05040102010807070707" pitchFamily="18" charset="2"/>
              </a:rPr>
              <a:t> </a:t>
            </a:r>
            <a:r>
              <a:rPr lang="pt-BR" i="1" dirty="0" err="1">
                <a:latin typeface="Consolas" panose="020B0609020204030204" pitchFamily="49" charset="0"/>
                <a:sym typeface="Wingdings 3" panose="05040102010807070707" pitchFamily="18" charset="2"/>
              </a:rPr>
              <a:t>stmt</a:t>
            </a:r>
            <a:r>
              <a:rPr lang="pt-BR" dirty="0">
                <a:latin typeface="Consolas" panose="020B0609020204030204" pitchFamily="49" charset="0"/>
                <a:sym typeface="Wingdings 3" panose="05040102010807070707" pitchFamily="18" charset="2"/>
              </a:rPr>
              <a:t> </a:t>
            </a:r>
            <a:r>
              <a:rPr lang="pt-BR" i="1" dirty="0" err="1">
                <a:latin typeface="Consolas" panose="020B0609020204030204" pitchFamily="49" charset="0"/>
                <a:sym typeface="Wingdings 3" panose="05040102010807070707" pitchFamily="18" charset="2"/>
              </a:rPr>
              <a:t>stmt</a:t>
            </a:r>
            <a:r>
              <a:rPr lang="pt-BR" dirty="0">
                <a:latin typeface="Consolas" panose="020B0609020204030204" pitchFamily="49" charset="0"/>
                <a:sym typeface="Wingdings 3" panose="05040102010807070707" pitchFamily="18" charset="2"/>
              </a:rPr>
              <a:t> </a:t>
            </a:r>
            <a:r>
              <a:rPr lang="pt-BR" dirty="0">
                <a:solidFill>
                  <a:srgbClr val="FF4343"/>
                </a:solidFill>
                <a:latin typeface="Consolas" panose="020B0609020204030204" pitchFamily="49" charset="0"/>
                <a:sym typeface="Wingdings 3" panose="05040102010807070707" pitchFamily="18" charset="2"/>
              </a:rPr>
              <a:t>}</a:t>
            </a:r>
            <a:endParaRPr lang="pt-BR" dirty="0"/>
          </a:p>
          <a:p>
            <a:r>
              <a:rPr lang="pt-BR" dirty="0">
                <a:solidFill>
                  <a:srgbClr val="FF4343"/>
                </a:solidFill>
                <a:latin typeface="Consolas" panose="020B0609020204030204" pitchFamily="49" charset="0"/>
                <a:sym typeface="Wingdings 3" panose="05040102010807070707" pitchFamily="18" charset="2"/>
              </a:rPr>
              <a:t>{</a:t>
            </a:r>
            <a:r>
              <a:rPr lang="pt-BR" dirty="0">
                <a:latin typeface="Consolas" panose="020B0609020204030204" pitchFamily="49" charset="0"/>
                <a:sym typeface="Wingdings 3" panose="05040102010807070707" pitchFamily="18" charset="2"/>
              </a:rPr>
              <a:t> </a:t>
            </a:r>
            <a:r>
              <a:rPr lang="pt-BR" i="1" dirty="0" err="1">
                <a:latin typeface="Consolas" panose="020B0609020204030204" pitchFamily="49" charset="0"/>
                <a:sym typeface="Wingdings 3" panose="05040102010807070707" pitchFamily="18" charset="2"/>
              </a:rPr>
              <a:t>decls</a:t>
            </a:r>
            <a:r>
              <a:rPr lang="pt-BR" dirty="0">
                <a:latin typeface="Consolas" panose="020B0609020204030204" pitchFamily="49" charset="0"/>
                <a:sym typeface="Wingdings 3" panose="05040102010807070707" pitchFamily="18" charset="2"/>
              </a:rPr>
              <a:t> </a:t>
            </a:r>
            <a:r>
              <a:rPr lang="pt-BR" i="1" dirty="0" err="1">
                <a:latin typeface="Consolas" panose="020B0609020204030204" pitchFamily="49" charset="0"/>
                <a:sym typeface="Wingdings 3" panose="05040102010807070707" pitchFamily="18" charset="2"/>
              </a:rPr>
              <a:t>stmts</a:t>
            </a:r>
            <a:r>
              <a:rPr lang="pt-BR" dirty="0">
                <a:latin typeface="Consolas" panose="020B0609020204030204" pitchFamily="49" charset="0"/>
                <a:sym typeface="Wingdings 3" panose="05040102010807070707" pitchFamily="18" charset="2"/>
              </a:rPr>
              <a:t> </a:t>
            </a:r>
            <a:r>
              <a:rPr lang="pt-BR" i="1" dirty="0" err="1">
                <a:latin typeface="Consolas" panose="020B0609020204030204" pitchFamily="49" charset="0"/>
                <a:sym typeface="Wingdings 3" panose="05040102010807070707" pitchFamily="18" charset="2"/>
              </a:rPr>
              <a:t>stmt</a:t>
            </a:r>
            <a:r>
              <a:rPr lang="pt-BR" dirty="0">
                <a:latin typeface="Consolas" panose="020B0609020204030204" pitchFamily="49" charset="0"/>
                <a:sym typeface="Wingdings 3" panose="05040102010807070707" pitchFamily="18" charset="2"/>
              </a:rPr>
              <a:t> </a:t>
            </a:r>
            <a:r>
              <a:rPr lang="pt-BR" i="1" dirty="0" err="1">
                <a:latin typeface="Consolas" panose="020B0609020204030204" pitchFamily="49" charset="0"/>
                <a:sym typeface="Wingdings 3" panose="05040102010807070707" pitchFamily="18" charset="2"/>
              </a:rPr>
              <a:t>block</a:t>
            </a:r>
            <a:r>
              <a:rPr lang="pt-BR" dirty="0">
                <a:latin typeface="Consolas" panose="020B0609020204030204" pitchFamily="49" charset="0"/>
                <a:sym typeface="Wingdings 3" panose="05040102010807070707" pitchFamily="18" charset="2"/>
              </a:rPr>
              <a:t> </a:t>
            </a:r>
            <a:r>
              <a:rPr lang="pt-BR" dirty="0">
                <a:solidFill>
                  <a:srgbClr val="FF4343"/>
                </a:solidFill>
                <a:latin typeface="Consolas" panose="020B0609020204030204" pitchFamily="49" charset="0"/>
                <a:sym typeface="Wingdings 3" panose="05040102010807070707" pitchFamily="18" charset="2"/>
              </a:rPr>
              <a:t>}</a:t>
            </a:r>
            <a:endParaRPr lang="pt-BR" dirty="0"/>
          </a:p>
          <a:p>
            <a:r>
              <a:rPr lang="pt-BR" dirty="0">
                <a:solidFill>
                  <a:srgbClr val="FF4343"/>
                </a:solidFill>
                <a:latin typeface="Consolas" panose="020B0609020204030204" pitchFamily="49" charset="0"/>
                <a:sym typeface="Wingdings 3" panose="05040102010807070707" pitchFamily="18" charset="2"/>
              </a:rPr>
              <a:t>{</a:t>
            </a:r>
            <a:r>
              <a:rPr lang="pt-BR" dirty="0">
                <a:latin typeface="Consolas" panose="020B0609020204030204" pitchFamily="49" charset="0"/>
                <a:sym typeface="Wingdings 3" panose="05040102010807070707" pitchFamily="18" charset="2"/>
              </a:rPr>
              <a:t> </a:t>
            </a:r>
            <a:r>
              <a:rPr lang="pt-BR" i="1" dirty="0" err="1">
                <a:latin typeface="Consolas" panose="020B0609020204030204" pitchFamily="49" charset="0"/>
                <a:sym typeface="Wingdings 3" panose="05040102010807070707" pitchFamily="18" charset="2"/>
              </a:rPr>
              <a:t>decls</a:t>
            </a:r>
            <a:r>
              <a:rPr lang="pt-BR" dirty="0">
                <a:latin typeface="Consolas" panose="020B0609020204030204" pitchFamily="49" charset="0"/>
                <a:sym typeface="Wingdings 3" panose="05040102010807070707" pitchFamily="18" charset="2"/>
              </a:rPr>
              <a:t> </a:t>
            </a:r>
            <a:r>
              <a:rPr lang="pt-BR" i="1" dirty="0" err="1">
                <a:latin typeface="Consolas" panose="020B0609020204030204" pitchFamily="49" charset="0"/>
                <a:sym typeface="Wingdings 3" panose="05040102010807070707" pitchFamily="18" charset="2"/>
              </a:rPr>
              <a:t>stmts</a:t>
            </a:r>
            <a:r>
              <a:rPr lang="pt-BR" dirty="0">
                <a:latin typeface="Consolas" panose="020B0609020204030204" pitchFamily="49" charset="0"/>
                <a:sym typeface="Wingdings 3" panose="05040102010807070707" pitchFamily="18" charset="2"/>
              </a:rPr>
              <a:t> </a:t>
            </a:r>
            <a:r>
              <a:rPr lang="pt-BR" i="1" dirty="0" err="1">
                <a:latin typeface="Consolas" panose="020B0609020204030204" pitchFamily="49" charset="0"/>
                <a:sym typeface="Wingdings 3" panose="05040102010807070707" pitchFamily="18" charset="2"/>
              </a:rPr>
              <a:t>stmt</a:t>
            </a:r>
            <a:r>
              <a:rPr lang="pt-BR" dirty="0">
                <a:latin typeface="Consolas" panose="020B0609020204030204" pitchFamily="49" charset="0"/>
                <a:sym typeface="Wingdings 3" panose="05040102010807070707" pitchFamily="18" charset="2"/>
              </a:rPr>
              <a:t> </a:t>
            </a:r>
            <a:r>
              <a:rPr lang="pt-BR" dirty="0">
                <a:solidFill>
                  <a:srgbClr val="FF4343"/>
                </a:solidFill>
                <a:latin typeface="Consolas" panose="020B0609020204030204" pitchFamily="49" charset="0"/>
                <a:sym typeface="Wingdings 3" panose="05040102010807070707" pitchFamily="18" charset="2"/>
              </a:rPr>
              <a:t>{</a:t>
            </a:r>
            <a:r>
              <a:rPr lang="pt-BR" dirty="0">
                <a:latin typeface="Consolas" panose="020B0609020204030204" pitchFamily="49" charset="0"/>
                <a:sym typeface="Wingdings 3" panose="05040102010807070707" pitchFamily="18" charset="2"/>
              </a:rPr>
              <a:t> </a:t>
            </a:r>
            <a:r>
              <a:rPr lang="pt-BR" i="1" dirty="0" err="1">
                <a:latin typeface="Consolas" panose="020B0609020204030204" pitchFamily="49" charset="0"/>
                <a:sym typeface="Wingdings 3" panose="05040102010807070707" pitchFamily="18" charset="2"/>
              </a:rPr>
              <a:t>decls</a:t>
            </a:r>
            <a:r>
              <a:rPr lang="pt-BR" dirty="0">
                <a:latin typeface="Consolas" panose="020B0609020204030204" pitchFamily="49" charset="0"/>
                <a:sym typeface="Wingdings 3" panose="05040102010807070707" pitchFamily="18" charset="2"/>
              </a:rPr>
              <a:t> </a:t>
            </a:r>
            <a:r>
              <a:rPr lang="pt-BR" i="1" dirty="0" err="1">
                <a:latin typeface="Consolas" panose="020B0609020204030204" pitchFamily="49" charset="0"/>
                <a:sym typeface="Wingdings 3" panose="05040102010807070707" pitchFamily="18" charset="2"/>
              </a:rPr>
              <a:t>stmts</a:t>
            </a:r>
            <a:r>
              <a:rPr lang="pt-BR" dirty="0">
                <a:latin typeface="Consolas" panose="020B0609020204030204" pitchFamily="49" charset="0"/>
                <a:sym typeface="Wingdings 3" panose="05040102010807070707" pitchFamily="18" charset="2"/>
              </a:rPr>
              <a:t> </a:t>
            </a:r>
            <a:r>
              <a:rPr lang="pt-BR" dirty="0">
                <a:solidFill>
                  <a:srgbClr val="FF4343"/>
                </a:solidFill>
                <a:latin typeface="Consolas" panose="020B0609020204030204" pitchFamily="49" charset="0"/>
                <a:sym typeface="Wingdings 3" panose="05040102010807070707" pitchFamily="18" charset="2"/>
              </a:rPr>
              <a:t>}</a:t>
            </a:r>
            <a:r>
              <a:rPr lang="pt-BR" dirty="0">
                <a:latin typeface="Consolas" panose="020B0609020204030204" pitchFamily="49" charset="0"/>
                <a:sym typeface="Wingdings 3" panose="05040102010807070707" pitchFamily="18" charset="2"/>
              </a:rPr>
              <a:t> </a:t>
            </a:r>
            <a:r>
              <a:rPr lang="pt-BR" dirty="0">
                <a:solidFill>
                  <a:srgbClr val="FF4343"/>
                </a:solidFill>
                <a:latin typeface="Consolas" panose="020B0609020204030204" pitchFamily="49" charset="0"/>
                <a:sym typeface="Wingdings 3" panose="05040102010807070707" pitchFamily="18" charset="2"/>
              </a:rPr>
              <a:t>}</a:t>
            </a:r>
          </a:p>
          <a:p>
            <a:r>
              <a:rPr lang="pt-BR" dirty="0">
                <a:sym typeface="Wingdings 3" panose="05040102010807070707" pitchFamily="18" charset="2"/>
              </a:rPr>
              <a:t>...</a:t>
            </a:r>
            <a:endParaRPr lang="pt-BR" dirty="0"/>
          </a:p>
        </p:txBody>
      </p:sp>
      <p:sp>
        <p:nvSpPr>
          <p:cNvPr id="12" name="CaixaDeTexto 11">
            <a:extLst>
              <a:ext uri="{FF2B5EF4-FFF2-40B4-BE49-F238E27FC236}">
                <a16:creationId xmlns:a16="http://schemas.microsoft.com/office/drawing/2014/main" id="{2F3858B3-3100-4F4E-9A1D-4A99855E27DE}"/>
              </a:ext>
            </a:extLst>
          </p:cNvPr>
          <p:cNvSpPr txBox="1"/>
          <p:nvPr/>
        </p:nvSpPr>
        <p:spPr>
          <a:xfrm>
            <a:off x="5634667" y="3244334"/>
            <a:ext cx="2808782" cy="369332"/>
          </a:xfrm>
          <a:prstGeom prst="rect">
            <a:avLst/>
          </a:prstGeom>
          <a:noFill/>
        </p:spPr>
        <p:txBody>
          <a:bodyPr wrap="none" rtlCol="0">
            <a:spAutoFit/>
          </a:bodyPr>
          <a:lstStyle/>
          <a:p>
            <a:r>
              <a:rPr lang="pt-BR" dirty="0"/>
              <a:t>Exemplo de derivação:</a:t>
            </a:r>
          </a:p>
        </p:txBody>
      </p:sp>
    </p:spTree>
    <p:extLst>
      <p:ext uri="{BB962C8B-B14F-4D97-AF65-F5344CB8AC3E}">
        <p14:creationId xmlns:p14="http://schemas.microsoft.com/office/powerpoint/2010/main" val="1416530894"/>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E39788-E4A4-4DA7-A9B3-3253FD8BAA49}"/>
              </a:ext>
            </a:extLst>
          </p:cNvPr>
          <p:cNvSpPr>
            <a:spLocks noGrp="1"/>
          </p:cNvSpPr>
          <p:nvPr>
            <p:ph type="title"/>
          </p:nvPr>
        </p:nvSpPr>
        <p:spPr/>
        <p:txBody>
          <a:bodyPr/>
          <a:lstStyle/>
          <a:p>
            <a:r>
              <a:rPr lang="pt-BR" dirty="0"/>
              <a:t>Encadeamento de Tabelas</a:t>
            </a:r>
          </a:p>
        </p:txBody>
      </p:sp>
      <p:sp>
        <p:nvSpPr>
          <p:cNvPr id="3" name="Espaço Reservado para Conteúdo 2">
            <a:extLst>
              <a:ext uri="{FF2B5EF4-FFF2-40B4-BE49-F238E27FC236}">
                <a16:creationId xmlns:a16="http://schemas.microsoft.com/office/drawing/2014/main" id="{04A15EFD-2292-4EC9-BA4C-F98FFDCEE8A8}"/>
              </a:ext>
            </a:extLst>
          </p:cNvPr>
          <p:cNvSpPr>
            <a:spLocks noGrp="1"/>
          </p:cNvSpPr>
          <p:nvPr>
            <p:ph idx="1"/>
          </p:nvPr>
        </p:nvSpPr>
        <p:spPr/>
        <p:txBody>
          <a:bodyPr/>
          <a:lstStyle/>
          <a:p>
            <a:r>
              <a:rPr lang="pt-BR" dirty="0"/>
              <a:t>A </a:t>
            </a:r>
            <a:r>
              <a:rPr lang="pt-BR" dirty="0">
                <a:solidFill>
                  <a:schemeClr val="accent1">
                    <a:lumMod val="75000"/>
                  </a:schemeClr>
                </a:solidFill>
              </a:rPr>
              <a:t>regra de aninhamento mais interno</a:t>
            </a:r>
            <a:r>
              <a:rPr lang="pt-BR" dirty="0"/>
              <a:t> pode ser implementada pelo encadeamento de tabelas de símbolos</a:t>
            </a:r>
          </a:p>
          <a:p>
            <a:pPr lvl="1"/>
            <a:r>
              <a:rPr lang="pt-BR" dirty="0"/>
              <a:t>A tabela do bloco interno aponta para a tabela do bloco mais externo</a:t>
            </a:r>
          </a:p>
          <a:p>
            <a:pPr lvl="1"/>
            <a:r>
              <a:rPr lang="pt-BR" dirty="0"/>
              <a:t>Mantém-se um </a:t>
            </a:r>
            <a:r>
              <a:rPr lang="pt-BR" dirty="0">
                <a:solidFill>
                  <a:schemeClr val="accent1">
                    <a:lumMod val="75000"/>
                  </a:schemeClr>
                </a:solidFill>
              </a:rPr>
              <a:t>ponteiro para a tabela atual</a:t>
            </a:r>
            <a:r>
              <a:rPr lang="pt-BR" dirty="0"/>
              <a:t>:</a:t>
            </a:r>
          </a:p>
          <a:p>
            <a:pPr lvl="2"/>
            <a:r>
              <a:rPr lang="pt-BR" dirty="0"/>
              <a:t>Alterado na entrada e saída dos blocos</a:t>
            </a:r>
          </a:p>
        </p:txBody>
      </p:sp>
      <p:graphicFrame>
        <p:nvGraphicFramePr>
          <p:cNvPr id="10" name="Tabela 9">
            <a:extLst>
              <a:ext uri="{FF2B5EF4-FFF2-40B4-BE49-F238E27FC236}">
                <a16:creationId xmlns:a16="http://schemas.microsoft.com/office/drawing/2014/main" id="{18089D72-2065-4FD7-A7F6-6E01BB79A3B6}"/>
              </a:ext>
            </a:extLst>
          </p:cNvPr>
          <p:cNvGraphicFramePr>
            <a:graphicFrameLocks noGrp="1"/>
          </p:cNvGraphicFramePr>
          <p:nvPr>
            <p:extLst>
              <p:ext uri="{D42A27DB-BD31-4B8C-83A1-F6EECF244321}">
                <p14:modId xmlns:p14="http://schemas.microsoft.com/office/powerpoint/2010/main" val="2072351492"/>
              </p:ext>
            </p:extLst>
          </p:nvPr>
        </p:nvGraphicFramePr>
        <p:xfrm>
          <a:off x="3092953" y="5857857"/>
          <a:ext cx="1375250" cy="304800"/>
        </p:xfrm>
        <a:graphic>
          <a:graphicData uri="http://schemas.openxmlformats.org/drawingml/2006/table">
            <a:tbl>
              <a:tblPr firstRow="1" bandRow="1">
                <a:tableStyleId>{5940675A-B579-460E-94D1-54222C63F5DA}</a:tableStyleId>
              </a:tblPr>
              <a:tblGrid>
                <a:gridCol w="687625">
                  <a:extLst>
                    <a:ext uri="{9D8B030D-6E8A-4147-A177-3AD203B41FA5}">
                      <a16:colId xmlns:a16="http://schemas.microsoft.com/office/drawing/2014/main" val="2179656971"/>
                    </a:ext>
                  </a:extLst>
                </a:gridCol>
                <a:gridCol w="687625">
                  <a:extLst>
                    <a:ext uri="{9D8B030D-6E8A-4147-A177-3AD203B41FA5}">
                      <a16:colId xmlns:a16="http://schemas.microsoft.com/office/drawing/2014/main" val="4035689967"/>
                    </a:ext>
                  </a:extLst>
                </a:gridCol>
              </a:tblGrid>
              <a:tr h="0">
                <a:tc>
                  <a:txBody>
                    <a:bodyPr/>
                    <a:lstStyle/>
                    <a:p>
                      <a:r>
                        <a:rPr lang="pt-BR" sz="1400" dirty="0">
                          <a:latin typeface="Consolas" panose="020B0609020204030204" pitchFamily="49" charset="0"/>
                        </a:rPr>
                        <a:t>y</a:t>
                      </a:r>
                    </a:p>
                  </a:txBody>
                  <a:tcPr/>
                </a:tc>
                <a:tc>
                  <a:txBody>
                    <a:bodyPr/>
                    <a:lstStyle/>
                    <a:p>
                      <a:r>
                        <a:rPr lang="pt-BR" sz="1400" dirty="0">
                          <a:solidFill>
                            <a:schemeClr val="bg2">
                              <a:lumMod val="50000"/>
                              <a:lumOff val="50000"/>
                            </a:schemeClr>
                          </a:solidFill>
                          <a:latin typeface="Consolas" panose="020B0609020204030204" pitchFamily="49" charset="0"/>
                        </a:rPr>
                        <a:t>bool</a:t>
                      </a:r>
                    </a:p>
                  </a:txBody>
                  <a:tcPr/>
                </a:tc>
                <a:extLst>
                  <a:ext uri="{0D108BD9-81ED-4DB2-BD59-A6C34878D82A}">
                    <a16:rowId xmlns:a16="http://schemas.microsoft.com/office/drawing/2014/main" val="1309254724"/>
                  </a:ext>
                </a:extLst>
              </a:tr>
            </a:tbl>
          </a:graphicData>
        </a:graphic>
      </p:graphicFrame>
      <p:graphicFrame>
        <p:nvGraphicFramePr>
          <p:cNvPr id="11" name="Tabela 10">
            <a:extLst>
              <a:ext uri="{FF2B5EF4-FFF2-40B4-BE49-F238E27FC236}">
                <a16:creationId xmlns:a16="http://schemas.microsoft.com/office/drawing/2014/main" id="{28CB625E-1F05-45A7-AEAB-6606F4A24DEA}"/>
              </a:ext>
            </a:extLst>
          </p:cNvPr>
          <p:cNvGraphicFramePr>
            <a:graphicFrameLocks noGrp="1"/>
          </p:cNvGraphicFramePr>
          <p:nvPr>
            <p:extLst>
              <p:ext uri="{D42A27DB-BD31-4B8C-83A1-F6EECF244321}">
                <p14:modId xmlns:p14="http://schemas.microsoft.com/office/powerpoint/2010/main" val="1332868021"/>
              </p:ext>
            </p:extLst>
          </p:nvPr>
        </p:nvGraphicFramePr>
        <p:xfrm>
          <a:off x="3608082" y="4955739"/>
          <a:ext cx="1375250" cy="609600"/>
        </p:xfrm>
        <a:graphic>
          <a:graphicData uri="http://schemas.openxmlformats.org/drawingml/2006/table">
            <a:tbl>
              <a:tblPr firstRow="1" bandRow="1">
                <a:tableStyleId>{5940675A-B579-460E-94D1-54222C63F5DA}</a:tableStyleId>
              </a:tblPr>
              <a:tblGrid>
                <a:gridCol w="687625">
                  <a:extLst>
                    <a:ext uri="{9D8B030D-6E8A-4147-A177-3AD203B41FA5}">
                      <a16:colId xmlns:a16="http://schemas.microsoft.com/office/drawing/2014/main" val="2179656971"/>
                    </a:ext>
                  </a:extLst>
                </a:gridCol>
                <a:gridCol w="687625">
                  <a:extLst>
                    <a:ext uri="{9D8B030D-6E8A-4147-A177-3AD203B41FA5}">
                      <a16:colId xmlns:a16="http://schemas.microsoft.com/office/drawing/2014/main" val="4035689967"/>
                    </a:ext>
                  </a:extLst>
                </a:gridCol>
              </a:tblGrid>
              <a:tr h="264247">
                <a:tc>
                  <a:txBody>
                    <a:bodyPr/>
                    <a:lstStyle/>
                    <a:p>
                      <a:r>
                        <a:rPr lang="pt-BR" sz="1400" dirty="0">
                          <a:latin typeface="Consolas" panose="020B0609020204030204" pitchFamily="49" charset="0"/>
                        </a:rPr>
                        <a:t>x</a:t>
                      </a:r>
                    </a:p>
                  </a:txBody>
                  <a:tcPr/>
                </a:tc>
                <a:tc>
                  <a:txBody>
                    <a:bodyPr/>
                    <a:lstStyle/>
                    <a:p>
                      <a:r>
                        <a:rPr lang="pt-BR" sz="1400" dirty="0">
                          <a:solidFill>
                            <a:schemeClr val="bg2">
                              <a:lumMod val="50000"/>
                              <a:lumOff val="50000"/>
                            </a:schemeClr>
                          </a:solidFill>
                          <a:latin typeface="Consolas" panose="020B0609020204030204" pitchFamily="49" charset="0"/>
                        </a:rPr>
                        <a:t>int</a:t>
                      </a:r>
                    </a:p>
                  </a:txBody>
                  <a:tcPr/>
                </a:tc>
                <a:extLst>
                  <a:ext uri="{0D108BD9-81ED-4DB2-BD59-A6C34878D82A}">
                    <a16:rowId xmlns:a16="http://schemas.microsoft.com/office/drawing/2014/main" val="1309254724"/>
                  </a:ext>
                </a:extLst>
              </a:tr>
              <a:tr h="264247">
                <a:tc>
                  <a:txBody>
                    <a:bodyPr/>
                    <a:lstStyle/>
                    <a:p>
                      <a:r>
                        <a:rPr lang="pt-BR" sz="1400" dirty="0">
                          <a:latin typeface="Consolas" panose="020B0609020204030204" pitchFamily="49" charset="0"/>
                        </a:rPr>
                        <a:t>y</a:t>
                      </a:r>
                    </a:p>
                  </a:txBody>
                  <a:tcPr/>
                </a:tc>
                <a:tc>
                  <a:txBody>
                    <a:bodyPr/>
                    <a:lstStyle/>
                    <a:p>
                      <a:r>
                        <a:rPr lang="pt-BR" sz="1400" dirty="0">
                          <a:solidFill>
                            <a:schemeClr val="bg2">
                              <a:lumMod val="50000"/>
                              <a:lumOff val="50000"/>
                            </a:schemeClr>
                          </a:solidFill>
                          <a:latin typeface="Consolas" panose="020B0609020204030204" pitchFamily="49" charset="0"/>
                        </a:rPr>
                        <a:t>char</a:t>
                      </a:r>
                    </a:p>
                  </a:txBody>
                  <a:tcPr/>
                </a:tc>
                <a:extLst>
                  <a:ext uri="{0D108BD9-81ED-4DB2-BD59-A6C34878D82A}">
                    <a16:rowId xmlns:a16="http://schemas.microsoft.com/office/drawing/2014/main" val="785858657"/>
                  </a:ext>
                </a:extLst>
              </a:tr>
            </a:tbl>
          </a:graphicData>
        </a:graphic>
      </p:graphicFrame>
      <p:graphicFrame>
        <p:nvGraphicFramePr>
          <p:cNvPr id="12" name="Tabela 11">
            <a:extLst>
              <a:ext uri="{FF2B5EF4-FFF2-40B4-BE49-F238E27FC236}">
                <a16:creationId xmlns:a16="http://schemas.microsoft.com/office/drawing/2014/main" id="{B04FF1C9-72A7-4C18-978D-F6719B3B1EBE}"/>
              </a:ext>
            </a:extLst>
          </p:cNvPr>
          <p:cNvGraphicFramePr>
            <a:graphicFrameLocks noGrp="1"/>
          </p:cNvGraphicFramePr>
          <p:nvPr>
            <p:extLst>
              <p:ext uri="{D42A27DB-BD31-4B8C-83A1-F6EECF244321}">
                <p14:modId xmlns:p14="http://schemas.microsoft.com/office/powerpoint/2010/main" val="4182671593"/>
              </p:ext>
            </p:extLst>
          </p:nvPr>
        </p:nvGraphicFramePr>
        <p:xfrm>
          <a:off x="4139177" y="4346139"/>
          <a:ext cx="1375250" cy="304800"/>
        </p:xfrm>
        <a:graphic>
          <a:graphicData uri="http://schemas.openxmlformats.org/drawingml/2006/table">
            <a:tbl>
              <a:tblPr firstRow="1" bandRow="1">
                <a:tableStyleId>{5940675A-B579-460E-94D1-54222C63F5DA}</a:tableStyleId>
              </a:tblPr>
              <a:tblGrid>
                <a:gridCol w="687625">
                  <a:extLst>
                    <a:ext uri="{9D8B030D-6E8A-4147-A177-3AD203B41FA5}">
                      <a16:colId xmlns:a16="http://schemas.microsoft.com/office/drawing/2014/main" val="2179656971"/>
                    </a:ext>
                  </a:extLst>
                </a:gridCol>
                <a:gridCol w="687625">
                  <a:extLst>
                    <a:ext uri="{9D8B030D-6E8A-4147-A177-3AD203B41FA5}">
                      <a16:colId xmlns:a16="http://schemas.microsoft.com/office/drawing/2014/main" val="4035689967"/>
                    </a:ext>
                  </a:extLst>
                </a:gridCol>
              </a:tblGrid>
              <a:tr h="264247">
                <a:tc>
                  <a:txBody>
                    <a:bodyPr/>
                    <a:lstStyle/>
                    <a:p>
                      <a:r>
                        <a:rPr lang="pt-BR" sz="1400" dirty="0">
                          <a:latin typeface="Consolas" panose="020B0609020204030204" pitchFamily="49" charset="0"/>
                        </a:rPr>
                        <a:t>w</a:t>
                      </a:r>
                    </a:p>
                  </a:txBody>
                  <a:tcPr/>
                </a:tc>
                <a:tc>
                  <a:txBody>
                    <a:bodyPr/>
                    <a:lstStyle/>
                    <a:p>
                      <a:r>
                        <a:rPr lang="pt-BR" sz="1400" dirty="0">
                          <a:solidFill>
                            <a:schemeClr val="bg2">
                              <a:lumMod val="50000"/>
                              <a:lumOff val="50000"/>
                            </a:schemeClr>
                          </a:solidFill>
                          <a:latin typeface="Consolas" panose="020B0609020204030204" pitchFamily="49" charset="0"/>
                        </a:rPr>
                        <a:t>int</a:t>
                      </a:r>
                    </a:p>
                  </a:txBody>
                  <a:tcPr/>
                </a:tc>
                <a:extLst>
                  <a:ext uri="{0D108BD9-81ED-4DB2-BD59-A6C34878D82A}">
                    <a16:rowId xmlns:a16="http://schemas.microsoft.com/office/drawing/2014/main" val="1309254724"/>
                  </a:ext>
                </a:extLst>
              </a:tr>
            </a:tbl>
          </a:graphicData>
        </a:graphic>
      </p:graphicFrame>
      <p:grpSp>
        <p:nvGrpSpPr>
          <p:cNvPr id="32" name="Agrupar 31">
            <a:extLst>
              <a:ext uri="{FF2B5EF4-FFF2-40B4-BE49-F238E27FC236}">
                <a16:creationId xmlns:a16="http://schemas.microsoft.com/office/drawing/2014/main" id="{6ABBE6DD-5692-4B51-A75F-EA0507D67582}"/>
              </a:ext>
            </a:extLst>
          </p:cNvPr>
          <p:cNvGrpSpPr/>
          <p:nvPr/>
        </p:nvGrpSpPr>
        <p:grpSpPr>
          <a:xfrm>
            <a:off x="7486409" y="3429000"/>
            <a:ext cx="2952328" cy="2996295"/>
            <a:chOff x="6670476" y="3601057"/>
            <a:chExt cx="2952328" cy="2996295"/>
          </a:xfrm>
        </p:grpSpPr>
        <p:sp>
          <p:nvSpPr>
            <p:cNvPr id="30" name="Retângulo: Cantos Arredondados 29">
              <a:extLst>
                <a:ext uri="{FF2B5EF4-FFF2-40B4-BE49-F238E27FC236}">
                  <a16:creationId xmlns:a16="http://schemas.microsoft.com/office/drawing/2014/main" id="{A4F40DB2-541B-4CAA-875E-E247DF6AB9BC}"/>
                </a:ext>
              </a:extLst>
            </p:cNvPr>
            <p:cNvSpPr/>
            <p:nvPr/>
          </p:nvSpPr>
          <p:spPr>
            <a:xfrm>
              <a:off x="6670476" y="3601057"/>
              <a:ext cx="2952328" cy="2996295"/>
            </a:xfrm>
            <a:prstGeom prst="roundRect">
              <a:avLst/>
            </a:prstGeom>
            <a:solidFill>
              <a:schemeClr val="accent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Retângulo: Cantos Arredondados 4">
              <a:extLst>
                <a:ext uri="{FF2B5EF4-FFF2-40B4-BE49-F238E27FC236}">
                  <a16:creationId xmlns:a16="http://schemas.microsoft.com/office/drawing/2014/main" id="{CEFFA569-0705-4501-BEBE-35AF5A874DFB}"/>
                </a:ext>
              </a:extLst>
            </p:cNvPr>
            <p:cNvSpPr/>
            <p:nvPr/>
          </p:nvSpPr>
          <p:spPr>
            <a:xfrm>
              <a:off x="7030115" y="4316344"/>
              <a:ext cx="2389341" cy="2064984"/>
            </a:xfrm>
            <a:prstGeom prst="roundRect">
              <a:avLst/>
            </a:prstGeom>
            <a:solidFill>
              <a:schemeClr val="accent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tângulo: Cantos Arredondados 5">
              <a:extLst>
                <a:ext uri="{FF2B5EF4-FFF2-40B4-BE49-F238E27FC236}">
                  <a16:creationId xmlns:a16="http://schemas.microsoft.com/office/drawing/2014/main" id="{87BCF7BC-1123-474D-BD71-23C2E285D977}"/>
                </a:ext>
              </a:extLst>
            </p:cNvPr>
            <p:cNvSpPr/>
            <p:nvPr/>
          </p:nvSpPr>
          <p:spPr>
            <a:xfrm>
              <a:off x="7504250" y="4950074"/>
              <a:ext cx="1680906" cy="720080"/>
            </a:xfrm>
            <a:prstGeom prst="roundRect">
              <a:avLst/>
            </a:prstGeom>
            <a:solidFill>
              <a:schemeClr val="accent1">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CaixaDeTexto 6">
              <a:extLst>
                <a:ext uri="{FF2B5EF4-FFF2-40B4-BE49-F238E27FC236}">
                  <a16:creationId xmlns:a16="http://schemas.microsoft.com/office/drawing/2014/main" id="{450FE924-BD6B-49B4-95F0-3FE1376B221D}"/>
                </a:ext>
              </a:extLst>
            </p:cNvPr>
            <p:cNvSpPr txBox="1"/>
            <p:nvPr/>
          </p:nvSpPr>
          <p:spPr>
            <a:xfrm>
              <a:off x="6816135" y="3656448"/>
              <a:ext cx="2653740" cy="2893100"/>
            </a:xfrm>
            <a:prstGeom prst="rect">
              <a:avLst/>
            </a:prstGeom>
            <a:noFill/>
          </p:spPr>
          <p:txBody>
            <a:bodyPr wrap="square" rtlCol="0">
              <a:spAutoFit/>
            </a:bodyPr>
            <a:lstStyle/>
            <a:p>
              <a:r>
                <a:rPr lang="pt-BR" sz="1400" dirty="0">
                  <a:solidFill>
                    <a:schemeClr val="bg2">
                      <a:lumMod val="50000"/>
                      <a:lumOff val="50000"/>
                    </a:schemeClr>
                  </a:solidFill>
                  <a:latin typeface="Consolas" panose="020B0609020204030204" pitchFamily="49" charset="0"/>
                </a:rPr>
                <a:t>int</a:t>
              </a:r>
              <a:r>
                <a:rPr lang="pt-BR" sz="1400" dirty="0">
                  <a:latin typeface="Consolas" panose="020B0609020204030204" pitchFamily="49" charset="0"/>
                </a:rPr>
                <a:t> w;</a:t>
              </a:r>
              <a:br>
                <a:rPr lang="pt-BR" sz="1400" dirty="0">
                  <a:latin typeface="Consolas" panose="020B0609020204030204" pitchFamily="49" charset="0"/>
                </a:rPr>
              </a:br>
              <a:endParaRPr lang="pt-BR" sz="1400" dirty="0">
                <a:latin typeface="Consolas" panose="020B0609020204030204" pitchFamily="49" charset="0"/>
              </a:endParaRPr>
            </a:p>
            <a:p>
              <a:r>
                <a:rPr lang="pt-BR" sz="1400" dirty="0">
                  <a:latin typeface="Consolas" panose="020B0609020204030204" pitchFamily="49" charset="0"/>
                </a:rPr>
                <a:t>{</a:t>
              </a:r>
            </a:p>
            <a:p>
              <a:r>
                <a:rPr lang="pt-BR" sz="1400" dirty="0">
                  <a:latin typeface="Consolas" panose="020B0609020204030204" pitchFamily="49" charset="0"/>
                </a:rPr>
                <a:t>    </a:t>
              </a:r>
              <a:r>
                <a:rPr lang="pt-BR" sz="1400" dirty="0">
                  <a:solidFill>
                    <a:schemeClr val="bg2">
                      <a:lumMod val="50000"/>
                      <a:lumOff val="50000"/>
                    </a:schemeClr>
                  </a:solidFill>
                  <a:latin typeface="Consolas" panose="020B0609020204030204" pitchFamily="49" charset="0"/>
                </a:rPr>
                <a:t>int</a:t>
              </a:r>
              <a:r>
                <a:rPr lang="pt-BR" sz="1400" dirty="0">
                  <a:latin typeface="Consolas" panose="020B0609020204030204" pitchFamily="49" charset="0"/>
                </a:rPr>
                <a:t> x;</a:t>
              </a:r>
            </a:p>
            <a:p>
              <a:r>
                <a:rPr lang="pt-BR" sz="1400" dirty="0">
                  <a:latin typeface="Consolas" panose="020B0609020204030204" pitchFamily="49" charset="0"/>
                </a:rPr>
                <a:t>    </a:t>
              </a:r>
              <a:r>
                <a:rPr lang="pt-BR" sz="1400" dirty="0">
                  <a:solidFill>
                    <a:schemeClr val="bg2">
                      <a:lumMod val="50000"/>
                      <a:lumOff val="50000"/>
                    </a:schemeClr>
                  </a:solidFill>
                  <a:latin typeface="Consolas" panose="020B0609020204030204" pitchFamily="49" charset="0"/>
                </a:rPr>
                <a:t>char</a:t>
              </a:r>
              <a:r>
                <a:rPr lang="pt-BR" sz="1400" dirty="0">
                  <a:latin typeface="Consolas" panose="020B0609020204030204" pitchFamily="49" charset="0"/>
                </a:rPr>
                <a:t> y;</a:t>
              </a:r>
            </a:p>
            <a:p>
              <a:r>
                <a:rPr lang="pt-BR" sz="1400" dirty="0">
                  <a:latin typeface="Consolas" panose="020B0609020204030204" pitchFamily="49" charset="0"/>
                </a:rPr>
                <a:t>    {</a:t>
              </a:r>
            </a:p>
            <a:p>
              <a:r>
                <a:rPr lang="pt-BR" sz="1400" dirty="0">
                  <a:latin typeface="Consolas" panose="020B0609020204030204" pitchFamily="49" charset="0"/>
                </a:rPr>
                <a:t>        </a:t>
              </a:r>
              <a:r>
                <a:rPr lang="pt-BR" sz="1400" dirty="0">
                  <a:solidFill>
                    <a:schemeClr val="bg2">
                      <a:lumMod val="50000"/>
                      <a:lumOff val="50000"/>
                    </a:schemeClr>
                  </a:solidFill>
                  <a:latin typeface="Consolas" panose="020B0609020204030204" pitchFamily="49" charset="0"/>
                </a:rPr>
                <a:t>bool</a:t>
              </a:r>
              <a:r>
                <a:rPr lang="pt-BR" sz="1400" dirty="0">
                  <a:latin typeface="Consolas" panose="020B0609020204030204" pitchFamily="49" charset="0"/>
                </a:rPr>
                <a:t> y;</a:t>
              </a:r>
            </a:p>
            <a:p>
              <a:r>
                <a:rPr lang="pt-BR" sz="1400" dirty="0">
                  <a:latin typeface="Consolas" panose="020B0609020204030204" pitchFamily="49" charset="0"/>
                </a:rPr>
                <a:t>        x;</a:t>
              </a:r>
            </a:p>
            <a:p>
              <a:r>
                <a:rPr lang="pt-BR" sz="1400" dirty="0">
                  <a:latin typeface="Consolas" panose="020B0609020204030204" pitchFamily="49" charset="0"/>
                </a:rPr>
                <a:t>        y;      </a:t>
              </a:r>
            </a:p>
            <a:p>
              <a:r>
                <a:rPr lang="pt-BR" sz="1400" dirty="0">
                  <a:latin typeface="Consolas" panose="020B0609020204030204" pitchFamily="49" charset="0"/>
                </a:rPr>
                <a:t>    }</a:t>
              </a:r>
            </a:p>
            <a:p>
              <a:r>
                <a:rPr lang="pt-BR" sz="1400" dirty="0">
                  <a:latin typeface="Consolas" panose="020B0609020204030204" pitchFamily="49" charset="0"/>
                </a:rPr>
                <a:t>    x;</a:t>
              </a:r>
            </a:p>
            <a:p>
              <a:r>
                <a:rPr lang="pt-BR" sz="1400" dirty="0">
                  <a:latin typeface="Consolas" panose="020B0609020204030204" pitchFamily="49" charset="0"/>
                </a:rPr>
                <a:t>    y;</a:t>
              </a:r>
            </a:p>
            <a:p>
              <a:r>
                <a:rPr lang="pt-BR" sz="1400" dirty="0">
                  <a:latin typeface="Consolas" panose="020B0609020204030204" pitchFamily="49" charset="0"/>
                </a:rPr>
                <a:t>}</a:t>
              </a:r>
            </a:p>
          </p:txBody>
        </p:sp>
        <p:sp>
          <p:nvSpPr>
            <p:cNvPr id="8" name="CaixaDeTexto 7">
              <a:extLst>
                <a:ext uri="{FF2B5EF4-FFF2-40B4-BE49-F238E27FC236}">
                  <a16:creationId xmlns:a16="http://schemas.microsoft.com/office/drawing/2014/main" id="{6B866042-18FD-47DB-A7B4-0FE13CBE82BF}"/>
                </a:ext>
              </a:extLst>
            </p:cNvPr>
            <p:cNvSpPr txBox="1"/>
            <p:nvPr/>
          </p:nvSpPr>
          <p:spPr>
            <a:xfrm>
              <a:off x="8931762" y="4374109"/>
              <a:ext cx="386644" cy="307777"/>
            </a:xfrm>
            <a:prstGeom prst="rect">
              <a:avLst/>
            </a:prstGeom>
            <a:noFill/>
          </p:spPr>
          <p:txBody>
            <a:bodyPr wrap="none" rtlCol="0">
              <a:spAutoFit/>
            </a:bodyPr>
            <a:lstStyle/>
            <a:p>
              <a:r>
                <a:rPr lang="pt-BR" sz="1400" dirty="0">
                  <a:latin typeface="Consolas" panose="020B0609020204030204" pitchFamily="49" charset="0"/>
                </a:rPr>
                <a:t>B1</a:t>
              </a:r>
            </a:p>
          </p:txBody>
        </p:sp>
        <p:sp>
          <p:nvSpPr>
            <p:cNvPr id="9" name="CaixaDeTexto 8">
              <a:extLst>
                <a:ext uri="{FF2B5EF4-FFF2-40B4-BE49-F238E27FC236}">
                  <a16:creationId xmlns:a16="http://schemas.microsoft.com/office/drawing/2014/main" id="{E71B87CD-F03A-4A05-B6CD-CEBD11997203}"/>
                </a:ext>
              </a:extLst>
            </p:cNvPr>
            <p:cNvSpPr txBox="1"/>
            <p:nvPr/>
          </p:nvSpPr>
          <p:spPr>
            <a:xfrm>
              <a:off x="8808198" y="4949109"/>
              <a:ext cx="386644" cy="307777"/>
            </a:xfrm>
            <a:prstGeom prst="rect">
              <a:avLst/>
            </a:prstGeom>
            <a:noFill/>
          </p:spPr>
          <p:txBody>
            <a:bodyPr wrap="none" rtlCol="0">
              <a:spAutoFit/>
            </a:bodyPr>
            <a:lstStyle/>
            <a:p>
              <a:r>
                <a:rPr lang="pt-BR" sz="1400" dirty="0">
                  <a:latin typeface="Consolas" panose="020B0609020204030204" pitchFamily="49" charset="0"/>
                </a:rPr>
                <a:t>B2</a:t>
              </a:r>
            </a:p>
          </p:txBody>
        </p:sp>
        <p:sp>
          <p:nvSpPr>
            <p:cNvPr id="31" name="CaixaDeTexto 30">
              <a:extLst>
                <a:ext uri="{FF2B5EF4-FFF2-40B4-BE49-F238E27FC236}">
                  <a16:creationId xmlns:a16="http://schemas.microsoft.com/office/drawing/2014/main" id="{34205C1A-A78C-4FAE-BB15-4D82415BC563}"/>
                </a:ext>
              </a:extLst>
            </p:cNvPr>
            <p:cNvSpPr txBox="1"/>
            <p:nvPr/>
          </p:nvSpPr>
          <p:spPr>
            <a:xfrm>
              <a:off x="9083230" y="3707419"/>
              <a:ext cx="386644" cy="307777"/>
            </a:xfrm>
            <a:prstGeom prst="rect">
              <a:avLst/>
            </a:prstGeom>
            <a:noFill/>
          </p:spPr>
          <p:txBody>
            <a:bodyPr wrap="none" rtlCol="0">
              <a:spAutoFit/>
            </a:bodyPr>
            <a:lstStyle/>
            <a:p>
              <a:r>
                <a:rPr lang="pt-BR" sz="1400" dirty="0">
                  <a:latin typeface="Consolas" panose="020B0609020204030204" pitchFamily="49" charset="0"/>
                </a:rPr>
                <a:t>B0</a:t>
              </a:r>
            </a:p>
          </p:txBody>
        </p:sp>
      </p:grpSp>
      <p:cxnSp>
        <p:nvCxnSpPr>
          <p:cNvPr id="14" name="Conector de Seta Reta 13">
            <a:extLst>
              <a:ext uri="{FF2B5EF4-FFF2-40B4-BE49-F238E27FC236}">
                <a16:creationId xmlns:a16="http://schemas.microsoft.com/office/drawing/2014/main" id="{D3D57423-2ADC-4EFA-B671-0227BB278B60}"/>
              </a:ext>
            </a:extLst>
          </p:cNvPr>
          <p:cNvCxnSpPr>
            <a:cxnSpLocks/>
            <a:stCxn id="10" idx="0"/>
            <a:endCxn id="11" idx="2"/>
          </p:cNvCxnSpPr>
          <p:nvPr/>
        </p:nvCxnSpPr>
        <p:spPr>
          <a:xfrm flipV="1">
            <a:off x="3780578" y="5565339"/>
            <a:ext cx="515129" cy="29251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de Seta Reta 17">
            <a:extLst>
              <a:ext uri="{FF2B5EF4-FFF2-40B4-BE49-F238E27FC236}">
                <a16:creationId xmlns:a16="http://schemas.microsoft.com/office/drawing/2014/main" id="{F5351C77-3240-4983-8D23-F4BA8A05BCDE}"/>
              </a:ext>
            </a:extLst>
          </p:cNvPr>
          <p:cNvCxnSpPr>
            <a:cxnSpLocks/>
            <a:stCxn id="11" idx="0"/>
            <a:endCxn id="12" idx="2"/>
          </p:cNvCxnSpPr>
          <p:nvPr/>
        </p:nvCxnSpPr>
        <p:spPr>
          <a:xfrm flipV="1">
            <a:off x="4295707" y="4650939"/>
            <a:ext cx="531095" cy="304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aixaDeTexto 26">
            <a:extLst>
              <a:ext uri="{FF2B5EF4-FFF2-40B4-BE49-F238E27FC236}">
                <a16:creationId xmlns:a16="http://schemas.microsoft.com/office/drawing/2014/main" id="{8F2CB00E-9072-4C85-B61E-8E4079263D59}"/>
              </a:ext>
            </a:extLst>
          </p:cNvPr>
          <p:cNvSpPr txBox="1"/>
          <p:nvPr/>
        </p:nvSpPr>
        <p:spPr>
          <a:xfrm>
            <a:off x="2565488" y="5857857"/>
            <a:ext cx="521297" cy="338554"/>
          </a:xfrm>
          <a:prstGeom prst="rect">
            <a:avLst/>
          </a:prstGeom>
          <a:noFill/>
        </p:spPr>
        <p:txBody>
          <a:bodyPr wrap="none" rtlCol="0">
            <a:spAutoFit/>
          </a:bodyPr>
          <a:lstStyle/>
          <a:p>
            <a:r>
              <a:rPr lang="pt-BR" sz="1600" dirty="0">
                <a:latin typeface="Consolas" panose="020B0609020204030204" pitchFamily="49" charset="0"/>
              </a:rPr>
              <a:t>B2:</a:t>
            </a:r>
          </a:p>
        </p:txBody>
      </p:sp>
      <p:sp>
        <p:nvSpPr>
          <p:cNvPr id="28" name="CaixaDeTexto 27">
            <a:extLst>
              <a:ext uri="{FF2B5EF4-FFF2-40B4-BE49-F238E27FC236}">
                <a16:creationId xmlns:a16="http://schemas.microsoft.com/office/drawing/2014/main" id="{D5A50BD0-70D0-40AB-92E2-FE762A152750}"/>
              </a:ext>
            </a:extLst>
          </p:cNvPr>
          <p:cNvSpPr txBox="1"/>
          <p:nvPr/>
        </p:nvSpPr>
        <p:spPr>
          <a:xfrm>
            <a:off x="3086785" y="4953327"/>
            <a:ext cx="521297" cy="338554"/>
          </a:xfrm>
          <a:prstGeom prst="rect">
            <a:avLst/>
          </a:prstGeom>
          <a:noFill/>
        </p:spPr>
        <p:txBody>
          <a:bodyPr wrap="none" rtlCol="0">
            <a:spAutoFit/>
          </a:bodyPr>
          <a:lstStyle/>
          <a:p>
            <a:r>
              <a:rPr lang="pt-BR" sz="1600" dirty="0">
                <a:latin typeface="Consolas" panose="020B0609020204030204" pitchFamily="49" charset="0"/>
              </a:rPr>
              <a:t>B1:</a:t>
            </a:r>
          </a:p>
        </p:txBody>
      </p:sp>
      <p:sp>
        <p:nvSpPr>
          <p:cNvPr id="29" name="CaixaDeTexto 28">
            <a:extLst>
              <a:ext uri="{FF2B5EF4-FFF2-40B4-BE49-F238E27FC236}">
                <a16:creationId xmlns:a16="http://schemas.microsoft.com/office/drawing/2014/main" id="{A0940511-657A-4701-A02E-2ACE271E8899}"/>
              </a:ext>
            </a:extLst>
          </p:cNvPr>
          <p:cNvSpPr txBox="1"/>
          <p:nvPr/>
        </p:nvSpPr>
        <p:spPr>
          <a:xfrm>
            <a:off x="3633757" y="4343727"/>
            <a:ext cx="521297" cy="338554"/>
          </a:xfrm>
          <a:prstGeom prst="rect">
            <a:avLst/>
          </a:prstGeom>
          <a:noFill/>
        </p:spPr>
        <p:txBody>
          <a:bodyPr wrap="none" rtlCol="0">
            <a:spAutoFit/>
          </a:bodyPr>
          <a:lstStyle/>
          <a:p>
            <a:r>
              <a:rPr lang="pt-BR" sz="1600" dirty="0">
                <a:latin typeface="Consolas" panose="020B0609020204030204" pitchFamily="49" charset="0"/>
              </a:rPr>
              <a:t>B0:</a:t>
            </a:r>
          </a:p>
        </p:txBody>
      </p:sp>
    </p:spTree>
    <p:extLst>
      <p:ext uri="{BB962C8B-B14F-4D97-AF65-F5344CB8AC3E}">
        <p14:creationId xmlns:p14="http://schemas.microsoft.com/office/powerpoint/2010/main" val="98027821"/>
      </p:ext>
    </p:extLst>
  </p:cSld>
  <p:clrMapOvr>
    <a:masterClrMapping/>
  </p:clrMapOvr>
  <p:transition spd="med">
    <p:pull/>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ndas do mar 16:9">
  <a:themeElements>
    <a:clrScheme name="Ocean Waves">
      <a:dk1>
        <a:sysClr val="windowText" lastClr="000000"/>
      </a:dk1>
      <a:lt1>
        <a:sysClr val="window" lastClr="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5820115_TF02901025.potx" id="{F8CC4974-6780-4393-9052-41EA6E7BC588}" vid="{C17B3D96-28E5-440B-B51C-15310927D2DE}"/>
    </a:ext>
  </a:extLst>
</a:theme>
</file>

<file path=ppt/theme/theme2.xml><?xml version="1.0" encoding="utf-8"?>
<a:theme xmlns:a="http://schemas.openxmlformats.org/drawingml/2006/main" name="Tema do Office">
  <a:themeElements>
    <a:clrScheme name="Ocean Waves">
      <a:dk1>
        <a:sysClr val="windowText" lastClr="000000"/>
      </a:dk1>
      <a:lt1>
        <a:sysClr val="window" lastClr="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o Office">
  <a:themeElements>
    <a:clrScheme name="Ocean Waves">
      <a:dk1>
        <a:sysClr val="windowText" lastClr="000000"/>
      </a:dk1>
      <a:lt1>
        <a:sysClr val="window" lastClr="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2B6DE00F-F2BC-4082-AB87-D0D78777DE1E}">
  <ds:schemaRefs>
    <ds:schemaRef ds:uri="http://schemas.microsoft.com/sharepoint/v3/contenttype/forms"/>
  </ds:schemaRefs>
</ds:datastoreItem>
</file>

<file path=customXml/itemProps2.xml><?xml version="1.0" encoding="utf-8"?>
<ds:datastoreItem xmlns:ds="http://schemas.openxmlformats.org/officeDocument/2006/customXml" ds:itemID="{E6A2223A-9182-462D-922F-5606A5A907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45C5BB1-9D2C-412A-AE6C-0FC75190A4CE}">
  <ds:schemaRefs>
    <ds:schemaRef ds:uri="http://schemas.microsoft.com/office/2006/metadata/properties"/>
    <ds:schemaRef ds:uri="http://schemas.microsoft.com/office/infopath/2007/PartnerControls"/>
    <ds:schemaRef ds:uri="40262f94-9f35-4ac3-9a90-690165a166b7"/>
  </ds:schemaRefs>
</ds:datastoreItem>
</file>

<file path=docProps/app.xml><?xml version="1.0" encoding="utf-8"?>
<Properties xmlns="http://schemas.openxmlformats.org/officeDocument/2006/extended-properties" xmlns:vt="http://schemas.openxmlformats.org/officeDocument/2006/docPropsVTypes">
  <Template>Apresentação de natureza de ondas do mar (widescreen)</Template>
  <TotalTime>5135</TotalTime>
  <Words>1935</Words>
  <Application>Microsoft Office PowerPoint</Application>
  <PresentationFormat>Personalizar</PresentationFormat>
  <Paragraphs>414</Paragraphs>
  <Slides>20</Slides>
  <Notes>13</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20</vt:i4>
      </vt:variant>
    </vt:vector>
  </HeadingPairs>
  <TitlesOfParts>
    <vt:vector size="25" baseType="lpstr">
      <vt:lpstr>Arial</vt:lpstr>
      <vt:lpstr>Century Gothic</vt:lpstr>
      <vt:lpstr>Consolas</vt:lpstr>
      <vt:lpstr>Verdana</vt:lpstr>
      <vt:lpstr>Ondas do mar 16:9</vt:lpstr>
      <vt:lpstr>Tabela de Símbolos</vt:lpstr>
      <vt:lpstr>Introdução</vt:lpstr>
      <vt:lpstr>Introdução</vt:lpstr>
      <vt:lpstr>Tabela de Símbolos</vt:lpstr>
      <vt:lpstr>Tabela de Símbolos</vt:lpstr>
      <vt:lpstr>Escopo</vt:lpstr>
      <vt:lpstr>Escopo</vt:lpstr>
      <vt:lpstr>Gramáticas com Blocos</vt:lpstr>
      <vt:lpstr>Encadeamento de Tabelas</vt:lpstr>
      <vt:lpstr>Encadeamento de Tabelas</vt:lpstr>
      <vt:lpstr>Encadeamento de Tabelas</vt:lpstr>
      <vt:lpstr>Ambientes e Estados</vt:lpstr>
      <vt:lpstr>Ambientes e Estados</vt:lpstr>
      <vt:lpstr>Ambientes e Estados</vt:lpstr>
      <vt:lpstr>Ambientes e Estados</vt:lpstr>
      <vt:lpstr>Implementação</vt:lpstr>
      <vt:lpstr>Usando a Tabela</vt:lpstr>
      <vt:lpstr>Usando a Tabela</vt:lpstr>
      <vt:lpstr>Usando a Tabela</vt:lpstr>
      <vt:lpstr>Resumo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Análise Semântica</dc:title>
  <dc:creator>Judson Santiago</dc:creator>
  <cp:keywords>Compiladores;Tradutor;Sintaxe</cp:keywords>
  <cp:lastModifiedBy>Judson Santiago</cp:lastModifiedBy>
  <cp:revision>16</cp:revision>
  <dcterms:created xsi:type="dcterms:W3CDTF">2017-12-04T02:17:29Z</dcterms:created>
  <dcterms:modified xsi:type="dcterms:W3CDTF">2021-03-24T00:09:59Z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