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266" r:id="rId6"/>
    <p:sldId id="268" r:id="rId7"/>
    <p:sldId id="269" r:id="rId8"/>
    <p:sldId id="270" r:id="rId9"/>
    <p:sldId id="271" r:id="rId10"/>
    <p:sldId id="275" r:id="rId11"/>
    <p:sldId id="272" r:id="rId12"/>
    <p:sldId id="274" r:id="rId13"/>
    <p:sldId id="320" r:id="rId14"/>
  </p:sldIdLst>
  <p:sldSz cx="12188825" cy="6858000"/>
  <p:notesSz cx="6858000" cy="9144000"/>
  <p:custDataLst>
    <p:tags r:id="rId17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8A3D8-2F62-4839-B42B-9EAD384FA4BD}" v="55" dt="2021-03-24T22:41:08.315"/>
    <p1510:client id="{DF51C496-6E04-4305-989B-9B24DF3D32AF}" v="1" dt="2021-03-24T20:47:51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112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F51C496-6E04-4305-989B-9B24DF3D32AF}"/>
    <pc:docChg chg="custSel modSld">
      <pc:chgData name="Judson Santiago" userId="ebb108da2f256286" providerId="LiveId" clId="{DF51C496-6E04-4305-989B-9B24DF3D32AF}" dt="2021-03-24T21:41:20.251" v="298" actId="6549"/>
      <pc:docMkLst>
        <pc:docMk/>
      </pc:docMkLst>
      <pc:sldChg chg="modNotesTx">
        <pc:chgData name="Judson Santiago" userId="ebb108da2f256286" providerId="LiveId" clId="{DF51C496-6E04-4305-989B-9B24DF3D32AF}" dt="2021-03-24T20:47:02.430" v="56" actId="20577"/>
        <pc:sldMkLst>
          <pc:docMk/>
          <pc:sldMk cId="2808920126" sldId="265"/>
        </pc:sldMkLst>
      </pc:sldChg>
      <pc:sldChg chg="addSp modSp mod">
        <pc:chgData name="Judson Santiago" userId="ebb108da2f256286" providerId="LiveId" clId="{DF51C496-6E04-4305-989B-9B24DF3D32AF}" dt="2021-03-24T21:41:20.251" v="298" actId="6549"/>
        <pc:sldMkLst>
          <pc:docMk/>
          <pc:sldMk cId="4074097924" sldId="270"/>
        </pc:sldMkLst>
        <pc:spChg chg="add mod">
          <ac:chgData name="Judson Santiago" userId="ebb108da2f256286" providerId="LiveId" clId="{DF51C496-6E04-4305-989B-9B24DF3D32AF}" dt="2021-03-24T21:29:13.200" v="213" actId="20577"/>
          <ac:spMkLst>
            <pc:docMk/>
            <pc:sldMk cId="4074097924" sldId="270"/>
            <ac:spMk id="4" creationId="{3AAAD40D-576E-443F-9429-E7E2B5D38386}"/>
          </ac:spMkLst>
        </pc:spChg>
        <pc:spChg chg="mod">
          <ac:chgData name="Judson Santiago" userId="ebb108da2f256286" providerId="LiveId" clId="{DF51C496-6E04-4305-989B-9B24DF3D32AF}" dt="2021-03-24T21:41:20.251" v="298" actId="6549"/>
          <ac:spMkLst>
            <pc:docMk/>
            <pc:sldMk cId="4074097924" sldId="270"/>
            <ac:spMk id="5" creationId="{9B5A1CA1-AF56-4C8A-B86B-03EFAB0712FB}"/>
          </ac:spMkLst>
        </pc:spChg>
      </pc:sldChg>
    </pc:docChg>
  </pc:docChgLst>
  <pc:docChgLst>
    <pc:chgData name="Judson Santiago" userId="ebb108da2f256286" providerId="LiveId" clId="{2184A5D2-824F-4F65-AC95-DFF91FE33FB9}"/>
    <pc:docChg chg="undo custSel modSld">
      <pc:chgData name="Judson Santiago" userId="ebb108da2f256286" providerId="LiveId" clId="{2184A5D2-824F-4F65-AC95-DFF91FE33FB9}" dt="2021-03-25T18:37:04.620" v="52" actId="20577"/>
      <pc:docMkLst>
        <pc:docMk/>
      </pc:docMkLst>
      <pc:sldChg chg="modSp mod">
        <pc:chgData name="Judson Santiago" userId="ebb108da2f256286" providerId="LiveId" clId="{2184A5D2-824F-4F65-AC95-DFF91FE33FB9}" dt="2021-03-25T03:23:24.803" v="29" actId="20577"/>
        <pc:sldMkLst>
          <pc:docMk/>
          <pc:sldMk cId="2808920126" sldId="265"/>
        </pc:sldMkLst>
        <pc:spChg chg="mod">
          <ac:chgData name="Judson Santiago" userId="ebb108da2f256286" providerId="LiveId" clId="{2184A5D2-824F-4F65-AC95-DFF91FE33FB9}" dt="2021-03-25T03:23:24.803" v="29" actId="20577"/>
          <ac:spMkLst>
            <pc:docMk/>
            <pc:sldMk cId="2808920126" sldId="265"/>
            <ac:spMk id="3" creationId="{00000000-0000-0000-0000-000000000000}"/>
          </ac:spMkLst>
        </pc:spChg>
      </pc:sldChg>
      <pc:sldChg chg="modSp mod">
        <pc:chgData name="Judson Santiago" userId="ebb108da2f256286" providerId="LiveId" clId="{2184A5D2-824F-4F65-AC95-DFF91FE33FB9}" dt="2021-03-25T18:37:04.620" v="52" actId="20577"/>
        <pc:sldMkLst>
          <pc:docMk/>
          <pc:sldMk cId="4074097924" sldId="270"/>
        </pc:sldMkLst>
        <pc:spChg chg="mod">
          <ac:chgData name="Judson Santiago" userId="ebb108da2f256286" providerId="LiveId" clId="{2184A5D2-824F-4F65-AC95-DFF91FE33FB9}" dt="2021-03-25T18:36:34.988" v="40" actId="20577"/>
          <ac:spMkLst>
            <pc:docMk/>
            <pc:sldMk cId="4074097924" sldId="270"/>
            <ac:spMk id="5" creationId="{9B5A1CA1-AF56-4C8A-B86B-03EFAB0712FB}"/>
          </ac:spMkLst>
        </pc:spChg>
        <pc:spChg chg="mod">
          <ac:chgData name="Judson Santiago" userId="ebb108da2f256286" providerId="LiveId" clId="{2184A5D2-824F-4F65-AC95-DFF91FE33FB9}" dt="2021-03-25T18:37:04.620" v="52" actId="20577"/>
          <ac:spMkLst>
            <pc:docMk/>
            <pc:sldMk cId="4074097924" sldId="270"/>
            <ac:spMk id="8" creationId="{5DCED10B-3419-4F98-B7CE-4BA7FD01A224}"/>
          </ac:spMkLst>
        </pc:spChg>
      </pc:sldChg>
    </pc:docChg>
  </pc:docChgLst>
  <pc:docChgLst>
    <pc:chgData name="Judson Santiago" userId="ebb108da2f256286" providerId="LiveId" clId="{A218A3D8-2F62-4839-B42B-9EAD384FA4BD}"/>
    <pc:docChg chg="undo custSel addSld delSld modSld sldOrd">
      <pc:chgData name="Judson Santiago" userId="ebb108da2f256286" providerId="LiveId" clId="{A218A3D8-2F62-4839-B42B-9EAD384FA4BD}" dt="2021-03-25T02:54:54.928" v="2788" actId="20577"/>
      <pc:docMkLst>
        <pc:docMk/>
      </pc:docMkLst>
      <pc:sldChg chg="modSp mod">
        <pc:chgData name="Judson Santiago" userId="ebb108da2f256286" providerId="LiveId" clId="{A218A3D8-2F62-4839-B42B-9EAD384FA4BD}" dt="2021-03-25T02:54:54.928" v="2788" actId="20577"/>
        <pc:sldMkLst>
          <pc:docMk/>
          <pc:sldMk cId="2808920126" sldId="265"/>
        </pc:sldMkLst>
        <pc:spChg chg="mod">
          <ac:chgData name="Judson Santiago" userId="ebb108da2f256286" providerId="LiveId" clId="{A218A3D8-2F62-4839-B42B-9EAD384FA4BD}" dt="2021-03-25T02:54:54.928" v="2788" actId="20577"/>
          <ac:spMkLst>
            <pc:docMk/>
            <pc:sldMk cId="2808920126" sldId="265"/>
            <ac:spMk id="3" creationId="{00000000-0000-0000-0000-000000000000}"/>
          </ac:spMkLst>
        </pc:spChg>
      </pc:sldChg>
      <pc:sldChg chg="addSp delSp modSp new mod delAnim modAnim modNotesTx">
        <pc:chgData name="Judson Santiago" userId="ebb108da2f256286" providerId="LiveId" clId="{A218A3D8-2F62-4839-B42B-9EAD384FA4BD}" dt="2021-03-24T22:12:59.875" v="1948" actId="5793"/>
        <pc:sldMkLst>
          <pc:docMk/>
          <pc:sldMk cId="2785386929" sldId="266"/>
        </pc:sldMkLst>
        <pc:spChg chg="mod">
          <ac:chgData name="Judson Santiago" userId="ebb108da2f256286" providerId="LiveId" clId="{A218A3D8-2F62-4839-B42B-9EAD384FA4BD}" dt="2021-03-24T19:39:46.819" v="1048" actId="20577"/>
          <ac:spMkLst>
            <pc:docMk/>
            <pc:sldMk cId="2785386929" sldId="266"/>
            <ac:spMk id="2" creationId="{5D8F7A07-95B2-4B4A-A857-9CC8057DAA8C}"/>
          </ac:spMkLst>
        </pc:spChg>
        <pc:spChg chg="mod">
          <ac:chgData name="Judson Santiago" userId="ebb108da2f256286" providerId="LiveId" clId="{A218A3D8-2F62-4839-B42B-9EAD384FA4BD}" dt="2021-03-24T22:12:59.875" v="1948" actId="5793"/>
          <ac:spMkLst>
            <pc:docMk/>
            <pc:sldMk cId="2785386929" sldId="266"/>
            <ac:spMk id="3" creationId="{653E06C6-99EF-4154-8BB3-17465F20D340}"/>
          </ac:spMkLst>
        </pc:spChg>
        <pc:spChg chg="add mod">
          <ac:chgData name="Judson Santiago" userId="ebb108da2f256286" providerId="LiveId" clId="{A218A3D8-2F62-4839-B42B-9EAD384FA4BD}" dt="2021-03-24T18:42:13.693" v="773" actId="1076"/>
          <ac:spMkLst>
            <pc:docMk/>
            <pc:sldMk cId="2785386929" sldId="266"/>
            <ac:spMk id="5" creationId="{CAD98E15-4CC5-4998-B934-476E1DB1A47B}"/>
          </ac:spMkLst>
        </pc:spChg>
        <pc:spChg chg="add del mod">
          <ac:chgData name="Judson Santiago" userId="ebb108da2f256286" providerId="LiveId" clId="{A218A3D8-2F62-4839-B42B-9EAD384FA4BD}" dt="2021-03-24T18:41:42.760" v="771" actId="478"/>
          <ac:spMkLst>
            <pc:docMk/>
            <pc:sldMk cId="2785386929" sldId="266"/>
            <ac:spMk id="7" creationId="{8302C461-E5C2-4B5D-AC55-A05EF4ECF103}"/>
          </ac:spMkLst>
        </pc:spChg>
        <pc:spChg chg="add del mod">
          <ac:chgData name="Judson Santiago" userId="ebb108da2f256286" providerId="LiveId" clId="{A218A3D8-2F62-4839-B42B-9EAD384FA4BD}" dt="2021-03-24T18:45:46.959" v="819" actId="478"/>
          <ac:spMkLst>
            <pc:docMk/>
            <pc:sldMk cId="2785386929" sldId="266"/>
            <ac:spMk id="8" creationId="{74C07626-A5B0-47EC-838B-DCA7816DEEB3}"/>
          </ac:spMkLst>
        </pc:spChg>
        <pc:spChg chg="add del mod">
          <ac:chgData name="Judson Santiago" userId="ebb108da2f256286" providerId="LiveId" clId="{A218A3D8-2F62-4839-B42B-9EAD384FA4BD}" dt="2021-03-24T18:59:58.819" v="939" actId="478"/>
          <ac:spMkLst>
            <pc:docMk/>
            <pc:sldMk cId="2785386929" sldId="266"/>
            <ac:spMk id="9" creationId="{09FC7213-DC43-4211-B6C7-8A92E6774D46}"/>
          </ac:spMkLst>
        </pc:spChg>
        <pc:spChg chg="add del mod">
          <ac:chgData name="Judson Santiago" userId="ebb108da2f256286" providerId="LiveId" clId="{A218A3D8-2F62-4839-B42B-9EAD384FA4BD}" dt="2021-03-24T18:59:58.819" v="939" actId="478"/>
          <ac:spMkLst>
            <pc:docMk/>
            <pc:sldMk cId="2785386929" sldId="266"/>
            <ac:spMk id="11" creationId="{EC9F7617-D1CA-4436-B501-B26050EE0E2F}"/>
          </ac:spMkLst>
        </pc:spChg>
        <pc:spChg chg="add del mod">
          <ac:chgData name="Judson Santiago" userId="ebb108da2f256286" providerId="LiveId" clId="{A218A3D8-2F62-4839-B42B-9EAD384FA4BD}" dt="2021-03-24T18:59:58.819" v="939" actId="478"/>
          <ac:spMkLst>
            <pc:docMk/>
            <pc:sldMk cId="2785386929" sldId="266"/>
            <ac:spMk id="13" creationId="{9FE16511-6E5D-4490-B0AF-704A59390250}"/>
          </ac:spMkLst>
        </pc:spChg>
        <pc:spChg chg="add del mod">
          <ac:chgData name="Judson Santiago" userId="ebb108da2f256286" providerId="LiveId" clId="{A218A3D8-2F62-4839-B42B-9EAD384FA4BD}" dt="2021-03-24T18:59:58.819" v="939" actId="478"/>
          <ac:spMkLst>
            <pc:docMk/>
            <pc:sldMk cId="2785386929" sldId="266"/>
            <ac:spMk id="15" creationId="{4A1932AB-38A4-470D-9ECF-39B73147CC99}"/>
          </ac:spMkLst>
        </pc:spChg>
        <pc:spChg chg="add del mod">
          <ac:chgData name="Judson Santiago" userId="ebb108da2f256286" providerId="LiveId" clId="{A218A3D8-2F62-4839-B42B-9EAD384FA4BD}" dt="2021-03-24T18:59:58.819" v="939" actId="478"/>
          <ac:spMkLst>
            <pc:docMk/>
            <pc:sldMk cId="2785386929" sldId="266"/>
            <ac:spMk id="16" creationId="{AA60B635-1484-400C-96B3-2A900EE5F0B5}"/>
          </ac:spMkLst>
        </pc:spChg>
        <pc:spChg chg="add del mod">
          <ac:chgData name="Judson Santiago" userId="ebb108da2f256286" providerId="LiveId" clId="{A218A3D8-2F62-4839-B42B-9EAD384FA4BD}" dt="2021-03-24T18:59:58.819" v="939" actId="478"/>
          <ac:spMkLst>
            <pc:docMk/>
            <pc:sldMk cId="2785386929" sldId="266"/>
            <ac:spMk id="23" creationId="{B929275B-8FF5-4831-AB53-A97B57E18AAE}"/>
          </ac:spMkLst>
        </pc:spChg>
        <pc:cxnChg chg="add del mod">
          <ac:chgData name="Judson Santiago" userId="ebb108da2f256286" providerId="LiveId" clId="{A218A3D8-2F62-4839-B42B-9EAD384FA4BD}" dt="2021-03-24T18:59:58.819" v="939" actId="478"/>
          <ac:cxnSpMkLst>
            <pc:docMk/>
            <pc:sldMk cId="2785386929" sldId="266"/>
            <ac:cxnSpMk id="18" creationId="{823DCFF0-692C-4D0F-BD50-B986A2FB74E3}"/>
          </ac:cxnSpMkLst>
        </pc:cxnChg>
      </pc:sldChg>
      <pc:sldChg chg="addSp delSp modSp new del mod ord">
        <pc:chgData name="Judson Santiago" userId="ebb108da2f256286" providerId="LiveId" clId="{A218A3D8-2F62-4839-B42B-9EAD384FA4BD}" dt="2021-03-24T19:02:28.175" v="992" actId="47"/>
        <pc:sldMkLst>
          <pc:docMk/>
          <pc:sldMk cId="2352461447" sldId="267"/>
        </pc:sldMkLst>
        <pc:spChg chg="mod">
          <ac:chgData name="Judson Santiago" userId="ebb108da2f256286" providerId="LiveId" clId="{A218A3D8-2F62-4839-B42B-9EAD384FA4BD}" dt="2021-03-24T18:40:55.647" v="759" actId="20577"/>
          <ac:spMkLst>
            <pc:docMk/>
            <pc:sldMk cId="2352461447" sldId="267"/>
            <ac:spMk id="2" creationId="{6CB4ACA2-5BD6-41B2-8112-BFEDADF51CFA}"/>
          </ac:spMkLst>
        </pc:spChg>
        <pc:spChg chg="add del">
          <ac:chgData name="Judson Santiago" userId="ebb108da2f256286" providerId="LiveId" clId="{A218A3D8-2F62-4839-B42B-9EAD384FA4BD}" dt="2021-03-24T18:41:22.960" v="770" actId="478"/>
          <ac:spMkLst>
            <pc:docMk/>
            <pc:sldMk cId="2352461447" sldId="267"/>
            <ac:spMk id="3" creationId="{0C6E27FB-9887-4015-9B9F-0BBB3C19F6AD}"/>
          </ac:spMkLst>
        </pc:spChg>
        <pc:spChg chg="add del mod">
          <ac:chgData name="Judson Santiago" userId="ebb108da2f256286" providerId="LiveId" clId="{A218A3D8-2F62-4839-B42B-9EAD384FA4BD}" dt="2021-03-24T18:41:09.850" v="764"/>
          <ac:spMkLst>
            <pc:docMk/>
            <pc:sldMk cId="2352461447" sldId="267"/>
            <ac:spMk id="4" creationId="{97ED09F5-72DE-41CB-9004-B927EC2D4FD7}"/>
          </ac:spMkLst>
        </pc:spChg>
        <pc:spChg chg="add del mod">
          <ac:chgData name="Judson Santiago" userId="ebb108da2f256286" providerId="LiveId" clId="{A218A3D8-2F62-4839-B42B-9EAD384FA4BD}" dt="2021-03-24T18:41:13.614" v="767"/>
          <ac:spMkLst>
            <pc:docMk/>
            <pc:sldMk cId="2352461447" sldId="267"/>
            <ac:spMk id="5" creationId="{35D139FA-9969-44D7-920D-F4714FF9341F}"/>
          </ac:spMkLst>
        </pc:spChg>
        <pc:spChg chg="add mod">
          <ac:chgData name="Judson Santiago" userId="ebb108da2f256286" providerId="LiveId" clId="{A218A3D8-2F62-4839-B42B-9EAD384FA4BD}" dt="2021-03-24T19:01:06.428" v="959" actId="1076"/>
          <ac:spMkLst>
            <pc:docMk/>
            <pc:sldMk cId="2352461447" sldId="267"/>
            <ac:spMk id="6" creationId="{B7B9B424-D9CD-489D-BA2E-F8F846427A87}"/>
          </ac:spMkLst>
        </pc:spChg>
        <pc:spChg chg="add del mod">
          <ac:chgData name="Judson Santiago" userId="ebb108da2f256286" providerId="LiveId" clId="{A218A3D8-2F62-4839-B42B-9EAD384FA4BD}" dt="2021-03-24T19:00:37.827" v="943" actId="478"/>
          <ac:spMkLst>
            <pc:docMk/>
            <pc:sldMk cId="2352461447" sldId="267"/>
            <ac:spMk id="8" creationId="{4D4BD0AC-6B1A-45FB-856F-9734F5B19BBD}"/>
          </ac:spMkLst>
        </pc:spChg>
      </pc:sldChg>
      <pc:sldChg chg="modSp add del mod">
        <pc:chgData name="Judson Santiago" userId="ebb108da2f256286" providerId="LiveId" clId="{A218A3D8-2F62-4839-B42B-9EAD384FA4BD}" dt="2021-03-24T19:01:12.184" v="960" actId="47"/>
        <pc:sldMkLst>
          <pc:docMk/>
          <pc:sldMk cId="1434817414" sldId="268"/>
        </pc:sldMkLst>
        <pc:spChg chg="mod">
          <ac:chgData name="Judson Santiago" userId="ebb108da2f256286" providerId="LiveId" clId="{A218A3D8-2F62-4839-B42B-9EAD384FA4BD}" dt="2021-03-24T18:51:04.968" v="887" actId="20577"/>
          <ac:spMkLst>
            <pc:docMk/>
            <pc:sldMk cId="1434817414" sldId="268"/>
            <ac:spMk id="3" creationId="{653E06C6-99EF-4154-8BB3-17465F20D340}"/>
          </ac:spMkLst>
        </pc:spChg>
      </pc:sldChg>
      <pc:sldChg chg="addSp delSp modSp new mod">
        <pc:chgData name="Judson Santiago" userId="ebb108da2f256286" providerId="LiveId" clId="{A218A3D8-2F62-4839-B42B-9EAD384FA4BD}" dt="2021-03-24T22:15:23.647" v="1998" actId="12789"/>
        <pc:sldMkLst>
          <pc:docMk/>
          <pc:sldMk cId="1574943003" sldId="268"/>
        </pc:sldMkLst>
        <pc:spChg chg="mod">
          <ac:chgData name="Judson Santiago" userId="ebb108da2f256286" providerId="LiveId" clId="{A218A3D8-2F62-4839-B42B-9EAD384FA4BD}" dt="2021-03-24T22:12:18.339" v="1933" actId="20577"/>
          <ac:spMkLst>
            <pc:docMk/>
            <pc:sldMk cId="1574943003" sldId="268"/>
            <ac:spMk id="2" creationId="{7365CC9F-D3B7-4EAE-BC73-4C81CA3E86F6}"/>
          </ac:spMkLst>
        </pc:spChg>
        <pc:spChg chg="del mod">
          <ac:chgData name="Judson Santiago" userId="ebb108da2f256286" providerId="LiveId" clId="{A218A3D8-2F62-4839-B42B-9EAD384FA4BD}" dt="2021-03-24T22:15:09.794" v="1996" actId="478"/>
          <ac:spMkLst>
            <pc:docMk/>
            <pc:sldMk cId="1574943003" sldId="268"/>
            <ac:spMk id="3" creationId="{A3DE5BD1-0BB2-42E0-B0C3-051DB420F921}"/>
          </ac:spMkLst>
        </pc:spChg>
        <pc:spChg chg="add mod">
          <ac:chgData name="Judson Santiago" userId="ebb108da2f256286" providerId="LiveId" clId="{A218A3D8-2F62-4839-B42B-9EAD384FA4BD}" dt="2021-03-24T22:15:23.647" v="1998" actId="12789"/>
          <ac:spMkLst>
            <pc:docMk/>
            <pc:sldMk cId="1574943003" sldId="268"/>
            <ac:spMk id="4" creationId="{AE8BE78E-6610-441D-A3E9-D49B2B314EE4}"/>
          </ac:spMkLst>
        </pc:spChg>
        <pc:spChg chg="add mod">
          <ac:chgData name="Judson Santiago" userId="ebb108da2f256286" providerId="LiveId" clId="{A218A3D8-2F62-4839-B42B-9EAD384FA4BD}" dt="2021-03-24T22:15:23.647" v="1998" actId="12789"/>
          <ac:spMkLst>
            <pc:docMk/>
            <pc:sldMk cId="1574943003" sldId="268"/>
            <ac:spMk id="5" creationId="{38096E47-C8DB-483E-801C-F1F545CEE1D9}"/>
          </ac:spMkLst>
        </pc:spChg>
      </pc:sldChg>
      <pc:sldChg chg="addSp modSp new mod">
        <pc:chgData name="Judson Santiago" userId="ebb108da2f256286" providerId="LiveId" clId="{A218A3D8-2F62-4839-B42B-9EAD384FA4BD}" dt="2021-03-24T22:08:03.179" v="1904" actId="207"/>
        <pc:sldMkLst>
          <pc:docMk/>
          <pc:sldMk cId="152700258" sldId="269"/>
        </pc:sldMkLst>
        <pc:spChg chg="mod">
          <ac:chgData name="Judson Santiago" userId="ebb108da2f256286" providerId="LiveId" clId="{A218A3D8-2F62-4839-B42B-9EAD384FA4BD}" dt="2021-03-24T19:40:46.361" v="1096"/>
          <ac:spMkLst>
            <pc:docMk/>
            <pc:sldMk cId="152700258" sldId="269"/>
            <ac:spMk id="2" creationId="{9D9FD784-6387-47F8-848E-9A457BC30B08}"/>
          </ac:spMkLst>
        </pc:spChg>
        <pc:spChg chg="mod">
          <ac:chgData name="Judson Santiago" userId="ebb108da2f256286" providerId="LiveId" clId="{A218A3D8-2F62-4839-B42B-9EAD384FA4BD}" dt="2021-03-24T22:08:03.179" v="1904" actId="207"/>
          <ac:spMkLst>
            <pc:docMk/>
            <pc:sldMk cId="152700258" sldId="269"/>
            <ac:spMk id="3" creationId="{D3FAEDE9-2747-40AC-AD9B-A767AB1292FA}"/>
          </ac:spMkLst>
        </pc:spChg>
        <pc:spChg chg="add mod">
          <ac:chgData name="Judson Santiago" userId="ebb108da2f256286" providerId="LiveId" clId="{A218A3D8-2F62-4839-B42B-9EAD384FA4BD}" dt="2021-03-24T19:45:11.450" v="1280" actId="207"/>
          <ac:spMkLst>
            <pc:docMk/>
            <pc:sldMk cId="152700258" sldId="269"/>
            <ac:spMk id="5" creationId="{9B5A1CA1-AF56-4C8A-B86B-03EFAB0712FB}"/>
          </ac:spMkLst>
        </pc:spChg>
        <pc:spChg chg="add mod">
          <ac:chgData name="Judson Santiago" userId="ebb108da2f256286" providerId="LiveId" clId="{A218A3D8-2F62-4839-B42B-9EAD384FA4BD}" dt="2021-03-24T22:05:23.565" v="1891" actId="207"/>
          <ac:spMkLst>
            <pc:docMk/>
            <pc:sldMk cId="152700258" sldId="269"/>
            <ac:spMk id="6" creationId="{448E039E-76D8-4753-887D-985A919EF8F9}"/>
          </ac:spMkLst>
        </pc:spChg>
      </pc:sldChg>
      <pc:sldChg chg="addSp delSp modSp add mod">
        <pc:chgData name="Judson Santiago" userId="ebb108da2f256286" providerId="LiveId" clId="{A218A3D8-2F62-4839-B42B-9EAD384FA4BD}" dt="2021-03-24T22:18:24.871" v="2009" actId="408"/>
        <pc:sldMkLst>
          <pc:docMk/>
          <pc:sldMk cId="4074097924" sldId="270"/>
        </pc:sldMkLst>
        <pc:spChg chg="mod">
          <ac:chgData name="Judson Santiago" userId="ebb108da2f256286" providerId="LiveId" clId="{A218A3D8-2F62-4839-B42B-9EAD384FA4BD}" dt="2021-03-24T22:13:48.096" v="1956" actId="20577"/>
          <ac:spMkLst>
            <pc:docMk/>
            <pc:sldMk cId="4074097924" sldId="270"/>
            <ac:spMk id="2" creationId="{9D9FD784-6387-47F8-848E-9A457BC30B08}"/>
          </ac:spMkLst>
        </pc:spChg>
        <pc:spChg chg="del mod">
          <ac:chgData name="Judson Santiago" userId="ebb108da2f256286" providerId="LiveId" clId="{A218A3D8-2F62-4839-B42B-9EAD384FA4BD}" dt="2021-03-24T22:15:38.533" v="1999" actId="478"/>
          <ac:spMkLst>
            <pc:docMk/>
            <pc:sldMk cId="4074097924" sldId="270"/>
            <ac:spMk id="3" creationId="{D3FAEDE9-2747-40AC-AD9B-A767AB1292FA}"/>
          </ac:spMkLst>
        </pc:spChg>
        <pc:spChg chg="del mod">
          <ac:chgData name="Judson Santiago" userId="ebb108da2f256286" providerId="LiveId" clId="{A218A3D8-2F62-4839-B42B-9EAD384FA4BD}" dt="2021-03-24T22:03:47.302" v="1818" actId="21"/>
          <ac:spMkLst>
            <pc:docMk/>
            <pc:sldMk cId="4074097924" sldId="270"/>
            <ac:spMk id="4" creationId="{3AAAD40D-576E-443F-9429-E7E2B5D38386}"/>
          </ac:spMkLst>
        </pc:spChg>
        <pc:spChg chg="mod">
          <ac:chgData name="Judson Santiago" userId="ebb108da2f256286" providerId="LiveId" clId="{A218A3D8-2F62-4839-B42B-9EAD384FA4BD}" dt="2021-03-24T22:18:24.871" v="2009" actId="408"/>
          <ac:spMkLst>
            <pc:docMk/>
            <pc:sldMk cId="4074097924" sldId="270"/>
            <ac:spMk id="5" creationId="{9B5A1CA1-AF56-4C8A-B86B-03EFAB0712FB}"/>
          </ac:spMkLst>
        </pc:spChg>
        <pc:spChg chg="add mod">
          <ac:chgData name="Judson Santiago" userId="ebb108da2f256286" providerId="LiveId" clId="{A218A3D8-2F62-4839-B42B-9EAD384FA4BD}" dt="2021-03-24T22:18:19.629" v="2008" actId="1076"/>
          <ac:spMkLst>
            <pc:docMk/>
            <pc:sldMk cId="4074097924" sldId="270"/>
            <ac:spMk id="6" creationId="{402D2A59-8719-482E-8D88-F02A7BCF00DF}"/>
          </ac:spMkLst>
        </pc:spChg>
        <pc:spChg chg="add mod">
          <ac:chgData name="Judson Santiago" userId="ebb108da2f256286" providerId="LiveId" clId="{A218A3D8-2F62-4839-B42B-9EAD384FA4BD}" dt="2021-03-24T22:18:19.629" v="2008" actId="1076"/>
          <ac:spMkLst>
            <pc:docMk/>
            <pc:sldMk cId="4074097924" sldId="270"/>
            <ac:spMk id="8" creationId="{5DCED10B-3419-4F98-B7CE-4BA7FD01A224}"/>
          </ac:spMkLst>
        </pc:spChg>
        <pc:spChg chg="add del mod">
          <ac:chgData name="Judson Santiago" userId="ebb108da2f256286" providerId="LiveId" clId="{A218A3D8-2F62-4839-B42B-9EAD384FA4BD}" dt="2021-03-24T22:15:40.892" v="2000" actId="478"/>
          <ac:spMkLst>
            <pc:docMk/>
            <pc:sldMk cId="4074097924" sldId="270"/>
            <ac:spMk id="10" creationId="{D8456A68-DA47-4056-8EE8-EEA78D838192}"/>
          </ac:spMkLst>
        </pc:spChg>
      </pc:sldChg>
      <pc:sldChg chg="addSp delSp modSp new mod modNotesTx">
        <pc:chgData name="Judson Santiago" userId="ebb108da2f256286" providerId="LiveId" clId="{A218A3D8-2F62-4839-B42B-9EAD384FA4BD}" dt="2021-03-24T22:09:50.976" v="1925"/>
        <pc:sldMkLst>
          <pc:docMk/>
          <pc:sldMk cId="1449710981" sldId="271"/>
        </pc:sldMkLst>
        <pc:spChg chg="mod">
          <ac:chgData name="Judson Santiago" userId="ebb108da2f256286" providerId="LiveId" clId="{A218A3D8-2F62-4839-B42B-9EAD384FA4BD}" dt="2021-03-24T19:54:31.481" v="1353" actId="20577"/>
          <ac:spMkLst>
            <pc:docMk/>
            <pc:sldMk cId="1449710981" sldId="271"/>
            <ac:spMk id="2" creationId="{F13AAADD-70E7-474D-BBE2-C1FB7632F7D8}"/>
          </ac:spMkLst>
        </pc:spChg>
        <pc:spChg chg="mod">
          <ac:chgData name="Judson Santiago" userId="ebb108da2f256286" providerId="LiveId" clId="{A218A3D8-2F62-4839-B42B-9EAD384FA4BD}" dt="2021-03-24T22:07:55.444" v="1903" actId="207"/>
          <ac:spMkLst>
            <pc:docMk/>
            <pc:sldMk cId="1449710981" sldId="271"/>
            <ac:spMk id="3" creationId="{28A24010-FAA4-45C3-89F6-B6D14FD42421}"/>
          </ac:spMkLst>
        </pc:spChg>
        <pc:spChg chg="add del mod">
          <ac:chgData name="Judson Santiago" userId="ebb108da2f256286" providerId="LiveId" clId="{A218A3D8-2F62-4839-B42B-9EAD384FA4BD}" dt="2021-03-24T19:58:35.709" v="1375" actId="21"/>
          <ac:spMkLst>
            <pc:docMk/>
            <pc:sldMk cId="1449710981" sldId="271"/>
            <ac:spMk id="5" creationId="{A685F68F-7BC8-4FD2-8BD9-30BFC6C19D47}"/>
          </ac:spMkLst>
        </pc:spChg>
        <pc:spChg chg="add del mod">
          <ac:chgData name="Judson Santiago" userId="ebb108da2f256286" providerId="LiveId" clId="{A218A3D8-2F62-4839-B42B-9EAD384FA4BD}" dt="2021-03-24T22:09:50.758" v="1924" actId="478"/>
          <ac:spMkLst>
            <pc:docMk/>
            <pc:sldMk cId="1449710981" sldId="271"/>
            <ac:spMk id="5" creationId="{B948A168-76D6-46D5-8643-4E617AE47CCD}"/>
          </ac:spMkLst>
        </pc:spChg>
        <pc:spChg chg="add mod">
          <ac:chgData name="Judson Santiago" userId="ebb108da2f256286" providerId="LiveId" clId="{A218A3D8-2F62-4839-B42B-9EAD384FA4BD}" dt="2021-03-24T22:09:50.976" v="1925"/>
          <ac:spMkLst>
            <pc:docMk/>
            <pc:sldMk cId="1449710981" sldId="271"/>
            <ac:spMk id="6" creationId="{2215C1A2-7A7B-40D4-BF12-BC5E9F6E8B53}"/>
          </ac:spMkLst>
        </pc:spChg>
        <pc:spChg chg="add del mod">
          <ac:chgData name="Judson Santiago" userId="ebb108da2f256286" providerId="LiveId" clId="{A218A3D8-2F62-4839-B42B-9EAD384FA4BD}" dt="2021-03-24T22:09:13.169" v="1907" actId="478"/>
          <ac:spMkLst>
            <pc:docMk/>
            <pc:sldMk cId="1449710981" sldId="271"/>
            <ac:spMk id="7" creationId="{8B336BDC-2515-4CE9-B1BE-41C9A6CB8A17}"/>
          </ac:spMkLst>
        </pc:spChg>
      </pc:sldChg>
      <pc:sldChg chg="addSp delSp modSp add mod">
        <pc:chgData name="Judson Santiago" userId="ebb108da2f256286" providerId="LiveId" clId="{A218A3D8-2F62-4839-B42B-9EAD384FA4BD}" dt="2021-03-24T22:09:41.413" v="1923" actId="207"/>
        <pc:sldMkLst>
          <pc:docMk/>
          <pc:sldMk cId="3470551055" sldId="272"/>
        </pc:sldMkLst>
        <pc:spChg chg="mod">
          <ac:chgData name="Judson Santiago" userId="ebb108da2f256286" providerId="LiveId" clId="{A218A3D8-2F62-4839-B42B-9EAD384FA4BD}" dt="2021-03-24T22:08:25.987" v="1906" actId="207"/>
          <ac:spMkLst>
            <pc:docMk/>
            <pc:sldMk cId="3470551055" sldId="272"/>
            <ac:spMk id="3" creationId="{28A24010-FAA4-45C3-89F6-B6D14FD42421}"/>
          </ac:spMkLst>
        </pc:spChg>
        <pc:spChg chg="add del mod">
          <ac:chgData name="Judson Santiago" userId="ebb108da2f256286" providerId="LiveId" clId="{A218A3D8-2F62-4839-B42B-9EAD384FA4BD}" dt="2021-03-24T20:04:43.538" v="1449" actId="478"/>
          <ac:spMkLst>
            <pc:docMk/>
            <pc:sldMk cId="3470551055" sldId="272"/>
            <ac:spMk id="4" creationId="{76D79BD2-7AD6-4327-A5E2-71D34F252A33}"/>
          </ac:spMkLst>
        </pc:spChg>
        <pc:spChg chg="add mod">
          <ac:chgData name="Judson Santiago" userId="ebb108da2f256286" providerId="LiveId" clId="{A218A3D8-2F62-4839-B42B-9EAD384FA4BD}" dt="2021-03-24T22:09:41.413" v="1923" actId="207"/>
          <ac:spMkLst>
            <pc:docMk/>
            <pc:sldMk cId="3470551055" sldId="272"/>
            <ac:spMk id="5" creationId="{D2F0695A-9BA5-421A-A3D5-AD49B2791AAF}"/>
          </ac:spMkLst>
        </pc:spChg>
      </pc:sldChg>
      <pc:sldChg chg="delSp add del mod">
        <pc:chgData name="Judson Santiago" userId="ebb108da2f256286" providerId="LiveId" clId="{A218A3D8-2F62-4839-B42B-9EAD384FA4BD}" dt="2021-03-24T20:07:12.900" v="1607" actId="47"/>
        <pc:sldMkLst>
          <pc:docMk/>
          <pc:sldMk cId="3008815527" sldId="273"/>
        </pc:sldMkLst>
        <pc:spChg chg="del">
          <ac:chgData name="Judson Santiago" userId="ebb108da2f256286" providerId="LiveId" clId="{A218A3D8-2F62-4839-B42B-9EAD384FA4BD}" dt="2021-03-24T20:06:52.243" v="1596" actId="21"/>
          <ac:spMkLst>
            <pc:docMk/>
            <pc:sldMk cId="3008815527" sldId="273"/>
            <ac:spMk id="4" creationId="{76D79BD2-7AD6-4327-A5E2-71D34F252A33}"/>
          </ac:spMkLst>
        </pc:spChg>
      </pc:sldChg>
      <pc:sldChg chg="addSp delSp modSp add mod modNotesTx">
        <pc:chgData name="Judson Santiago" userId="ebb108da2f256286" providerId="LiveId" clId="{A218A3D8-2F62-4839-B42B-9EAD384FA4BD}" dt="2021-03-24T22:58:33.014" v="2785" actId="1038"/>
        <pc:sldMkLst>
          <pc:docMk/>
          <pc:sldMk cId="355778202" sldId="274"/>
        </pc:sldMkLst>
        <pc:spChg chg="mod">
          <ac:chgData name="Judson Santiago" userId="ebb108da2f256286" providerId="LiveId" clId="{A218A3D8-2F62-4839-B42B-9EAD384FA4BD}" dt="2021-03-24T22:24:05.424" v="2054" actId="20577"/>
          <ac:spMkLst>
            <pc:docMk/>
            <pc:sldMk cId="355778202" sldId="274"/>
            <ac:spMk id="2" creationId="{F13AAADD-70E7-474D-BBE2-C1FB7632F7D8}"/>
          </ac:spMkLst>
        </pc:spChg>
        <pc:spChg chg="del mod">
          <ac:chgData name="Judson Santiago" userId="ebb108da2f256286" providerId="LiveId" clId="{A218A3D8-2F62-4839-B42B-9EAD384FA4BD}" dt="2021-03-24T22:24:09.205" v="2055" actId="478"/>
          <ac:spMkLst>
            <pc:docMk/>
            <pc:sldMk cId="355778202" sldId="274"/>
            <ac:spMk id="3" creationId="{28A24010-FAA4-45C3-89F6-B6D14FD42421}"/>
          </ac:spMkLst>
        </pc:spChg>
        <pc:spChg chg="del mod">
          <ac:chgData name="Judson Santiago" userId="ebb108da2f256286" providerId="LiveId" clId="{A218A3D8-2F62-4839-B42B-9EAD384FA4BD}" dt="2021-03-24T22:24:19.018" v="2057" actId="478"/>
          <ac:spMkLst>
            <pc:docMk/>
            <pc:sldMk cId="355778202" sldId="274"/>
            <ac:spMk id="5" creationId="{D2F0695A-9BA5-421A-A3D5-AD49B2791AAF}"/>
          </ac:spMkLst>
        </pc:spChg>
        <pc:spChg chg="add mod">
          <ac:chgData name="Judson Santiago" userId="ebb108da2f256286" providerId="LiveId" clId="{A218A3D8-2F62-4839-B42B-9EAD384FA4BD}" dt="2021-03-24T22:58:33.014" v="2785" actId="1038"/>
          <ac:spMkLst>
            <pc:docMk/>
            <pc:sldMk cId="355778202" sldId="274"/>
            <ac:spMk id="6" creationId="{98E34B16-2657-44BA-AC55-A5877B324EAE}"/>
          </ac:spMkLst>
        </pc:spChg>
        <pc:spChg chg="add del mod">
          <ac:chgData name="Judson Santiago" userId="ebb108da2f256286" providerId="LiveId" clId="{A218A3D8-2F62-4839-B42B-9EAD384FA4BD}" dt="2021-03-24T22:24:12.359" v="2056" actId="478"/>
          <ac:spMkLst>
            <pc:docMk/>
            <pc:sldMk cId="355778202" sldId="274"/>
            <ac:spMk id="7" creationId="{07DE56B9-3D16-4F0C-8131-215795B0D461}"/>
          </ac:spMkLst>
        </pc:spChg>
        <pc:spChg chg="add mod">
          <ac:chgData name="Judson Santiago" userId="ebb108da2f256286" providerId="LiveId" clId="{A218A3D8-2F62-4839-B42B-9EAD384FA4BD}" dt="2021-03-24T22:24:24.925" v="2060" actId="1076"/>
          <ac:spMkLst>
            <pc:docMk/>
            <pc:sldMk cId="355778202" sldId="274"/>
            <ac:spMk id="8" creationId="{C2F359DB-A04F-48F8-958E-B9655DF82CD4}"/>
          </ac:spMkLst>
        </pc:spChg>
        <pc:spChg chg="add del mod">
          <ac:chgData name="Judson Santiago" userId="ebb108da2f256286" providerId="LiveId" clId="{A218A3D8-2F62-4839-B42B-9EAD384FA4BD}" dt="2021-03-24T22:43:04.620" v="2654" actId="478"/>
          <ac:spMkLst>
            <pc:docMk/>
            <pc:sldMk cId="355778202" sldId="274"/>
            <ac:spMk id="10" creationId="{C2E29D75-0330-4A49-BDCF-01875F1A5E6A}"/>
          </ac:spMkLst>
        </pc:spChg>
      </pc:sldChg>
      <pc:sldChg chg="addSp delSp modSp add mod modShow">
        <pc:chgData name="Judson Santiago" userId="ebb108da2f256286" providerId="LiveId" clId="{A218A3D8-2F62-4839-B42B-9EAD384FA4BD}" dt="2021-03-24T22:23:04.380" v="2047" actId="207"/>
        <pc:sldMkLst>
          <pc:docMk/>
          <pc:sldMk cId="1166458508" sldId="275"/>
        </pc:sldMkLst>
        <pc:spChg chg="mod">
          <ac:chgData name="Judson Santiago" userId="ebb108da2f256286" providerId="LiveId" clId="{A218A3D8-2F62-4839-B42B-9EAD384FA4BD}" dt="2021-03-24T22:20:41.638" v="2023" actId="20577"/>
          <ac:spMkLst>
            <pc:docMk/>
            <pc:sldMk cId="1166458508" sldId="275"/>
            <ac:spMk id="2" creationId="{F13AAADD-70E7-474D-BBE2-C1FB7632F7D8}"/>
          </ac:spMkLst>
        </pc:spChg>
        <pc:spChg chg="del mod">
          <ac:chgData name="Judson Santiago" userId="ebb108da2f256286" providerId="LiveId" clId="{A218A3D8-2F62-4839-B42B-9EAD384FA4BD}" dt="2021-03-24T22:20:22.352" v="2012" actId="478"/>
          <ac:spMkLst>
            <pc:docMk/>
            <pc:sldMk cId="1166458508" sldId="275"/>
            <ac:spMk id="3" creationId="{28A24010-FAA4-45C3-89F6-B6D14FD42421}"/>
          </ac:spMkLst>
        </pc:spChg>
        <pc:spChg chg="add del mod">
          <ac:chgData name="Judson Santiago" userId="ebb108da2f256286" providerId="LiveId" clId="{A218A3D8-2F62-4839-B42B-9EAD384FA4BD}" dt="2021-03-24T22:20:14.273" v="2010" actId="478"/>
          <ac:spMkLst>
            <pc:docMk/>
            <pc:sldMk cId="1166458508" sldId="275"/>
            <ac:spMk id="5" creationId="{1E67B762-3738-4B18-B9AB-ED5E35881AF0}"/>
          </ac:spMkLst>
        </pc:spChg>
        <pc:spChg chg="add del mod">
          <ac:chgData name="Judson Santiago" userId="ebb108da2f256286" providerId="LiveId" clId="{A218A3D8-2F62-4839-B42B-9EAD384FA4BD}" dt="2021-03-24T22:20:24.664" v="2013" actId="478"/>
          <ac:spMkLst>
            <pc:docMk/>
            <pc:sldMk cId="1166458508" sldId="275"/>
            <ac:spMk id="6" creationId="{DFE700A8-50AD-48EB-B03D-A02209C82974}"/>
          </ac:spMkLst>
        </pc:spChg>
        <pc:spChg chg="mod">
          <ac:chgData name="Judson Santiago" userId="ebb108da2f256286" providerId="LiveId" clId="{A218A3D8-2F62-4839-B42B-9EAD384FA4BD}" dt="2021-03-24T22:23:04.380" v="2047" actId="207"/>
          <ac:spMkLst>
            <pc:docMk/>
            <pc:sldMk cId="1166458508" sldId="275"/>
            <ac:spMk id="7" creationId="{8B336BDC-2515-4CE9-B1BE-41C9A6CB8A17}"/>
          </ac:spMkLst>
        </pc:spChg>
      </pc:sldChg>
      <pc:sldChg chg="del">
        <pc:chgData name="Judson Santiago" userId="ebb108da2f256286" providerId="LiveId" clId="{A218A3D8-2F62-4839-B42B-9EAD384FA4BD}" dt="2021-03-24T18:10:32.152" v="23" actId="47"/>
        <pc:sldMkLst>
          <pc:docMk/>
          <pc:sldMk cId="986620063" sldId="287"/>
        </pc:sldMkLst>
      </pc:sldChg>
      <pc:sldChg chg="del">
        <pc:chgData name="Judson Santiago" userId="ebb108da2f256286" providerId="LiveId" clId="{A218A3D8-2F62-4839-B42B-9EAD384FA4BD}" dt="2021-03-24T18:10:33.998" v="32" actId="47"/>
        <pc:sldMkLst>
          <pc:docMk/>
          <pc:sldMk cId="1177777645" sldId="302"/>
        </pc:sldMkLst>
      </pc:sldChg>
      <pc:sldChg chg="del">
        <pc:chgData name="Judson Santiago" userId="ebb108da2f256286" providerId="LiveId" clId="{A218A3D8-2F62-4839-B42B-9EAD384FA4BD}" dt="2021-03-24T18:10:34.216" v="33" actId="47"/>
        <pc:sldMkLst>
          <pc:docMk/>
          <pc:sldMk cId="478542371" sldId="303"/>
        </pc:sldMkLst>
      </pc:sldChg>
      <pc:sldChg chg="del">
        <pc:chgData name="Judson Santiago" userId="ebb108da2f256286" providerId="LiveId" clId="{A218A3D8-2F62-4839-B42B-9EAD384FA4BD}" dt="2021-03-24T18:10:34.447" v="34" actId="47"/>
        <pc:sldMkLst>
          <pc:docMk/>
          <pc:sldMk cId="1094193962" sldId="305"/>
        </pc:sldMkLst>
      </pc:sldChg>
      <pc:sldChg chg="del">
        <pc:chgData name="Judson Santiago" userId="ebb108da2f256286" providerId="LiveId" clId="{A218A3D8-2F62-4839-B42B-9EAD384FA4BD}" dt="2021-03-24T18:10:32.347" v="24" actId="47"/>
        <pc:sldMkLst>
          <pc:docMk/>
          <pc:sldMk cId="536818559" sldId="309"/>
        </pc:sldMkLst>
      </pc:sldChg>
      <pc:sldChg chg="del">
        <pc:chgData name="Judson Santiago" userId="ebb108da2f256286" providerId="LiveId" clId="{A218A3D8-2F62-4839-B42B-9EAD384FA4BD}" dt="2021-03-24T18:10:31.915" v="22" actId="47"/>
        <pc:sldMkLst>
          <pc:docMk/>
          <pc:sldMk cId="3813757586" sldId="310"/>
        </pc:sldMkLst>
      </pc:sldChg>
      <pc:sldChg chg="del">
        <pc:chgData name="Judson Santiago" userId="ebb108da2f256286" providerId="LiveId" clId="{A218A3D8-2F62-4839-B42B-9EAD384FA4BD}" dt="2021-03-24T18:10:32.765" v="26" actId="47"/>
        <pc:sldMkLst>
          <pc:docMk/>
          <pc:sldMk cId="952812979" sldId="311"/>
        </pc:sldMkLst>
      </pc:sldChg>
      <pc:sldChg chg="del">
        <pc:chgData name="Judson Santiago" userId="ebb108da2f256286" providerId="LiveId" clId="{A218A3D8-2F62-4839-B42B-9EAD384FA4BD}" dt="2021-03-24T18:10:32.952" v="27" actId="47"/>
        <pc:sldMkLst>
          <pc:docMk/>
          <pc:sldMk cId="2202269471" sldId="312"/>
        </pc:sldMkLst>
      </pc:sldChg>
      <pc:sldChg chg="del">
        <pc:chgData name="Judson Santiago" userId="ebb108da2f256286" providerId="LiveId" clId="{A218A3D8-2F62-4839-B42B-9EAD384FA4BD}" dt="2021-03-24T18:10:33.172" v="28" actId="47"/>
        <pc:sldMkLst>
          <pc:docMk/>
          <pc:sldMk cId="1416530894" sldId="313"/>
        </pc:sldMkLst>
      </pc:sldChg>
      <pc:sldChg chg="del">
        <pc:chgData name="Judson Santiago" userId="ebb108da2f256286" providerId="LiveId" clId="{A218A3D8-2F62-4839-B42B-9EAD384FA4BD}" dt="2021-03-24T18:10:33.373" v="29" actId="47"/>
        <pc:sldMkLst>
          <pc:docMk/>
          <pc:sldMk cId="98027821" sldId="314"/>
        </pc:sldMkLst>
      </pc:sldChg>
      <pc:sldChg chg="del">
        <pc:chgData name="Judson Santiago" userId="ebb108da2f256286" providerId="LiveId" clId="{A218A3D8-2F62-4839-B42B-9EAD384FA4BD}" dt="2021-03-24T18:10:33.571" v="30" actId="47"/>
        <pc:sldMkLst>
          <pc:docMk/>
          <pc:sldMk cId="1416384179" sldId="315"/>
        </pc:sldMkLst>
      </pc:sldChg>
      <pc:sldChg chg="del">
        <pc:chgData name="Judson Santiago" userId="ebb108da2f256286" providerId="LiveId" clId="{A218A3D8-2F62-4839-B42B-9EAD384FA4BD}" dt="2021-03-24T18:10:34.661" v="35" actId="47"/>
        <pc:sldMkLst>
          <pc:docMk/>
          <pc:sldMk cId="1026693660" sldId="316"/>
        </pc:sldMkLst>
      </pc:sldChg>
      <pc:sldChg chg="del">
        <pc:chgData name="Judson Santiago" userId="ebb108da2f256286" providerId="LiveId" clId="{A218A3D8-2F62-4839-B42B-9EAD384FA4BD}" dt="2021-03-24T18:10:34.882" v="36" actId="47"/>
        <pc:sldMkLst>
          <pc:docMk/>
          <pc:sldMk cId="2198679468" sldId="317"/>
        </pc:sldMkLst>
      </pc:sldChg>
      <pc:sldChg chg="del">
        <pc:chgData name="Judson Santiago" userId="ebb108da2f256286" providerId="LiveId" clId="{A218A3D8-2F62-4839-B42B-9EAD384FA4BD}" dt="2021-03-24T18:10:35.303" v="38" actId="47"/>
        <pc:sldMkLst>
          <pc:docMk/>
          <pc:sldMk cId="3102437348" sldId="318"/>
        </pc:sldMkLst>
      </pc:sldChg>
      <pc:sldChg chg="del">
        <pc:chgData name="Judson Santiago" userId="ebb108da2f256286" providerId="LiveId" clId="{A218A3D8-2F62-4839-B42B-9EAD384FA4BD}" dt="2021-03-24T18:10:35.512" v="39" actId="47"/>
        <pc:sldMkLst>
          <pc:docMk/>
          <pc:sldMk cId="3711155791" sldId="319"/>
        </pc:sldMkLst>
      </pc:sldChg>
      <pc:sldChg chg="del">
        <pc:chgData name="Judson Santiago" userId="ebb108da2f256286" providerId="LiveId" clId="{A218A3D8-2F62-4839-B42B-9EAD384FA4BD}" dt="2021-03-24T18:10:36.540" v="40" actId="47"/>
        <pc:sldMkLst>
          <pc:docMk/>
          <pc:sldMk cId="2756075386" sldId="320"/>
        </pc:sldMkLst>
      </pc:sldChg>
      <pc:sldChg chg="modSp add mod modNotesTx">
        <pc:chgData name="Judson Santiago" userId="ebb108da2f256286" providerId="LiveId" clId="{A218A3D8-2F62-4839-B42B-9EAD384FA4BD}" dt="2021-03-24T22:32:31.005" v="2393" actId="20577"/>
        <pc:sldMkLst>
          <pc:docMk/>
          <pc:sldMk cId="3434984176" sldId="320"/>
        </pc:sldMkLst>
        <pc:spChg chg="mod">
          <ac:chgData name="Judson Santiago" userId="ebb108da2f256286" providerId="LiveId" clId="{A218A3D8-2F62-4839-B42B-9EAD384FA4BD}" dt="2021-03-24T22:31:46.033" v="2319" actId="368"/>
          <ac:spMkLst>
            <pc:docMk/>
            <pc:sldMk cId="3434984176" sldId="320"/>
            <ac:spMk id="3" creationId="{35428BA3-121D-4657-AC5F-69B4980F96F0}"/>
          </ac:spMkLst>
        </pc:spChg>
      </pc:sldChg>
      <pc:sldChg chg="del">
        <pc:chgData name="Judson Santiago" userId="ebb108da2f256286" providerId="LiveId" clId="{A218A3D8-2F62-4839-B42B-9EAD384FA4BD}" dt="2021-03-24T18:10:32.539" v="25" actId="47"/>
        <pc:sldMkLst>
          <pc:docMk/>
          <pc:sldMk cId="838947106" sldId="321"/>
        </pc:sldMkLst>
      </pc:sldChg>
      <pc:sldChg chg="del">
        <pc:chgData name="Judson Santiago" userId="ebb108da2f256286" providerId="LiveId" clId="{A218A3D8-2F62-4839-B42B-9EAD384FA4BD}" dt="2021-03-24T18:10:33.783" v="31" actId="47"/>
        <pc:sldMkLst>
          <pc:docMk/>
          <pc:sldMk cId="4161715139" sldId="322"/>
        </pc:sldMkLst>
      </pc:sldChg>
      <pc:sldChg chg="del">
        <pc:chgData name="Judson Santiago" userId="ebb108da2f256286" providerId="LiveId" clId="{A218A3D8-2F62-4839-B42B-9EAD384FA4BD}" dt="2021-03-24T18:10:35.097" v="37" actId="47"/>
        <pc:sldMkLst>
          <pc:docMk/>
          <pc:sldMk cId="1895756402" sldId="3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25/03/2021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25/03/2021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Exercícios de construção e adequação de gramáticas.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access</a:t>
            </a:r>
            <a:r>
              <a:rPr lang="pt-BR" dirty="0"/>
              <a:t> poderia ser um token igual a </a:t>
            </a:r>
            <a:r>
              <a:rPr lang="pt-BR" b="1" dirty="0" err="1"/>
              <a:t>type</a:t>
            </a:r>
            <a:r>
              <a:rPr lang="pt-BR" dirty="0"/>
              <a:t>: neste caso o analisador léxico passaria o token </a:t>
            </a:r>
            <a:r>
              <a:rPr lang="pt-BR" b="1" dirty="0" err="1"/>
              <a:t>access</a:t>
            </a:r>
            <a:r>
              <a:rPr lang="pt-BR" dirty="0"/>
              <a:t> com atributos que poderiam ser “</a:t>
            </a:r>
            <a:r>
              <a:rPr lang="pt-BR" dirty="0" err="1"/>
              <a:t>private</a:t>
            </a:r>
            <a:r>
              <a:rPr lang="pt-BR" dirty="0"/>
              <a:t>”, “</a:t>
            </a:r>
            <a:r>
              <a:rPr lang="pt-BR" dirty="0" err="1"/>
              <a:t>public</a:t>
            </a:r>
            <a:r>
              <a:rPr lang="pt-BR" dirty="0"/>
              <a:t>” ou “</a:t>
            </a:r>
            <a:r>
              <a:rPr lang="pt-BR" dirty="0" err="1"/>
              <a:t>protected</a:t>
            </a:r>
            <a:r>
              <a:rPr lang="pt-BR" dirty="0"/>
              <a:t>”. Na implementação atual, os nomes </a:t>
            </a:r>
            <a:r>
              <a:rPr lang="pt-BR" dirty="0" err="1"/>
              <a:t>private</a:t>
            </a:r>
            <a:r>
              <a:rPr lang="pt-BR" dirty="0"/>
              <a:t>, </a:t>
            </a:r>
            <a:r>
              <a:rPr lang="pt-BR" dirty="0" err="1"/>
              <a:t>public</a:t>
            </a:r>
            <a:r>
              <a:rPr lang="pt-BR" dirty="0"/>
              <a:t> e </a:t>
            </a:r>
            <a:r>
              <a:rPr lang="pt-BR" dirty="0" err="1"/>
              <a:t>protected</a:t>
            </a:r>
            <a:r>
              <a:rPr lang="pt-BR" dirty="0"/>
              <a:t> terão que ser tokens.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4905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364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244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gramática resultante não tem recursão à esquerda, mas ainda não pode ser implementada por um analisador preditivo porque os conjuntos FIRST não são disjuntos</a:t>
            </a:r>
            <a:r>
              <a:rPr lang="pt-BR" dirty="0">
                <a:latin typeface="Consolas" panose="020B0609020204030204" pitchFamily="49" charset="0"/>
              </a:rPr>
              <a:t>. A gramática pode ser modificada para funcionar com um analisador preditivo mas veremos essas transformações mais a frente.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10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Será o nosso próximo passo (na 2ª unidade do curso)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051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25/03/2021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25/03/2021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25/03/2021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25/03/2021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25/03/2021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25/03/2021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25/03/2021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25/03/2021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25/03/2021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25/03/2021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Exercícios e Revisão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processador de linguagem</a:t>
            </a:r>
            <a:r>
              <a:rPr lang="pt-BR" dirty="0"/>
              <a:t> pode ser obtido: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Escrevendo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apropriada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Criando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Criando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</a:t>
            </a:r>
          </a:p>
          <a:p>
            <a:pPr lvl="2"/>
            <a:r>
              <a:rPr lang="pt-BR" dirty="0"/>
              <a:t>Um analisador preditivo requer:</a:t>
            </a:r>
          </a:p>
          <a:p>
            <a:pPr lvl="3"/>
            <a:r>
              <a:rPr lang="pt-BR" dirty="0"/>
              <a:t>Remoção da recursão à esquerda</a:t>
            </a:r>
          </a:p>
          <a:p>
            <a:pPr lvl="3"/>
            <a:r>
              <a:rPr lang="pt-BR" dirty="0"/>
              <a:t>Garantia de que os conjuntos FIRST são disjuntos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Criando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de símbolos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Gerando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intermediário</a:t>
            </a:r>
            <a:r>
              <a:rPr lang="pt-BR" dirty="0"/>
              <a:t>*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8417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F7A07-95B2-4B4A-A857-9CC8057D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E06C6-99EF-4154-8BB3-17465F20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Escreva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para representar declarações de classes, como a do exemplo abaixo: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98E15-4CC5-4998-B934-476E1DB1A47B}"/>
              </a:ext>
            </a:extLst>
          </p:cNvPr>
          <p:cNvSpPr txBox="1"/>
          <p:nvPr/>
        </p:nvSpPr>
        <p:spPr>
          <a:xfrm>
            <a:off x="1557908" y="3212976"/>
            <a:ext cx="2232248" cy="240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Ponto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y;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Ponto();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8692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5CC9F-D3B7-4EAE-BC73-4C81CA3E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8BE78E-6610-441D-A3E9-D49B2B314EE4}"/>
              </a:ext>
            </a:extLst>
          </p:cNvPr>
          <p:cNvSpPr txBox="1"/>
          <p:nvPr/>
        </p:nvSpPr>
        <p:spPr>
          <a:xfrm>
            <a:off x="5374332" y="1916832"/>
            <a:ext cx="532230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program</a:t>
            </a:r>
            <a:r>
              <a:rPr lang="pt-BR" sz="1600" dirty="0">
                <a:latin typeface="Consolas" panose="020B0609020204030204" pitchFamily="49" charset="0"/>
              </a:rPr>
              <a:t>     -&gt; 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{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class_decls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class_decls</a:t>
            </a:r>
            <a:r>
              <a:rPr lang="pt-BR" sz="1600" dirty="0">
                <a:latin typeface="Consolas" panose="020B0609020204030204" pitchFamily="49" charset="0"/>
              </a:rPr>
              <a:t> -&gt; </a:t>
            </a:r>
            <a:r>
              <a:rPr lang="pt-BR" sz="1600" dirty="0" err="1">
                <a:latin typeface="Consolas" panose="020B0609020204030204" pitchFamily="49" charset="0"/>
              </a:rPr>
              <a:t>class_decl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class_decls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         |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class_decl</a:t>
            </a:r>
            <a:r>
              <a:rPr lang="pt-BR" sz="1600" dirty="0">
                <a:latin typeface="Consolas" panose="020B0609020204030204" pitchFamily="49" charset="0"/>
              </a:rPr>
              <a:t>  -&gt; </a:t>
            </a:r>
            <a:r>
              <a:rPr lang="pt-BR" sz="1600" dirty="0" err="1">
                <a:latin typeface="Consolas" panose="020B0609020204030204" pitchFamily="49" charset="0"/>
              </a:rPr>
              <a:t>access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decls</a:t>
            </a:r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access</a:t>
            </a:r>
            <a:r>
              <a:rPr lang="pt-BR" sz="1600" dirty="0">
                <a:latin typeface="Consolas" panose="020B0609020204030204" pitchFamily="49" charset="0"/>
              </a:rPr>
              <a:t>      -&gt; 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private</a:t>
            </a:r>
            <a:endParaRPr lang="pt-BR" sz="1600" dirty="0">
              <a:solidFill>
                <a:srgbClr val="FF4343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         | 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public</a:t>
            </a:r>
            <a:endParaRPr lang="pt-BR" sz="1600" dirty="0">
              <a:solidFill>
                <a:srgbClr val="FF4343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         | 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protected</a:t>
            </a:r>
            <a:endParaRPr lang="pt-BR" sz="1600" dirty="0">
              <a:solidFill>
                <a:srgbClr val="FF4343"/>
              </a:solidFill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decls</a:t>
            </a:r>
            <a:r>
              <a:rPr lang="pt-BR" sz="1600" dirty="0">
                <a:latin typeface="Consolas" panose="020B0609020204030204" pitchFamily="49" charset="0"/>
              </a:rPr>
              <a:t>       -&gt; </a:t>
            </a:r>
            <a:r>
              <a:rPr lang="pt-BR" sz="1600" dirty="0" err="1">
                <a:latin typeface="Consolas" panose="020B0609020204030204" pitchFamily="49" charset="0"/>
              </a:rPr>
              <a:t>decl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decls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         |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decl</a:t>
            </a:r>
            <a:r>
              <a:rPr lang="pt-BR" sz="1600" dirty="0">
                <a:latin typeface="Consolas" panose="020B0609020204030204" pitchFamily="49" charset="0"/>
              </a:rPr>
              <a:t>        -&gt; 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type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id;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|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id();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096E47-C8DB-483E-801C-F1F545CEE1D9}"/>
              </a:ext>
            </a:extLst>
          </p:cNvPr>
          <p:cNvSpPr txBox="1"/>
          <p:nvPr/>
        </p:nvSpPr>
        <p:spPr>
          <a:xfrm>
            <a:off x="1524340" y="2730580"/>
            <a:ext cx="2232248" cy="240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Ponto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y;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Ponto();</a:t>
            </a:r>
            <a:b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4300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FD784-6387-47F8-848E-9A457BC3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AEDE9-2747-40AC-AD9B-A767AB12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/>
              <a:t>Mostre como representar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precedência</a:t>
            </a:r>
            <a:r>
              <a:rPr lang="pt-BR" dirty="0"/>
              <a:t> entre operadores lógicos e relacionais.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5A1CA1-AF56-4C8A-B86B-03EFAB0712FB}"/>
              </a:ext>
            </a:extLst>
          </p:cNvPr>
          <p:cNvSpPr txBox="1"/>
          <p:nvPr/>
        </p:nvSpPr>
        <p:spPr>
          <a:xfrm>
            <a:off x="1557908" y="3068960"/>
            <a:ext cx="20162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&gt;=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&lt;=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8E039E-76D8-4753-887D-985A919EF8F9}"/>
              </a:ext>
            </a:extLst>
          </p:cNvPr>
          <p:cNvSpPr txBox="1"/>
          <p:nvPr/>
        </p:nvSpPr>
        <p:spPr>
          <a:xfrm>
            <a:off x="4870276" y="3068960"/>
            <a:ext cx="332655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Exemplos:</a:t>
            </a:r>
            <a:endParaRPr lang="pt-BR" sz="16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x &amp;&amp; y &gt; 6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y &gt; x &gt; 8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x &gt; 2 || !(y &lt; 2) &amp;&amp; y &gt; z</a:t>
            </a:r>
          </a:p>
        </p:txBody>
      </p:sp>
    </p:spTree>
    <p:extLst>
      <p:ext uri="{BB962C8B-B14F-4D97-AF65-F5344CB8AC3E}">
        <p14:creationId xmlns:p14="http://schemas.microsoft.com/office/powerpoint/2010/main" val="15270025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FD784-6387-47F8-848E-9A457BC3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5A1CA1-AF56-4C8A-B86B-03EFAB0712FB}"/>
              </a:ext>
            </a:extLst>
          </p:cNvPr>
          <p:cNvSpPr txBox="1"/>
          <p:nvPr/>
        </p:nvSpPr>
        <p:spPr>
          <a:xfrm>
            <a:off x="4114192" y="2348879"/>
            <a:ext cx="23762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log -&gt; log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&amp;&amp;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neg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| log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||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neg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 err="1">
                <a:latin typeface="Consolas" panose="020B0609020204030204" pitchFamily="49" charset="0"/>
              </a:rPr>
              <a:t>neg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neg</a:t>
            </a:r>
            <a:r>
              <a:rPr lang="pt-BR" dirty="0">
                <a:latin typeface="Consolas" panose="020B0609020204030204" pitchFamily="49" charset="0"/>
              </a:rPr>
              <a:t> -&gt;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!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rel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 err="1">
                <a:latin typeface="Consolas" panose="020B0609020204030204" pitchFamily="49" charset="0"/>
              </a:rPr>
              <a:t>rel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2D2A59-8719-482E-8D88-F02A7BCF00DF}"/>
              </a:ext>
            </a:extLst>
          </p:cNvPr>
          <p:cNvSpPr txBox="1"/>
          <p:nvPr/>
        </p:nvSpPr>
        <p:spPr>
          <a:xfrm>
            <a:off x="1485900" y="2348880"/>
            <a:ext cx="1800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&gt;=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&lt;=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CED10B-3419-4F98-B7CE-4BA7FD01A224}"/>
              </a:ext>
            </a:extLst>
          </p:cNvPr>
          <p:cNvSpPr txBox="1"/>
          <p:nvPr/>
        </p:nvSpPr>
        <p:spPr>
          <a:xfrm>
            <a:off x="7318548" y="2348880"/>
            <a:ext cx="23762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Consolas" panose="020B0609020204030204" pitchFamily="49" charset="0"/>
              </a:rPr>
              <a:t>rel</a:t>
            </a:r>
            <a:r>
              <a:rPr lang="pt-BR" sz="1800" dirty="0">
                <a:latin typeface="Consolas" panose="020B0609020204030204" pitchFamily="49" charset="0"/>
              </a:rPr>
              <a:t> -&gt; </a:t>
            </a:r>
            <a:r>
              <a:rPr lang="pt-BR" sz="1800" dirty="0" err="1">
                <a:latin typeface="Consolas" panose="020B0609020204030204" pitchFamily="49" charset="0"/>
              </a:rPr>
              <a:t>rel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exp</a:t>
            </a:r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     | </a:t>
            </a:r>
            <a:r>
              <a:rPr lang="pt-BR" sz="1800" dirty="0" err="1">
                <a:latin typeface="Consolas" panose="020B0609020204030204" pitchFamily="49" charset="0"/>
              </a:rPr>
              <a:t>rel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&gt;=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exp</a:t>
            </a:r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     | </a:t>
            </a:r>
            <a:r>
              <a:rPr lang="pt-BR" sz="1800" dirty="0" err="1">
                <a:latin typeface="Consolas" panose="020B0609020204030204" pitchFamily="49" charset="0"/>
              </a:rPr>
              <a:t>rel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exp</a:t>
            </a:r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     | </a:t>
            </a:r>
            <a:r>
              <a:rPr lang="pt-BR" sz="1800" dirty="0" err="1">
                <a:latin typeface="Consolas" panose="020B0609020204030204" pitchFamily="49" charset="0"/>
              </a:rPr>
              <a:t>rel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&lt;=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exp</a:t>
            </a:r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     | </a:t>
            </a:r>
            <a:r>
              <a:rPr lang="pt-BR" sz="1800" dirty="0" err="1">
                <a:latin typeface="Consolas" panose="020B0609020204030204" pitchFamily="49" charset="0"/>
              </a:rPr>
              <a:t>rel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!=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exp</a:t>
            </a:r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     | </a:t>
            </a:r>
            <a:r>
              <a:rPr lang="pt-BR" sz="1800" dirty="0" err="1">
                <a:latin typeface="Consolas" panose="020B0609020204030204" pitchFamily="49" charset="0"/>
              </a:rPr>
              <a:t>rel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==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exp</a:t>
            </a:r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     | </a:t>
            </a:r>
            <a:r>
              <a:rPr lang="pt-BR" sz="1800" dirty="0" err="1">
                <a:latin typeface="Consolas" panose="020B0609020204030204" pitchFamily="49" charset="0"/>
              </a:rPr>
              <a:t>exp</a:t>
            </a:r>
            <a:endParaRPr lang="pt-BR" sz="1800" dirty="0">
              <a:latin typeface="Consolas" panose="020B0609020204030204" pitchFamily="49" charset="0"/>
            </a:endParaRP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 err="1">
                <a:latin typeface="Consolas" panose="020B0609020204030204" pitchFamily="49" charset="0"/>
              </a:rPr>
              <a:t>exp</a:t>
            </a:r>
            <a:r>
              <a:rPr lang="pt-BR" sz="1800" dirty="0">
                <a:latin typeface="Consolas" panose="020B0609020204030204" pitchFamily="49" charset="0"/>
              </a:rPr>
              <a:t> -&gt;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pt-BR" sz="1800" dirty="0">
                <a:latin typeface="Consolas" panose="020B0609020204030204" pitchFamily="49" charset="0"/>
              </a:rPr>
              <a:t>     |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b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     </a:t>
            </a:r>
            <a:r>
              <a:rPr lang="pt-BR" sz="1800" dirty="0">
                <a:latin typeface="Consolas" panose="020B0609020204030204" pitchFamily="49" charset="0"/>
              </a:rPr>
              <a:t>|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latin typeface="Consolas" panose="020B0609020204030204" pitchFamily="49" charset="0"/>
              </a:rPr>
              <a:t>log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409792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A24010-FAA4-45C3-89F6-B6D14FD4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Construa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/>
              <a:t> para converter expressões aritméticas da notação pós-fixada para a notação infixada.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C1A2-7A7B-40D4-BF12-BC5E9F6E8B53}"/>
              </a:ext>
            </a:extLst>
          </p:cNvPr>
          <p:cNvSpPr txBox="1"/>
          <p:nvPr/>
        </p:nvSpPr>
        <p:spPr>
          <a:xfrm>
            <a:off x="1557908" y="3140968"/>
            <a:ext cx="2880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-&gt;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-&gt;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dirty="0">
                <a:latin typeface="Consolas" panose="020B0609020204030204" pitchFamily="49" charset="0"/>
              </a:rPr>
              <a:t>      | ... 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71098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336BDC-2515-4CE9-B1BE-41C9A6CB8A17}"/>
              </a:ext>
            </a:extLst>
          </p:cNvPr>
          <p:cNvSpPr txBox="1"/>
          <p:nvPr/>
        </p:nvSpPr>
        <p:spPr>
          <a:xfrm>
            <a:off x="1341884" y="2204864"/>
            <a:ext cx="92170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-&gt;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dirty="0">
                <a:latin typeface="Consolas" panose="020B0609020204030204" pitchFamily="49" charset="0"/>
              </a:rPr>
              <a:t>); }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latin typeface="Consolas" panose="020B0609020204030204" pitchFamily="49" charset="0"/>
              </a:rPr>
              <a:t>); }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dirty="0">
                <a:latin typeface="Consolas" panose="020B0609020204030204" pitchFamily="49" charset="0"/>
              </a:rPr>
              <a:t>); }</a:t>
            </a:r>
          </a:p>
          <a:p>
            <a:r>
              <a:rPr lang="pt-BR" dirty="0">
                <a:latin typeface="Consolas" panose="020B0609020204030204" pitchFamily="49" charset="0"/>
              </a:rPr>
              <a:t>      |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dirty="0">
                <a:latin typeface="Consolas" panose="020B0609020204030204" pitchFamily="49" charset="0"/>
              </a:rPr>
              <a:t>); }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dirty="0">
                <a:latin typeface="Consolas" panose="020B0609020204030204" pitchFamily="49" charset="0"/>
              </a:rPr>
              <a:t>); }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</a:rPr>
              <a:t>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dirty="0">
                <a:latin typeface="Consolas" panose="020B0609020204030204" pitchFamily="49" charset="0"/>
              </a:rPr>
              <a:t>); }</a:t>
            </a:r>
          </a:p>
          <a:p>
            <a:r>
              <a:rPr lang="pt-BR" dirty="0">
                <a:latin typeface="Consolas" panose="020B0609020204030204" pitchFamily="49" charset="0"/>
              </a:rPr>
              <a:t>      |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dirty="0">
                <a:latin typeface="Consolas" panose="020B0609020204030204" pitchFamily="49" charset="0"/>
              </a:rPr>
              <a:t>); }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dirty="0">
                <a:latin typeface="Consolas" panose="020B0609020204030204" pitchFamily="49" charset="0"/>
              </a:rPr>
              <a:t>); }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dirty="0">
                <a:latin typeface="Consolas" panose="020B0609020204030204" pitchFamily="49" charset="0"/>
              </a:rPr>
              <a:t>); }</a:t>
            </a:r>
          </a:p>
          <a:p>
            <a:r>
              <a:rPr lang="pt-BR" dirty="0">
                <a:latin typeface="Consolas" panose="020B0609020204030204" pitchFamily="49" charset="0"/>
              </a:rPr>
              <a:t>      |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dirty="0">
                <a:latin typeface="Consolas" panose="020B0609020204030204" pitchFamily="49" charset="0"/>
              </a:rPr>
              <a:t>); }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  <a:r>
              <a:rPr lang="pt-BR" dirty="0">
                <a:latin typeface="Consolas" panose="020B0609020204030204" pitchFamily="49" charset="0"/>
              </a:rPr>
              <a:t>); }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  <a:r>
              <a:rPr lang="pt-BR" dirty="0">
                <a:latin typeface="Consolas" panose="020B0609020204030204" pitchFamily="49" charset="0"/>
              </a:rPr>
              <a:t>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dirty="0">
                <a:latin typeface="Consolas" panose="020B0609020204030204" pitchFamily="49" charset="0"/>
              </a:rPr>
              <a:t>); }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-&gt;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latin typeface="Consolas" panose="020B0609020204030204" pitchFamily="49" charset="0"/>
              </a:rPr>
              <a:t>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'0'</a:t>
            </a:r>
            <a:r>
              <a:rPr lang="pt-BR" dirty="0">
                <a:latin typeface="Consolas" panose="020B0609020204030204" pitchFamily="49" charset="0"/>
              </a:rPr>
              <a:t>); } 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'1'</a:t>
            </a:r>
            <a:r>
              <a:rPr lang="pt-BR" dirty="0">
                <a:latin typeface="Consolas" panose="020B0609020204030204" pitchFamily="49" charset="0"/>
              </a:rPr>
              <a:t>); }</a:t>
            </a:r>
          </a:p>
          <a:p>
            <a:r>
              <a:rPr lang="pt-BR" dirty="0">
                <a:latin typeface="Consolas" panose="020B0609020204030204" pitchFamily="49" charset="0"/>
              </a:rPr>
              <a:t>      | ... 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latin typeface="Consolas" panose="020B0609020204030204" pitchFamily="49" charset="0"/>
              </a:rPr>
              <a:t> 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'9'</a:t>
            </a:r>
            <a:r>
              <a:rPr lang="pt-BR" dirty="0">
                <a:latin typeface="Consolas" panose="020B0609020204030204" pitchFamily="49" charset="0"/>
              </a:rPr>
              <a:t>); }  </a:t>
            </a:r>
          </a:p>
        </p:txBody>
      </p:sp>
    </p:spTree>
    <p:extLst>
      <p:ext uri="{BB962C8B-B14F-4D97-AF65-F5344CB8AC3E}">
        <p14:creationId xmlns:p14="http://schemas.microsoft.com/office/powerpoint/2010/main" val="116645850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A24010-FAA4-45C3-89F6-B6D14FD4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pt-BR" dirty="0"/>
              <a:t>Remova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recursão à esquerda</a:t>
            </a:r>
            <a:r>
              <a:rPr lang="pt-BR" dirty="0"/>
              <a:t> da gramática abaixo para a construção de um analisador sintático preditivo: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F0695A-9BA5-421A-A3D5-AD49B2791AAF}"/>
              </a:ext>
            </a:extLst>
          </p:cNvPr>
          <p:cNvSpPr txBox="1"/>
          <p:nvPr/>
        </p:nvSpPr>
        <p:spPr>
          <a:xfrm>
            <a:off x="1557908" y="3140968"/>
            <a:ext cx="2880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-&gt;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-&gt;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dirty="0">
                <a:latin typeface="Consolas" panose="020B0609020204030204" pitchFamily="49" charset="0"/>
              </a:rPr>
              <a:t>      | ... 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55105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E34B16-2657-44BA-AC55-A5877B324EAE}"/>
              </a:ext>
            </a:extLst>
          </p:cNvPr>
          <p:cNvSpPr txBox="1"/>
          <p:nvPr/>
        </p:nvSpPr>
        <p:spPr>
          <a:xfrm>
            <a:off x="5209538" y="2060214"/>
            <a:ext cx="29731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-&gt; </a:t>
            </a:r>
            <a:r>
              <a:rPr lang="pt-BR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oper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oper</a:t>
            </a:r>
            <a:r>
              <a:rPr lang="pt-BR" dirty="0">
                <a:latin typeface="Consolas" panose="020B0609020204030204" pitchFamily="49" charset="0"/>
              </a:rPr>
              <a:t> -&gt; </a:t>
            </a:r>
            <a:r>
              <a:rPr lang="pt-BR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oper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oper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oper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oper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sz="18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-&gt;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dirty="0">
                <a:latin typeface="Consolas" panose="020B0609020204030204" pitchFamily="49" charset="0"/>
              </a:rPr>
              <a:t>      | ... 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F359DB-A04F-48F8-958E-B9655DF82CD4}"/>
              </a:ext>
            </a:extLst>
          </p:cNvPr>
          <p:cNvSpPr txBox="1"/>
          <p:nvPr/>
        </p:nvSpPr>
        <p:spPr>
          <a:xfrm>
            <a:off x="1197868" y="2060848"/>
            <a:ext cx="2880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-&gt;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 err="1">
                <a:latin typeface="Consolas" panose="020B0609020204030204" pitchFamily="49" charset="0"/>
              </a:rPr>
              <a:t>digi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-&gt;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dirty="0">
                <a:latin typeface="Consolas" panose="020B0609020204030204" pitchFamily="49" charset="0"/>
              </a:rPr>
              <a:t>      | ... </a:t>
            </a:r>
          </a:p>
          <a:p>
            <a:r>
              <a:rPr lang="pt-BR" dirty="0">
                <a:latin typeface="Consolas" panose="020B0609020204030204" pitchFamily="49" charset="0"/>
              </a:rPr>
              <a:t>     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7820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5511</TotalTime>
  <Words>738</Words>
  <Application>Microsoft Office PowerPoint</Application>
  <PresentationFormat>Personalizar</PresentationFormat>
  <Paragraphs>146</Paragraphs>
  <Slides>10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Cambria</vt:lpstr>
      <vt:lpstr>Cambria Math</vt:lpstr>
      <vt:lpstr>Century Gothic</vt:lpstr>
      <vt:lpstr>Consolas</vt:lpstr>
      <vt:lpstr>Verdana</vt:lpstr>
      <vt:lpstr>Ondas do mar 16:9</vt:lpstr>
      <vt:lpstr>Exercícios e Revisão</vt:lpstr>
      <vt:lpstr>Exercício</vt:lpstr>
      <vt:lpstr>Solução</vt:lpstr>
      <vt:lpstr>Exercício</vt:lpstr>
      <vt:lpstr>Solução</vt:lpstr>
      <vt:lpstr>Exercício</vt:lpstr>
      <vt:lpstr>Solução</vt:lpstr>
      <vt:lpstr>Exercício</vt:lpstr>
      <vt:lpstr>Solução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17</cp:revision>
  <dcterms:created xsi:type="dcterms:W3CDTF">2017-12-04T02:17:29Z</dcterms:created>
  <dcterms:modified xsi:type="dcterms:W3CDTF">2021-03-25T18:37:11Z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