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65" r:id="rId5"/>
    <p:sldId id="310" r:id="rId6"/>
    <p:sldId id="287" r:id="rId7"/>
    <p:sldId id="288" r:id="rId8"/>
    <p:sldId id="311" r:id="rId9"/>
    <p:sldId id="289" r:id="rId10"/>
    <p:sldId id="290" r:id="rId11"/>
    <p:sldId id="291" r:id="rId12"/>
    <p:sldId id="292" r:id="rId13"/>
    <p:sldId id="318" r:id="rId14"/>
    <p:sldId id="293" r:id="rId15"/>
    <p:sldId id="294" r:id="rId16"/>
    <p:sldId id="317" r:id="rId17"/>
    <p:sldId id="295" r:id="rId18"/>
    <p:sldId id="296" r:id="rId19"/>
    <p:sldId id="312" r:id="rId20"/>
    <p:sldId id="299" r:id="rId21"/>
    <p:sldId id="315" r:id="rId22"/>
    <p:sldId id="300" r:id="rId23"/>
    <p:sldId id="301" r:id="rId24"/>
    <p:sldId id="316" r:id="rId25"/>
    <p:sldId id="302" r:id="rId26"/>
    <p:sldId id="303" r:id="rId27"/>
    <p:sldId id="314" r:id="rId28"/>
  </p:sldIdLst>
  <p:sldSz cx="12188825" cy="6858000"/>
  <p:notesSz cx="6858000" cy="9144000"/>
  <p:custDataLst>
    <p:tags r:id="rId31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42C3F-88C6-4991-91D9-918E7AE8E49B}" v="34" dt="2021-03-30T19:35:04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1657" autoAdjust="0"/>
  </p:normalViewPr>
  <p:slideViewPr>
    <p:cSldViewPr showGuides="1">
      <p:cViewPr>
        <p:scale>
          <a:sx n="150" d="100"/>
          <a:sy n="150" d="100"/>
        </p:scale>
        <p:origin x="476" y="2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E61A7F8-7657-4978-90E2-493AA8D751E1}"/>
    <pc:docChg chg="modSld">
      <pc:chgData name="Judson Santiago" userId="ebb108da2f256286" providerId="LiveId" clId="{DE61A7F8-7657-4978-90E2-493AA8D751E1}" dt="2019-05-27T02:32:44.359" v="96" actId="20577"/>
      <pc:docMkLst>
        <pc:docMk/>
      </pc:docMkLst>
      <pc:sldChg chg="modSp">
        <pc:chgData name="Judson Santiago" userId="ebb108da2f256286" providerId="LiveId" clId="{DE61A7F8-7657-4978-90E2-493AA8D751E1}" dt="2019-05-27T01:18:52.431" v="2" actId="14100"/>
        <pc:sldMkLst>
          <pc:docMk/>
          <pc:sldMk cId="2956617550" sldId="291"/>
        </pc:sldMkLst>
        <pc:grpChg chg="mod">
          <ac:chgData name="Judson Santiago" userId="ebb108da2f256286" providerId="LiveId" clId="{DE61A7F8-7657-4978-90E2-493AA8D751E1}" dt="2019-05-27T01:18:52.431" v="2" actId="14100"/>
          <ac:grpSpMkLst>
            <pc:docMk/>
            <pc:sldMk cId="2956617550" sldId="291"/>
            <ac:grpSpMk id="46" creationId="{60B2EF6F-F877-4DBB-B184-CB7578DD4197}"/>
          </ac:grpSpMkLst>
        </pc:grpChg>
      </pc:sldChg>
      <pc:sldChg chg="modSp">
        <pc:chgData name="Judson Santiago" userId="ebb108da2f256286" providerId="LiveId" clId="{DE61A7F8-7657-4978-90E2-493AA8D751E1}" dt="2019-05-27T02:15:07.424" v="30" actId="20577"/>
        <pc:sldMkLst>
          <pc:docMk/>
          <pc:sldMk cId="895924103" sldId="292"/>
        </pc:sldMkLst>
        <pc:spChg chg="mod">
          <ac:chgData name="Judson Santiago" userId="ebb108da2f256286" providerId="LiveId" clId="{DE61A7F8-7657-4978-90E2-493AA8D751E1}" dt="2019-05-27T02:15:07.424" v="30" actId="20577"/>
          <ac:spMkLst>
            <pc:docMk/>
            <pc:sldMk cId="895924103" sldId="292"/>
            <ac:spMk id="3" creationId="{D7093457-D8AC-41CD-97CB-6FC9DC17A6F1}"/>
          </ac:spMkLst>
        </pc:spChg>
      </pc:sldChg>
      <pc:sldChg chg="modSp modNotesTx">
        <pc:chgData name="Judson Santiago" userId="ebb108da2f256286" providerId="LiveId" clId="{DE61A7F8-7657-4978-90E2-493AA8D751E1}" dt="2019-05-27T02:19:02.945" v="74" actId="20577"/>
        <pc:sldMkLst>
          <pc:docMk/>
          <pc:sldMk cId="861982384" sldId="296"/>
        </pc:sldMkLst>
        <pc:graphicFrameChg chg="modGraphic">
          <ac:chgData name="Judson Santiago" userId="ebb108da2f256286" providerId="LiveId" clId="{DE61A7F8-7657-4978-90E2-493AA8D751E1}" dt="2019-05-27T02:18:13.395" v="32" actId="20577"/>
          <ac:graphicFrameMkLst>
            <pc:docMk/>
            <pc:sldMk cId="861982384" sldId="296"/>
            <ac:graphicFrameMk id="4" creationId="{6A2F42CC-7B7A-45A9-9E73-5D6BDAB432E5}"/>
          </ac:graphicFrameMkLst>
        </pc:graphicFrameChg>
      </pc:sldChg>
      <pc:sldChg chg="modSp">
        <pc:chgData name="Judson Santiago" userId="ebb108da2f256286" providerId="LiveId" clId="{DE61A7F8-7657-4978-90E2-493AA8D751E1}" dt="2019-05-27T02:19:59.647" v="77" actId="20577"/>
        <pc:sldMkLst>
          <pc:docMk/>
          <pc:sldMk cId="1949571091" sldId="299"/>
        </pc:sldMkLst>
        <pc:spChg chg="mod">
          <ac:chgData name="Judson Santiago" userId="ebb108da2f256286" providerId="LiveId" clId="{DE61A7F8-7657-4978-90E2-493AA8D751E1}" dt="2019-05-27T02:19:59.647" v="77" actId="20577"/>
          <ac:spMkLst>
            <pc:docMk/>
            <pc:sldMk cId="1949571091" sldId="299"/>
            <ac:spMk id="2" creationId="{A0D1F401-2CFD-4DEA-8F01-792F7F01E05C}"/>
          </ac:spMkLst>
        </pc:spChg>
      </pc:sldChg>
      <pc:sldChg chg="modSp">
        <pc:chgData name="Judson Santiago" userId="ebb108da2f256286" providerId="LiveId" clId="{DE61A7F8-7657-4978-90E2-493AA8D751E1}" dt="2019-05-27T01:03:30.156" v="0" actId="207"/>
        <pc:sldMkLst>
          <pc:docMk/>
          <pc:sldMk cId="3813757586" sldId="310"/>
        </pc:sldMkLst>
        <pc:spChg chg="mod">
          <ac:chgData name="Judson Santiago" userId="ebb108da2f256286" providerId="LiveId" clId="{DE61A7F8-7657-4978-90E2-493AA8D751E1}" dt="2019-05-27T01:03:30.156" v="0" actId="207"/>
          <ac:spMkLst>
            <pc:docMk/>
            <pc:sldMk cId="3813757586" sldId="310"/>
            <ac:spMk id="23" creationId="{3D6ECF99-0BCC-4AD1-BF05-C8CA458E23E8}"/>
          </ac:spMkLst>
        </pc:spChg>
      </pc:sldChg>
      <pc:sldChg chg="modSp">
        <pc:chgData name="Judson Santiago" userId="ebb108da2f256286" providerId="LiveId" clId="{DE61A7F8-7657-4978-90E2-493AA8D751E1}" dt="2019-05-27T02:32:44.359" v="96" actId="20577"/>
        <pc:sldMkLst>
          <pc:docMk/>
          <pc:sldMk cId="4267139999" sldId="314"/>
        </pc:sldMkLst>
        <pc:spChg chg="mod">
          <ac:chgData name="Judson Santiago" userId="ebb108da2f256286" providerId="LiveId" clId="{DE61A7F8-7657-4978-90E2-493AA8D751E1}" dt="2019-05-27T02:32:44.359" v="96" actId="20577"/>
          <ac:spMkLst>
            <pc:docMk/>
            <pc:sldMk cId="4267139999" sldId="314"/>
            <ac:spMk id="3" creationId="{D947EBB7-7A27-4B92-90EF-ED2381B9231E}"/>
          </ac:spMkLst>
        </pc:spChg>
      </pc:sldChg>
      <pc:sldChg chg="modSp">
        <pc:chgData name="Judson Santiago" userId="ebb108da2f256286" providerId="LiveId" clId="{DE61A7F8-7657-4978-90E2-493AA8D751E1}" dt="2019-05-27T02:20:12.638" v="80" actId="20577"/>
        <pc:sldMkLst>
          <pc:docMk/>
          <pc:sldMk cId="1844329066" sldId="315"/>
        </pc:sldMkLst>
        <pc:spChg chg="mod">
          <ac:chgData name="Judson Santiago" userId="ebb108da2f256286" providerId="LiveId" clId="{DE61A7F8-7657-4978-90E2-493AA8D751E1}" dt="2019-05-27T02:20:12.638" v="80" actId="20577"/>
          <ac:spMkLst>
            <pc:docMk/>
            <pc:sldMk cId="1844329066" sldId="315"/>
            <ac:spMk id="2" creationId="{A0D1F401-2CFD-4DEA-8F01-792F7F01E05C}"/>
          </ac:spMkLst>
        </pc:spChg>
      </pc:sldChg>
    </pc:docChg>
  </pc:docChgLst>
  <pc:docChgLst>
    <pc:chgData name="Judson Santiago" userId="ebb108da2f256286" providerId="LiveId" clId="{99749020-76E2-476F-BA6D-6D0108FF4874}"/>
    <pc:docChg chg="undo custSel addSld modSld sldOrd">
      <pc:chgData name="Judson Santiago" userId="ebb108da2f256286" providerId="LiveId" clId="{99749020-76E2-476F-BA6D-6D0108FF4874}" dt="2019-11-04T17:01:26.576" v="1239" actId="20577"/>
      <pc:docMkLst>
        <pc:docMk/>
      </pc:docMkLst>
      <pc:sldChg chg="modSp">
        <pc:chgData name="Judson Santiago" userId="ebb108da2f256286" providerId="LiveId" clId="{99749020-76E2-476F-BA6D-6D0108FF4874}" dt="2019-11-02T16:47:02.384" v="14" actId="20577"/>
        <pc:sldMkLst>
          <pc:docMk/>
          <pc:sldMk cId="2808920126" sldId="265"/>
        </pc:sldMkLst>
        <pc:spChg chg="mod">
          <ac:chgData name="Judson Santiago" userId="ebb108da2f256286" providerId="LiveId" clId="{99749020-76E2-476F-BA6D-6D0108FF4874}" dt="2019-11-02T16:46:58.403" v="2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99749020-76E2-476F-BA6D-6D0108FF4874}" dt="2019-11-02T16:47:02.384" v="14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99749020-76E2-476F-BA6D-6D0108FF4874}" dt="2019-11-02T16:46:08.311" v="1" actId="207"/>
        <pc:sldMkLst>
          <pc:docMk/>
          <pc:sldMk cId="986620063" sldId="287"/>
        </pc:sldMkLst>
        <pc:spChg chg="mod">
          <ac:chgData name="Judson Santiago" userId="ebb108da2f256286" providerId="LiveId" clId="{99749020-76E2-476F-BA6D-6D0108FF4874}" dt="2019-11-02T16:46:08.311" v="1" actId="207"/>
          <ac:spMkLst>
            <pc:docMk/>
            <pc:sldMk cId="986620063" sldId="287"/>
            <ac:spMk id="3" creationId="{11DF0816-EB0D-4989-BC39-2195AD203A90}"/>
          </ac:spMkLst>
        </pc:spChg>
      </pc:sldChg>
      <pc:sldChg chg="modSp">
        <pc:chgData name="Judson Santiago" userId="ebb108da2f256286" providerId="LiveId" clId="{99749020-76E2-476F-BA6D-6D0108FF4874}" dt="2019-11-02T16:50:04.750" v="31" actId="6549"/>
        <pc:sldMkLst>
          <pc:docMk/>
          <pc:sldMk cId="1696695244" sldId="288"/>
        </pc:sldMkLst>
        <pc:spChg chg="mod">
          <ac:chgData name="Judson Santiago" userId="ebb108da2f256286" providerId="LiveId" clId="{99749020-76E2-476F-BA6D-6D0108FF4874}" dt="2019-11-02T16:50:04.750" v="31" actId="6549"/>
          <ac:spMkLst>
            <pc:docMk/>
            <pc:sldMk cId="1696695244" sldId="288"/>
            <ac:spMk id="3" creationId="{C09E2D4A-D10D-4940-B40D-1BD7A553B424}"/>
          </ac:spMkLst>
        </pc:spChg>
      </pc:sldChg>
      <pc:sldChg chg="modSp">
        <pc:chgData name="Judson Santiago" userId="ebb108da2f256286" providerId="LiveId" clId="{99749020-76E2-476F-BA6D-6D0108FF4874}" dt="2019-11-04T17:00:24.334" v="1226" actId="20577"/>
        <pc:sldMkLst>
          <pc:docMk/>
          <pc:sldMk cId="2973404271" sldId="290"/>
        </pc:sldMkLst>
        <pc:graphicFrameChg chg="modGraphic">
          <ac:chgData name="Judson Santiago" userId="ebb108da2f256286" providerId="LiveId" clId="{99749020-76E2-476F-BA6D-6D0108FF4874}" dt="2019-11-04T17:00:24.334" v="1226" actId="20577"/>
          <ac:graphicFrameMkLst>
            <pc:docMk/>
            <pc:sldMk cId="2973404271" sldId="290"/>
            <ac:graphicFrameMk id="5" creationId="{A08C123C-585D-4B6A-A05E-4B6A9C93F13D}"/>
          </ac:graphicFrameMkLst>
        </pc:graphicFrameChg>
      </pc:sldChg>
      <pc:sldChg chg="addSp delSp modSp modNotesTx">
        <pc:chgData name="Judson Santiago" userId="ebb108da2f256286" providerId="LiveId" clId="{99749020-76E2-476F-BA6D-6D0108FF4874}" dt="2019-11-04T17:00:55.392" v="1229" actId="20577"/>
        <pc:sldMkLst>
          <pc:docMk/>
          <pc:sldMk cId="2425921583" sldId="294"/>
        </pc:sldMkLst>
        <pc:spChg chg="mod">
          <ac:chgData name="Judson Santiago" userId="ebb108da2f256286" providerId="LiveId" clId="{99749020-76E2-476F-BA6D-6D0108FF4874}" dt="2019-11-02T17:42:39.265" v="634" actId="207"/>
          <ac:spMkLst>
            <pc:docMk/>
            <pc:sldMk cId="2425921583" sldId="294"/>
            <ac:spMk id="3" creationId="{06108047-3A7B-429B-B2CA-AC0DF270558C}"/>
          </ac:spMkLst>
        </pc:spChg>
        <pc:spChg chg="add del mod">
          <ac:chgData name="Judson Santiago" userId="ebb108da2f256286" providerId="LiveId" clId="{99749020-76E2-476F-BA6D-6D0108FF4874}" dt="2019-11-02T17:19:58.900" v="187" actId="478"/>
          <ac:spMkLst>
            <pc:docMk/>
            <pc:sldMk cId="2425921583" sldId="294"/>
            <ac:spMk id="9" creationId="{2FEFC94E-A48C-444C-9D70-3691C553428A}"/>
          </ac:spMkLst>
        </pc:spChg>
        <pc:spChg chg="add del mod">
          <ac:chgData name="Judson Santiago" userId="ebb108da2f256286" providerId="LiveId" clId="{99749020-76E2-476F-BA6D-6D0108FF4874}" dt="2019-11-02T17:24:40.932" v="221" actId="478"/>
          <ac:spMkLst>
            <pc:docMk/>
            <pc:sldMk cId="2425921583" sldId="294"/>
            <ac:spMk id="10" creationId="{4EF69982-0C34-4185-AB24-16E94853E598}"/>
          </ac:spMkLst>
        </pc:spChg>
        <pc:spChg chg="add del mod">
          <ac:chgData name="Judson Santiago" userId="ebb108da2f256286" providerId="LiveId" clId="{99749020-76E2-476F-BA6D-6D0108FF4874}" dt="2019-11-02T17:21:19.340" v="195" actId="478"/>
          <ac:spMkLst>
            <pc:docMk/>
            <pc:sldMk cId="2425921583" sldId="294"/>
            <ac:spMk id="11" creationId="{E1985187-8F0D-40BD-AC92-8D2EC65A0D70}"/>
          </ac:spMkLst>
        </pc:spChg>
        <pc:spChg chg="add del mod ord">
          <ac:chgData name="Judson Santiago" userId="ebb108da2f256286" providerId="LiveId" clId="{99749020-76E2-476F-BA6D-6D0108FF4874}" dt="2019-11-02T17:30:36.915" v="289" actId="478"/>
          <ac:spMkLst>
            <pc:docMk/>
            <pc:sldMk cId="2425921583" sldId="294"/>
            <ac:spMk id="12" creationId="{34B54907-239A-41BE-99B5-602C64278340}"/>
          </ac:spMkLst>
        </pc:spChg>
        <pc:spChg chg="add del mod ord">
          <ac:chgData name="Judson Santiago" userId="ebb108da2f256286" providerId="LiveId" clId="{99749020-76E2-476F-BA6D-6D0108FF4874}" dt="2019-11-02T17:30:41.836" v="291" actId="478"/>
          <ac:spMkLst>
            <pc:docMk/>
            <pc:sldMk cId="2425921583" sldId="294"/>
            <ac:spMk id="13" creationId="{24DAB336-036A-478B-A0C7-F49177DE6491}"/>
          </ac:spMkLst>
        </pc:spChg>
        <pc:spChg chg="add del mod">
          <ac:chgData name="Judson Santiago" userId="ebb108da2f256286" providerId="LiveId" clId="{99749020-76E2-476F-BA6D-6D0108FF4874}" dt="2019-11-02T17:32:13.483" v="315" actId="478"/>
          <ac:spMkLst>
            <pc:docMk/>
            <pc:sldMk cId="2425921583" sldId="294"/>
            <ac:spMk id="14" creationId="{BAB11C38-4C07-4230-A060-FA9C31200FE7}"/>
          </ac:spMkLst>
        </pc:spChg>
        <pc:spChg chg="add mod ord">
          <ac:chgData name="Judson Santiago" userId="ebb108da2f256286" providerId="LiveId" clId="{99749020-76E2-476F-BA6D-6D0108FF4874}" dt="2019-11-02T17:45:28.442" v="715" actId="167"/>
          <ac:spMkLst>
            <pc:docMk/>
            <pc:sldMk cId="2425921583" sldId="294"/>
            <ac:spMk id="15" creationId="{D6A680FC-F5FB-4D0C-A068-BB5A2B2C4AF0}"/>
          </ac:spMkLst>
        </pc:spChg>
        <pc:spChg chg="add del mod ord">
          <ac:chgData name="Judson Santiago" userId="ebb108da2f256286" providerId="LiveId" clId="{99749020-76E2-476F-BA6D-6D0108FF4874}" dt="2019-11-02T17:37:13.015" v="335" actId="478"/>
          <ac:spMkLst>
            <pc:docMk/>
            <pc:sldMk cId="2425921583" sldId="294"/>
            <ac:spMk id="16" creationId="{F8EE4C37-BE45-4138-9471-8F57B62226E6}"/>
          </ac:spMkLst>
        </pc:spChg>
        <pc:spChg chg="add del mod">
          <ac:chgData name="Judson Santiago" userId="ebb108da2f256286" providerId="LiveId" clId="{99749020-76E2-476F-BA6D-6D0108FF4874}" dt="2019-11-02T17:31:45.187" v="307" actId="478"/>
          <ac:spMkLst>
            <pc:docMk/>
            <pc:sldMk cId="2425921583" sldId="294"/>
            <ac:spMk id="17" creationId="{5445F7C9-F927-40B5-99BE-B41B8EA1D775}"/>
          </ac:spMkLst>
        </pc:spChg>
        <pc:spChg chg="add del mod">
          <ac:chgData name="Judson Santiago" userId="ebb108da2f256286" providerId="LiveId" clId="{99749020-76E2-476F-BA6D-6D0108FF4874}" dt="2019-11-02T17:32:01.576" v="311" actId="478"/>
          <ac:spMkLst>
            <pc:docMk/>
            <pc:sldMk cId="2425921583" sldId="294"/>
            <ac:spMk id="18" creationId="{C544E71F-40BE-4845-8B67-CA2996F4E443}"/>
          </ac:spMkLst>
        </pc:spChg>
        <pc:spChg chg="add del mod ord">
          <ac:chgData name="Judson Santiago" userId="ebb108da2f256286" providerId="LiveId" clId="{99749020-76E2-476F-BA6D-6D0108FF4874}" dt="2019-11-02T17:37:13.015" v="335" actId="478"/>
          <ac:spMkLst>
            <pc:docMk/>
            <pc:sldMk cId="2425921583" sldId="294"/>
            <ac:spMk id="19" creationId="{D575087D-6F61-45AE-9C49-A2A6CBC8E5E9}"/>
          </ac:spMkLst>
        </pc:spChg>
        <pc:spChg chg="add mod ord">
          <ac:chgData name="Judson Santiago" userId="ebb108da2f256286" providerId="LiveId" clId="{99749020-76E2-476F-BA6D-6D0108FF4874}" dt="2019-11-02T17:45:28.442" v="715" actId="167"/>
          <ac:spMkLst>
            <pc:docMk/>
            <pc:sldMk cId="2425921583" sldId="294"/>
            <ac:spMk id="20" creationId="{75173A28-8DEE-4655-A9F8-57816F749D86}"/>
          </ac:spMkLst>
        </pc:spChg>
        <pc:graphicFrameChg chg="add mod ord modGraphic">
          <ac:chgData name="Judson Santiago" userId="ebb108da2f256286" providerId="LiveId" clId="{99749020-76E2-476F-BA6D-6D0108FF4874}" dt="2019-11-04T17:00:55.392" v="1229" actId="20577"/>
          <ac:graphicFrameMkLst>
            <pc:docMk/>
            <pc:sldMk cId="2425921583" sldId="294"/>
            <ac:graphicFrameMk id="4" creationId="{435EC136-CE39-4E6F-9DC2-9327331CF2EB}"/>
          </ac:graphicFrameMkLst>
        </pc:graphicFrameChg>
        <pc:graphicFrameChg chg="del mod modGraphic">
          <ac:chgData name="Judson Santiago" userId="ebb108da2f256286" providerId="LiveId" clId="{99749020-76E2-476F-BA6D-6D0108FF4874}" dt="2019-11-02T17:09:14.944" v="52" actId="478"/>
          <ac:graphicFrameMkLst>
            <pc:docMk/>
            <pc:sldMk cId="2425921583" sldId="294"/>
            <ac:graphicFrameMk id="5" creationId="{A4CB37A2-52A7-4C2D-91C3-E1588A935CEC}"/>
          </ac:graphicFrameMkLst>
        </pc:graphicFrameChg>
        <pc:cxnChg chg="add del mod">
          <ac:chgData name="Judson Santiago" userId="ebb108da2f256286" providerId="LiveId" clId="{99749020-76E2-476F-BA6D-6D0108FF4874}" dt="2019-11-02T17:19:48.051" v="185" actId="478"/>
          <ac:cxnSpMkLst>
            <pc:docMk/>
            <pc:sldMk cId="2425921583" sldId="294"/>
            <ac:cxnSpMk id="7" creationId="{4ABA945B-2FD1-472E-AF33-1267B05E557B}"/>
          </ac:cxnSpMkLst>
        </pc:cxnChg>
      </pc:sldChg>
      <pc:sldChg chg="modSp">
        <pc:chgData name="Judson Santiago" userId="ebb108da2f256286" providerId="LiveId" clId="{99749020-76E2-476F-BA6D-6D0108FF4874}" dt="2019-11-04T17:01:26.576" v="1239" actId="20577"/>
        <pc:sldMkLst>
          <pc:docMk/>
          <pc:sldMk cId="3274491715" sldId="295"/>
        </pc:sldMkLst>
        <pc:spChg chg="mod">
          <ac:chgData name="Judson Santiago" userId="ebb108da2f256286" providerId="LiveId" clId="{99749020-76E2-476F-BA6D-6D0108FF4874}" dt="2019-11-02T17:51:27.660" v="854" actId="2711"/>
          <ac:spMkLst>
            <pc:docMk/>
            <pc:sldMk cId="3274491715" sldId="295"/>
            <ac:spMk id="4" creationId="{F595DD73-FE29-4728-BA4E-1E24963694AD}"/>
          </ac:spMkLst>
        </pc:spChg>
        <pc:graphicFrameChg chg="mod modGraphic">
          <ac:chgData name="Judson Santiago" userId="ebb108da2f256286" providerId="LiveId" clId="{99749020-76E2-476F-BA6D-6D0108FF4874}" dt="2019-11-04T17:01:26.576" v="1239" actId="20577"/>
          <ac:graphicFrameMkLst>
            <pc:docMk/>
            <pc:sldMk cId="3274491715" sldId="295"/>
            <ac:graphicFrameMk id="5" creationId="{03606F4D-BBFC-446C-AB7D-8E91960552D1}"/>
          </ac:graphicFrameMkLst>
        </pc:graphicFrameChg>
      </pc:sldChg>
      <pc:sldChg chg="modSp">
        <pc:chgData name="Judson Santiago" userId="ebb108da2f256286" providerId="LiveId" clId="{99749020-76E2-476F-BA6D-6D0108FF4874}" dt="2019-11-02T17:54:05.935" v="867" actId="207"/>
        <pc:sldMkLst>
          <pc:docMk/>
          <pc:sldMk cId="861982384" sldId="296"/>
        </pc:sldMkLst>
        <pc:graphicFrameChg chg="modGraphic">
          <ac:chgData name="Judson Santiago" userId="ebb108da2f256286" providerId="LiveId" clId="{99749020-76E2-476F-BA6D-6D0108FF4874}" dt="2019-11-02T17:54:05.935" v="867" actId="207"/>
          <ac:graphicFrameMkLst>
            <pc:docMk/>
            <pc:sldMk cId="861982384" sldId="296"/>
            <ac:graphicFrameMk id="4" creationId="{6A2F42CC-7B7A-45A9-9E73-5D6BDAB432E5}"/>
          </ac:graphicFrameMkLst>
        </pc:graphicFrameChg>
      </pc:sldChg>
      <pc:sldChg chg="modSp">
        <pc:chgData name="Judson Santiago" userId="ebb108da2f256286" providerId="LiveId" clId="{99749020-76E2-476F-BA6D-6D0108FF4874}" dt="2019-11-02T18:03:01.497" v="869" actId="20577"/>
        <pc:sldMkLst>
          <pc:docMk/>
          <pc:sldMk cId="473612617" sldId="300"/>
        </pc:sldMkLst>
        <pc:spChg chg="mod">
          <ac:chgData name="Judson Santiago" userId="ebb108da2f256286" providerId="LiveId" clId="{99749020-76E2-476F-BA6D-6D0108FF4874}" dt="2019-11-02T18:03:01.497" v="869" actId="20577"/>
          <ac:spMkLst>
            <pc:docMk/>
            <pc:sldMk cId="473612617" sldId="300"/>
            <ac:spMk id="3" creationId="{7A82D86C-74DB-426D-AA00-962B4A0C5A1A}"/>
          </ac:spMkLst>
        </pc:spChg>
      </pc:sldChg>
      <pc:sldChg chg="modSp">
        <pc:chgData name="Judson Santiago" userId="ebb108da2f256286" providerId="LiveId" clId="{99749020-76E2-476F-BA6D-6D0108FF4874}" dt="2019-11-02T18:06:44.344" v="870" actId="20577"/>
        <pc:sldMkLst>
          <pc:docMk/>
          <pc:sldMk cId="15422127" sldId="301"/>
        </pc:sldMkLst>
        <pc:spChg chg="mod">
          <ac:chgData name="Judson Santiago" userId="ebb108da2f256286" providerId="LiveId" clId="{99749020-76E2-476F-BA6D-6D0108FF4874}" dt="2019-11-02T18:06:44.344" v="870" actId="20577"/>
          <ac:spMkLst>
            <pc:docMk/>
            <pc:sldMk cId="15422127" sldId="301"/>
            <ac:spMk id="4" creationId="{AAD5CA08-15D7-49CE-9166-243608A2C202}"/>
          </ac:spMkLst>
        </pc:spChg>
      </pc:sldChg>
      <pc:sldChg chg="addSp modSp">
        <pc:chgData name="Judson Santiago" userId="ebb108da2f256286" providerId="LiveId" clId="{99749020-76E2-476F-BA6D-6D0108FF4874}" dt="2019-11-02T18:15:14.808" v="919" actId="1076"/>
        <pc:sldMkLst>
          <pc:docMk/>
          <pc:sldMk cId="1208584341" sldId="302"/>
        </pc:sldMkLst>
        <pc:spChg chg="mod">
          <ac:chgData name="Judson Santiago" userId="ebb108da2f256286" providerId="LiveId" clId="{99749020-76E2-476F-BA6D-6D0108FF4874}" dt="2019-11-02T18:12:24.844" v="905" actId="20577"/>
          <ac:spMkLst>
            <pc:docMk/>
            <pc:sldMk cId="1208584341" sldId="302"/>
            <ac:spMk id="3" creationId="{63D80293-D221-45A3-BD3F-06DE48FC6ACB}"/>
          </ac:spMkLst>
        </pc:spChg>
        <pc:spChg chg="mod">
          <ac:chgData name="Judson Santiago" userId="ebb108da2f256286" providerId="LiveId" clId="{99749020-76E2-476F-BA6D-6D0108FF4874}" dt="2019-11-02T18:15:03.742" v="918" actId="2711"/>
          <ac:spMkLst>
            <pc:docMk/>
            <pc:sldMk cId="1208584341" sldId="302"/>
            <ac:spMk id="7" creationId="{A2B435C4-2798-486F-A78A-3183059D61E5}"/>
          </ac:spMkLst>
        </pc:spChg>
        <pc:grpChg chg="add mod">
          <ac:chgData name="Judson Santiago" userId="ebb108da2f256286" providerId="LiveId" clId="{99749020-76E2-476F-BA6D-6D0108FF4874}" dt="2019-11-02T18:15:14.808" v="919" actId="1076"/>
          <ac:grpSpMkLst>
            <pc:docMk/>
            <pc:sldMk cId="1208584341" sldId="302"/>
            <ac:grpSpMk id="6" creationId="{751F7C84-3E9F-4009-A541-A80F5E554AA3}"/>
          </ac:grpSpMkLst>
        </pc:grpChg>
        <pc:cxnChg chg="mod">
          <ac:chgData name="Judson Santiago" userId="ebb108da2f256286" providerId="LiveId" clId="{99749020-76E2-476F-BA6D-6D0108FF4874}" dt="2019-11-02T18:15:03.742" v="918" actId="2711"/>
          <ac:cxnSpMkLst>
            <pc:docMk/>
            <pc:sldMk cId="1208584341" sldId="302"/>
            <ac:cxnSpMk id="10" creationId="{EF823734-B22F-4844-AF58-505AD66B8361}"/>
          </ac:cxnSpMkLst>
        </pc:cxnChg>
        <pc:cxnChg chg="mod">
          <ac:chgData name="Judson Santiago" userId="ebb108da2f256286" providerId="LiveId" clId="{99749020-76E2-476F-BA6D-6D0108FF4874}" dt="2019-11-02T18:15:03.742" v="918" actId="2711"/>
          <ac:cxnSpMkLst>
            <pc:docMk/>
            <pc:sldMk cId="1208584341" sldId="302"/>
            <ac:cxnSpMk id="11" creationId="{F8525BB8-F398-4F6A-BBB3-1B06A2EAE0C4}"/>
          </ac:cxnSpMkLst>
        </pc:cxnChg>
      </pc:sldChg>
      <pc:sldChg chg="addSp modSp modNotesTx">
        <pc:chgData name="Judson Santiago" userId="ebb108da2f256286" providerId="LiveId" clId="{99749020-76E2-476F-BA6D-6D0108FF4874}" dt="2019-11-02T18:25:50.492" v="1193" actId="20577"/>
        <pc:sldMkLst>
          <pc:docMk/>
          <pc:sldMk cId="3196641864" sldId="303"/>
        </pc:sldMkLst>
        <pc:spChg chg="mod ord">
          <ac:chgData name="Judson Santiago" userId="ebb108da2f256286" providerId="LiveId" clId="{99749020-76E2-476F-BA6D-6D0108FF4874}" dt="2019-11-02T18:25:50.492" v="1193" actId="20577"/>
          <ac:spMkLst>
            <pc:docMk/>
            <pc:sldMk cId="3196641864" sldId="303"/>
            <ac:spMk id="3" creationId="{1B2377F7-9AB5-4DA6-835D-61739F9A490C}"/>
          </ac:spMkLst>
        </pc:spChg>
        <pc:spChg chg="add mod ord">
          <ac:chgData name="Judson Santiago" userId="ebb108da2f256286" providerId="LiveId" clId="{99749020-76E2-476F-BA6D-6D0108FF4874}" dt="2019-11-02T18:24:40.824" v="1176" actId="208"/>
          <ac:spMkLst>
            <pc:docMk/>
            <pc:sldMk cId="3196641864" sldId="303"/>
            <ac:spMk id="4" creationId="{069B16AB-ADD6-4AFD-8CA7-A6C1E54B1FA3}"/>
          </ac:spMkLst>
        </pc:spChg>
      </pc:sldChg>
      <pc:sldChg chg="modSp">
        <pc:chgData name="Judson Santiago" userId="ebb108da2f256286" providerId="LiveId" clId="{99749020-76E2-476F-BA6D-6D0108FF4874}" dt="2019-11-02T16:50:29.652" v="33" actId="6549"/>
        <pc:sldMkLst>
          <pc:docMk/>
          <pc:sldMk cId="1646479119" sldId="311"/>
        </pc:sldMkLst>
        <pc:spChg chg="mod">
          <ac:chgData name="Judson Santiago" userId="ebb108da2f256286" providerId="LiveId" clId="{99749020-76E2-476F-BA6D-6D0108FF4874}" dt="2019-11-02T16:50:29.652" v="33" actId="6549"/>
          <ac:spMkLst>
            <pc:docMk/>
            <pc:sldMk cId="1646479119" sldId="311"/>
            <ac:spMk id="3" creationId="{C09E2D4A-D10D-4940-B40D-1BD7A553B424}"/>
          </ac:spMkLst>
        </pc:spChg>
      </pc:sldChg>
      <pc:sldChg chg="ord">
        <pc:chgData name="Judson Santiago" userId="ebb108da2f256286" providerId="LiveId" clId="{99749020-76E2-476F-BA6D-6D0108FF4874}" dt="2019-11-02T17:58:11.493" v="868"/>
        <pc:sldMkLst>
          <pc:docMk/>
          <pc:sldMk cId="3608372248" sldId="312"/>
        </pc:sldMkLst>
      </pc:sldChg>
      <pc:sldChg chg="modSp">
        <pc:chgData name="Judson Santiago" userId="ebb108da2f256286" providerId="LiveId" clId="{99749020-76E2-476F-BA6D-6D0108FF4874}" dt="2019-11-02T18:27:37.258" v="1195" actId="207"/>
        <pc:sldMkLst>
          <pc:docMk/>
          <pc:sldMk cId="4267139999" sldId="314"/>
        </pc:sldMkLst>
        <pc:spChg chg="mod">
          <ac:chgData name="Judson Santiago" userId="ebb108da2f256286" providerId="LiveId" clId="{99749020-76E2-476F-BA6D-6D0108FF4874}" dt="2019-11-02T18:27:37.258" v="1195" actId="207"/>
          <ac:spMkLst>
            <pc:docMk/>
            <pc:sldMk cId="4267139999" sldId="314"/>
            <ac:spMk id="3" creationId="{D947EBB7-7A27-4B92-90EF-ED2381B9231E}"/>
          </ac:spMkLst>
        </pc:spChg>
      </pc:sldChg>
      <pc:sldChg chg="modSp">
        <pc:chgData name="Judson Santiago" userId="ebb108da2f256286" providerId="LiveId" clId="{99749020-76E2-476F-BA6D-6D0108FF4874}" dt="2019-11-02T18:09:37.388" v="873" actId="20577"/>
        <pc:sldMkLst>
          <pc:docMk/>
          <pc:sldMk cId="3934660653" sldId="316"/>
        </pc:sldMkLst>
        <pc:spChg chg="mod">
          <ac:chgData name="Judson Santiago" userId="ebb108da2f256286" providerId="LiveId" clId="{99749020-76E2-476F-BA6D-6D0108FF4874}" dt="2019-11-02T18:09:37.388" v="873" actId="20577"/>
          <ac:spMkLst>
            <pc:docMk/>
            <pc:sldMk cId="3934660653" sldId="316"/>
            <ac:spMk id="6" creationId="{BD903B6A-85C4-4F97-BFD9-5EEBD5B54BF8}"/>
          </ac:spMkLst>
        </pc:spChg>
      </pc:sldChg>
      <pc:sldChg chg="addSp delSp modSp add modNotesTx">
        <pc:chgData name="Judson Santiago" userId="ebb108da2f256286" providerId="LiveId" clId="{99749020-76E2-476F-BA6D-6D0108FF4874}" dt="2019-11-04T17:01:06.251" v="1232" actId="20577"/>
        <pc:sldMkLst>
          <pc:docMk/>
          <pc:sldMk cId="368198591" sldId="317"/>
        </pc:sldMkLst>
        <pc:spChg chg="mod">
          <ac:chgData name="Judson Santiago" userId="ebb108da2f256286" providerId="LiveId" clId="{99749020-76E2-476F-BA6D-6D0108FF4874}" dt="2019-11-04T16:59:23.463" v="1205" actId="313"/>
          <ac:spMkLst>
            <pc:docMk/>
            <pc:sldMk cId="368198591" sldId="317"/>
            <ac:spMk id="3" creationId="{06108047-3A7B-429B-B2CA-AC0DF270558C}"/>
          </ac:spMkLst>
        </pc:spChg>
        <pc:spChg chg="add del mod">
          <ac:chgData name="Judson Santiago" userId="ebb108da2f256286" providerId="LiveId" clId="{99749020-76E2-476F-BA6D-6D0108FF4874}" dt="2019-11-02T17:46:05.755" v="724" actId="478"/>
          <ac:spMkLst>
            <pc:docMk/>
            <pc:sldMk cId="368198591" sldId="317"/>
            <ac:spMk id="6" creationId="{24BBAB71-5907-4B08-81F7-26EC843A2D3B}"/>
          </ac:spMkLst>
        </pc:spChg>
        <pc:spChg chg="add mod ord">
          <ac:chgData name="Judson Santiago" userId="ebb108da2f256286" providerId="LiveId" clId="{99749020-76E2-476F-BA6D-6D0108FF4874}" dt="2019-11-02T17:49:18.766" v="849" actId="1076"/>
          <ac:spMkLst>
            <pc:docMk/>
            <pc:sldMk cId="368198591" sldId="317"/>
            <ac:spMk id="7" creationId="{87937F36-BBF0-49D2-8317-12AC87327DF9}"/>
          </ac:spMkLst>
        </pc:spChg>
        <pc:spChg chg="add mod ord">
          <ac:chgData name="Judson Santiago" userId="ebb108da2f256286" providerId="LiveId" clId="{99749020-76E2-476F-BA6D-6D0108FF4874}" dt="2019-11-02T17:49:18.766" v="849" actId="1076"/>
          <ac:spMkLst>
            <pc:docMk/>
            <pc:sldMk cId="368198591" sldId="317"/>
            <ac:spMk id="8" creationId="{ADCAD8C6-A24B-4C18-9CC5-AC6669D04883}"/>
          </ac:spMkLst>
        </pc:spChg>
        <pc:spChg chg="add mod ord">
          <ac:chgData name="Judson Santiago" userId="ebb108da2f256286" providerId="LiveId" clId="{99749020-76E2-476F-BA6D-6D0108FF4874}" dt="2019-11-02T17:49:18.766" v="849" actId="1076"/>
          <ac:spMkLst>
            <pc:docMk/>
            <pc:sldMk cId="368198591" sldId="317"/>
            <ac:spMk id="9" creationId="{79159FE0-46F1-4777-990D-70005E9E2850}"/>
          </ac:spMkLst>
        </pc:spChg>
        <pc:graphicFrameChg chg="mod modGraphic">
          <ac:chgData name="Judson Santiago" userId="ebb108da2f256286" providerId="LiveId" clId="{99749020-76E2-476F-BA6D-6D0108FF4874}" dt="2019-11-04T17:01:06.251" v="1232" actId="20577"/>
          <ac:graphicFrameMkLst>
            <pc:docMk/>
            <pc:sldMk cId="368198591" sldId="317"/>
            <ac:graphicFrameMk id="5" creationId="{A4CB37A2-52A7-4C2D-91C3-E1588A935CEC}"/>
          </ac:graphicFrameMkLst>
        </pc:graphicFrameChg>
      </pc:sldChg>
    </pc:docChg>
  </pc:docChgLst>
  <pc:docChgLst>
    <pc:chgData name="Judson Santiago" userId="ebb108da2f256286" providerId="LiveId" clId="{E0342C3F-88C6-4991-91D9-918E7AE8E49B}"/>
    <pc:docChg chg="undo redo custSel addSld modSld">
      <pc:chgData name="Judson Santiago" userId="ebb108da2f256286" providerId="LiveId" clId="{E0342C3F-88C6-4991-91D9-918E7AE8E49B}" dt="2021-04-01T16:33:51.964" v="2088" actId="20577"/>
      <pc:docMkLst>
        <pc:docMk/>
      </pc:docMkLst>
      <pc:sldChg chg="addSp delSp modSp mod modNotesTx">
        <pc:chgData name="Judson Santiago" userId="ebb108da2f256286" providerId="LiveId" clId="{E0342C3F-88C6-4991-91D9-918E7AE8E49B}" dt="2021-03-31T02:50:30.655" v="2039" actId="20577"/>
        <pc:sldMkLst>
          <pc:docMk/>
          <pc:sldMk cId="986620063" sldId="287"/>
        </pc:sldMkLst>
        <pc:spChg chg="mod">
          <ac:chgData name="Judson Santiago" userId="ebb108da2f256286" providerId="LiveId" clId="{E0342C3F-88C6-4991-91D9-918E7AE8E49B}" dt="2021-03-31T02:50:30.655" v="2039" actId="20577"/>
          <ac:spMkLst>
            <pc:docMk/>
            <pc:sldMk cId="986620063" sldId="287"/>
            <ac:spMk id="3" creationId="{11DF0816-EB0D-4989-BC39-2195AD203A90}"/>
          </ac:spMkLst>
        </pc:spChg>
        <pc:spChg chg="add del mod">
          <ac:chgData name="Judson Santiago" userId="ebb108da2f256286" providerId="LiveId" clId="{E0342C3F-88C6-4991-91D9-918E7AE8E49B}" dt="2021-03-28T05:05:21.982" v="272" actId="478"/>
          <ac:spMkLst>
            <pc:docMk/>
            <pc:sldMk cId="986620063" sldId="287"/>
            <ac:spMk id="5" creationId="{72C2958E-F830-4CE5-B3F1-793C0F2B87B1}"/>
          </ac:spMkLst>
        </pc:spChg>
        <pc:spChg chg="add del mod">
          <ac:chgData name="Judson Santiago" userId="ebb108da2f256286" providerId="LiveId" clId="{E0342C3F-88C6-4991-91D9-918E7AE8E49B}" dt="2021-03-28T05:05:22.482" v="273" actId="478"/>
          <ac:spMkLst>
            <pc:docMk/>
            <pc:sldMk cId="986620063" sldId="287"/>
            <ac:spMk id="6" creationId="{7D1ADBEF-D8EE-4C97-AFAF-F93029926372}"/>
          </ac:spMkLst>
        </pc:spChg>
        <pc:spChg chg="del mod">
          <ac:chgData name="Judson Santiago" userId="ebb108da2f256286" providerId="LiveId" clId="{E0342C3F-88C6-4991-91D9-918E7AE8E49B}" dt="2021-03-28T05:04:42.204" v="264" actId="478"/>
          <ac:spMkLst>
            <pc:docMk/>
            <pc:sldMk cId="986620063" sldId="287"/>
            <ac:spMk id="7" creationId="{7AEE0568-1605-4B3B-BD85-8F44525BE0D6}"/>
          </ac:spMkLst>
        </pc:spChg>
        <pc:spChg chg="add del mod">
          <ac:chgData name="Judson Santiago" userId="ebb108da2f256286" providerId="LiveId" clId="{E0342C3F-88C6-4991-91D9-918E7AE8E49B}" dt="2021-03-28T05:05:23.466" v="274" actId="478"/>
          <ac:spMkLst>
            <pc:docMk/>
            <pc:sldMk cId="986620063" sldId="287"/>
            <ac:spMk id="8" creationId="{D2FA9BD0-BD31-4DD2-8B26-7D47AE3EBE76}"/>
          </ac:spMkLst>
        </pc:spChg>
        <pc:spChg chg="del mod">
          <ac:chgData name="Judson Santiago" userId="ebb108da2f256286" providerId="LiveId" clId="{E0342C3F-88C6-4991-91D9-918E7AE8E49B}" dt="2021-03-28T05:04:31.245" v="260" actId="478"/>
          <ac:spMkLst>
            <pc:docMk/>
            <pc:sldMk cId="986620063" sldId="287"/>
            <ac:spMk id="9" creationId="{19BDAAD3-9E06-42FD-BE82-081F59C41B8E}"/>
          </ac:spMkLst>
        </pc:spChg>
        <pc:spChg chg="del mod">
          <ac:chgData name="Judson Santiago" userId="ebb108da2f256286" providerId="LiveId" clId="{E0342C3F-88C6-4991-91D9-918E7AE8E49B}" dt="2021-03-28T05:04:50.730" v="268" actId="478"/>
          <ac:spMkLst>
            <pc:docMk/>
            <pc:sldMk cId="986620063" sldId="287"/>
            <ac:spMk id="10" creationId="{8DDFDC98-31BD-4B49-914C-1B4E1B630BB8}"/>
          </ac:spMkLst>
        </pc:spChg>
        <pc:spChg chg="mod">
          <ac:chgData name="Judson Santiago" userId="ebb108da2f256286" providerId="LiveId" clId="{E0342C3F-88C6-4991-91D9-918E7AE8E49B}" dt="2021-03-28T05:04:26.507" v="259"/>
          <ac:spMkLst>
            <pc:docMk/>
            <pc:sldMk cId="986620063" sldId="287"/>
            <ac:spMk id="11" creationId="{DC017089-E41F-41F8-BF5E-7B8282AF0D55}"/>
          </ac:spMkLst>
        </pc:spChg>
        <pc:spChg chg="del mod">
          <ac:chgData name="Judson Santiago" userId="ebb108da2f256286" providerId="LiveId" clId="{E0342C3F-88C6-4991-91D9-918E7AE8E49B}" dt="2021-03-28T05:04:39.908" v="263" actId="478"/>
          <ac:spMkLst>
            <pc:docMk/>
            <pc:sldMk cId="986620063" sldId="287"/>
            <ac:spMk id="14" creationId="{81DC15AF-DA20-43D6-AFE1-DCFD1F6B4891}"/>
          </ac:spMkLst>
        </pc:spChg>
        <pc:spChg chg="del mod">
          <ac:chgData name="Judson Santiago" userId="ebb108da2f256286" providerId="LiveId" clId="{E0342C3F-88C6-4991-91D9-918E7AE8E49B}" dt="2021-03-28T05:04:46.626" v="266" actId="478"/>
          <ac:spMkLst>
            <pc:docMk/>
            <pc:sldMk cId="986620063" sldId="287"/>
            <ac:spMk id="17" creationId="{DE0F7E53-AF79-4F3F-A75D-B911F82FBA79}"/>
          </ac:spMkLst>
        </pc:spChg>
        <pc:spChg chg="mod">
          <ac:chgData name="Judson Santiago" userId="ebb108da2f256286" providerId="LiveId" clId="{E0342C3F-88C6-4991-91D9-918E7AE8E49B}" dt="2021-03-28T05:04:26.507" v="259"/>
          <ac:spMkLst>
            <pc:docMk/>
            <pc:sldMk cId="986620063" sldId="287"/>
            <ac:spMk id="20" creationId="{70B0DD77-285B-4C4E-B568-964A2EDE871E}"/>
          </ac:spMkLst>
        </pc:spChg>
        <pc:spChg chg="mod">
          <ac:chgData name="Judson Santiago" userId="ebb108da2f256286" providerId="LiveId" clId="{E0342C3F-88C6-4991-91D9-918E7AE8E49B}" dt="2021-03-28T05:04:26.507" v="259"/>
          <ac:spMkLst>
            <pc:docMk/>
            <pc:sldMk cId="986620063" sldId="287"/>
            <ac:spMk id="21" creationId="{31BA7A2B-439B-4224-A4E7-57AD72CBF971}"/>
          </ac:spMkLst>
        </pc:spChg>
        <pc:spChg chg="mod">
          <ac:chgData name="Judson Santiago" userId="ebb108da2f256286" providerId="LiveId" clId="{E0342C3F-88C6-4991-91D9-918E7AE8E49B}" dt="2021-03-28T05:04:26.507" v="259"/>
          <ac:spMkLst>
            <pc:docMk/>
            <pc:sldMk cId="986620063" sldId="287"/>
            <ac:spMk id="22" creationId="{EDFD1CF2-4E17-4B9D-8AE0-8645DAAB1486}"/>
          </ac:spMkLst>
        </pc:spChg>
        <pc:spChg chg="mod">
          <ac:chgData name="Judson Santiago" userId="ebb108da2f256286" providerId="LiveId" clId="{E0342C3F-88C6-4991-91D9-918E7AE8E49B}" dt="2021-03-28T05:04:26.507" v="259"/>
          <ac:spMkLst>
            <pc:docMk/>
            <pc:sldMk cId="986620063" sldId="287"/>
            <ac:spMk id="23" creationId="{EE7B0FC0-FB8B-4FF1-B01C-9E08E7959139}"/>
          </ac:spMkLst>
        </pc:spChg>
        <pc:spChg chg="mod">
          <ac:chgData name="Judson Santiago" userId="ebb108da2f256286" providerId="LiveId" clId="{E0342C3F-88C6-4991-91D9-918E7AE8E49B}" dt="2021-03-28T05:04:26.507" v="259"/>
          <ac:spMkLst>
            <pc:docMk/>
            <pc:sldMk cId="986620063" sldId="287"/>
            <ac:spMk id="28" creationId="{C1D050DA-06DE-49E3-A3B3-32CEBC1EE9E6}"/>
          </ac:spMkLst>
        </pc:spChg>
        <pc:spChg chg="mod">
          <ac:chgData name="Judson Santiago" userId="ebb108da2f256286" providerId="LiveId" clId="{E0342C3F-88C6-4991-91D9-918E7AE8E49B}" dt="2021-03-28T05:04:26.507" v="259"/>
          <ac:spMkLst>
            <pc:docMk/>
            <pc:sldMk cId="986620063" sldId="287"/>
            <ac:spMk id="29" creationId="{B7D7D056-B5CC-4CE2-8327-95E6FD5707EB}"/>
          </ac:spMkLst>
        </pc:spChg>
        <pc:spChg chg="mod">
          <ac:chgData name="Judson Santiago" userId="ebb108da2f256286" providerId="LiveId" clId="{E0342C3F-88C6-4991-91D9-918E7AE8E49B}" dt="2021-03-28T05:04:26.507" v="259"/>
          <ac:spMkLst>
            <pc:docMk/>
            <pc:sldMk cId="986620063" sldId="287"/>
            <ac:spMk id="30" creationId="{8AAF47DF-B0F4-4175-8A2A-DBC860D1C906}"/>
          </ac:spMkLst>
        </pc:spChg>
        <pc:spChg chg="add del mod">
          <ac:chgData name="Judson Santiago" userId="ebb108da2f256286" providerId="LiveId" clId="{E0342C3F-88C6-4991-91D9-918E7AE8E49B}" dt="2021-03-28T05:09:30.194" v="301" actId="478"/>
          <ac:spMkLst>
            <pc:docMk/>
            <pc:sldMk cId="986620063" sldId="287"/>
            <ac:spMk id="31" creationId="{8967F745-1A83-47D8-9B80-E5603F31861D}"/>
          </ac:spMkLst>
        </pc:spChg>
        <pc:spChg chg="add del mod">
          <ac:chgData name="Judson Santiago" userId="ebb108da2f256286" providerId="LiveId" clId="{E0342C3F-88C6-4991-91D9-918E7AE8E49B}" dt="2021-03-28T05:09:30.194" v="301" actId="478"/>
          <ac:spMkLst>
            <pc:docMk/>
            <pc:sldMk cId="986620063" sldId="287"/>
            <ac:spMk id="32" creationId="{65CB72A8-BB20-4329-A779-4AB5617EB35A}"/>
          </ac:spMkLst>
        </pc:spChg>
        <pc:spChg chg="add del mod">
          <ac:chgData name="Judson Santiago" userId="ebb108da2f256286" providerId="LiveId" clId="{E0342C3F-88C6-4991-91D9-918E7AE8E49B}" dt="2021-03-28T05:09:30.194" v="301" actId="478"/>
          <ac:spMkLst>
            <pc:docMk/>
            <pc:sldMk cId="986620063" sldId="287"/>
            <ac:spMk id="33" creationId="{B6C50208-796A-44F7-8BE6-7B7EFBD9285C}"/>
          </ac:spMkLst>
        </pc:spChg>
        <pc:spChg chg="add del mod">
          <ac:chgData name="Judson Santiago" userId="ebb108da2f256286" providerId="LiveId" clId="{E0342C3F-88C6-4991-91D9-918E7AE8E49B}" dt="2021-03-28T05:09:30.194" v="301" actId="478"/>
          <ac:spMkLst>
            <pc:docMk/>
            <pc:sldMk cId="986620063" sldId="287"/>
            <ac:spMk id="38" creationId="{5F9BA12B-15FD-40CC-8466-A684289A5698}"/>
          </ac:spMkLst>
        </pc:spChg>
        <pc:spChg chg="add del mod">
          <ac:chgData name="Judson Santiago" userId="ebb108da2f256286" providerId="LiveId" clId="{E0342C3F-88C6-4991-91D9-918E7AE8E49B}" dt="2021-03-28T05:09:30.194" v="301" actId="478"/>
          <ac:spMkLst>
            <pc:docMk/>
            <pc:sldMk cId="986620063" sldId="287"/>
            <ac:spMk id="39" creationId="{30A30AB0-B947-49CA-91C1-9301188E8675}"/>
          </ac:spMkLst>
        </pc:spChg>
        <pc:spChg chg="add del mod">
          <ac:chgData name="Judson Santiago" userId="ebb108da2f256286" providerId="LiveId" clId="{E0342C3F-88C6-4991-91D9-918E7AE8E49B}" dt="2021-03-28T05:09:30.194" v="301" actId="478"/>
          <ac:spMkLst>
            <pc:docMk/>
            <pc:sldMk cId="986620063" sldId="287"/>
            <ac:spMk id="40" creationId="{36245D80-DFB7-434A-9E87-A6A506385A01}"/>
          </ac:spMkLst>
        </pc:spChg>
        <pc:spChg chg="add mod">
          <ac:chgData name="Judson Santiago" userId="ebb108da2f256286" providerId="LiveId" clId="{E0342C3F-88C6-4991-91D9-918E7AE8E49B}" dt="2021-03-28T05:09:34.578" v="303" actId="164"/>
          <ac:spMkLst>
            <pc:docMk/>
            <pc:sldMk cId="986620063" sldId="287"/>
            <ac:spMk id="41" creationId="{F14A7B86-B49B-46D0-BB7E-A41B68DFE3CC}"/>
          </ac:spMkLst>
        </pc:spChg>
        <pc:spChg chg="add mod">
          <ac:chgData name="Judson Santiago" userId="ebb108da2f256286" providerId="LiveId" clId="{E0342C3F-88C6-4991-91D9-918E7AE8E49B}" dt="2021-03-28T05:09:34.578" v="303" actId="164"/>
          <ac:spMkLst>
            <pc:docMk/>
            <pc:sldMk cId="986620063" sldId="287"/>
            <ac:spMk id="44" creationId="{81B1A7D0-0FCC-4FAE-8703-BA3894D05DAB}"/>
          </ac:spMkLst>
        </pc:spChg>
        <pc:spChg chg="add mod">
          <ac:chgData name="Judson Santiago" userId="ebb108da2f256286" providerId="LiveId" clId="{E0342C3F-88C6-4991-91D9-918E7AE8E49B}" dt="2021-03-28T05:09:34.578" v="303" actId="164"/>
          <ac:spMkLst>
            <pc:docMk/>
            <pc:sldMk cId="986620063" sldId="287"/>
            <ac:spMk id="45" creationId="{F5F27E83-F937-4545-A4BC-97CA37A2CDEC}"/>
          </ac:spMkLst>
        </pc:spChg>
        <pc:spChg chg="add mod">
          <ac:chgData name="Judson Santiago" userId="ebb108da2f256286" providerId="LiveId" clId="{E0342C3F-88C6-4991-91D9-918E7AE8E49B}" dt="2021-03-28T05:09:34.578" v="303" actId="164"/>
          <ac:spMkLst>
            <pc:docMk/>
            <pc:sldMk cId="986620063" sldId="287"/>
            <ac:spMk id="46" creationId="{1961CDE9-75D2-4978-84D6-BB0212448500}"/>
          </ac:spMkLst>
        </pc:spChg>
        <pc:spChg chg="add mod">
          <ac:chgData name="Judson Santiago" userId="ebb108da2f256286" providerId="LiveId" clId="{E0342C3F-88C6-4991-91D9-918E7AE8E49B}" dt="2021-03-28T05:09:34.578" v="303" actId="164"/>
          <ac:spMkLst>
            <pc:docMk/>
            <pc:sldMk cId="986620063" sldId="287"/>
            <ac:spMk id="47" creationId="{5313508A-C6D6-4374-A4AD-A4ED712B6CAA}"/>
          </ac:spMkLst>
        </pc:spChg>
        <pc:spChg chg="add mod">
          <ac:chgData name="Judson Santiago" userId="ebb108da2f256286" providerId="LiveId" clId="{E0342C3F-88C6-4991-91D9-918E7AE8E49B}" dt="2021-03-28T05:09:34.578" v="303" actId="164"/>
          <ac:spMkLst>
            <pc:docMk/>
            <pc:sldMk cId="986620063" sldId="287"/>
            <ac:spMk id="52" creationId="{784F11A1-7635-4228-8EA4-D261AF341B63}"/>
          </ac:spMkLst>
        </pc:spChg>
        <pc:spChg chg="add mod">
          <ac:chgData name="Judson Santiago" userId="ebb108da2f256286" providerId="LiveId" clId="{E0342C3F-88C6-4991-91D9-918E7AE8E49B}" dt="2021-03-28T05:09:34.578" v="303" actId="164"/>
          <ac:spMkLst>
            <pc:docMk/>
            <pc:sldMk cId="986620063" sldId="287"/>
            <ac:spMk id="53" creationId="{4C54BB5D-B37E-4894-8B49-F5B6E61D8F9A}"/>
          </ac:spMkLst>
        </pc:spChg>
        <pc:spChg chg="add mod">
          <ac:chgData name="Judson Santiago" userId="ebb108da2f256286" providerId="LiveId" clId="{E0342C3F-88C6-4991-91D9-918E7AE8E49B}" dt="2021-03-28T05:09:34.578" v="303" actId="164"/>
          <ac:spMkLst>
            <pc:docMk/>
            <pc:sldMk cId="986620063" sldId="287"/>
            <ac:spMk id="54" creationId="{3DBA96D5-2247-478A-A892-90EF50E982D8}"/>
          </ac:spMkLst>
        </pc:spChg>
        <pc:grpChg chg="add del mod">
          <ac:chgData name="Judson Santiago" userId="ebb108da2f256286" providerId="LiveId" clId="{E0342C3F-88C6-4991-91D9-918E7AE8E49B}" dt="2021-03-28T05:05:35.672" v="276" actId="478"/>
          <ac:grpSpMkLst>
            <pc:docMk/>
            <pc:sldMk cId="986620063" sldId="287"/>
            <ac:grpSpMk id="4" creationId="{67ED4437-C707-4CAD-8017-9D9F21AF3E02}"/>
          </ac:grpSpMkLst>
        </pc:grpChg>
        <pc:grpChg chg="add mod">
          <ac:chgData name="Judson Santiago" userId="ebb108da2f256286" providerId="LiveId" clId="{E0342C3F-88C6-4991-91D9-918E7AE8E49B}" dt="2021-03-28T05:11:02.898" v="331" actId="1076"/>
          <ac:grpSpMkLst>
            <pc:docMk/>
            <pc:sldMk cId="986620063" sldId="287"/>
            <ac:grpSpMk id="55" creationId="{E001B7D2-19A1-422B-A105-8D07D650E50D}"/>
          </ac:grpSpMkLst>
        </pc:grpChg>
        <pc:cxnChg chg="del mod">
          <ac:chgData name="Judson Santiago" userId="ebb108da2f256286" providerId="LiveId" clId="{E0342C3F-88C6-4991-91D9-918E7AE8E49B}" dt="2021-03-28T05:04:37.908" v="262" actId="478"/>
          <ac:cxnSpMkLst>
            <pc:docMk/>
            <pc:sldMk cId="986620063" sldId="287"/>
            <ac:cxnSpMk id="12" creationId="{30843811-1165-4F69-B127-F81CF07B8055}"/>
          </ac:cxnSpMkLst>
        </pc:cxnChg>
        <pc:cxnChg chg="del mod">
          <ac:chgData name="Judson Santiago" userId="ebb108da2f256286" providerId="LiveId" clId="{E0342C3F-88C6-4991-91D9-918E7AE8E49B}" dt="2021-03-28T05:04:33.303" v="261" actId="478"/>
          <ac:cxnSpMkLst>
            <pc:docMk/>
            <pc:sldMk cId="986620063" sldId="287"/>
            <ac:cxnSpMk id="13" creationId="{61F1DB47-A2EB-47A0-916C-5AD294EBA0E7}"/>
          </ac:cxnSpMkLst>
        </pc:cxnChg>
        <pc:cxnChg chg="del mod">
          <ac:chgData name="Judson Santiago" userId="ebb108da2f256286" providerId="LiveId" clId="{E0342C3F-88C6-4991-91D9-918E7AE8E49B}" dt="2021-03-28T05:04:44.860" v="265" actId="478"/>
          <ac:cxnSpMkLst>
            <pc:docMk/>
            <pc:sldMk cId="986620063" sldId="287"/>
            <ac:cxnSpMk id="15" creationId="{7B5E3172-FD8F-450C-8397-BD929EA081C4}"/>
          </ac:cxnSpMkLst>
        </pc:cxnChg>
        <pc:cxnChg chg="del mod">
          <ac:chgData name="Judson Santiago" userId="ebb108da2f256286" providerId="LiveId" clId="{E0342C3F-88C6-4991-91D9-918E7AE8E49B}" dt="2021-03-28T05:04:48.630" v="267" actId="478"/>
          <ac:cxnSpMkLst>
            <pc:docMk/>
            <pc:sldMk cId="986620063" sldId="287"/>
            <ac:cxnSpMk id="16" creationId="{D5B67E33-5627-43B1-8AFD-04A5B350CF01}"/>
          </ac:cxnSpMkLst>
        </pc:cxnChg>
        <pc:cxnChg chg="mod">
          <ac:chgData name="Judson Santiago" userId="ebb108da2f256286" providerId="LiveId" clId="{E0342C3F-88C6-4991-91D9-918E7AE8E49B}" dt="2021-03-28T05:04:26.507" v="259"/>
          <ac:cxnSpMkLst>
            <pc:docMk/>
            <pc:sldMk cId="986620063" sldId="287"/>
            <ac:cxnSpMk id="18" creationId="{6CC5D8A3-5B22-45F6-BBD6-DE2A6B72C56D}"/>
          </ac:cxnSpMkLst>
        </pc:cxnChg>
        <pc:cxnChg chg="mod">
          <ac:chgData name="Judson Santiago" userId="ebb108da2f256286" providerId="LiveId" clId="{E0342C3F-88C6-4991-91D9-918E7AE8E49B}" dt="2021-03-28T05:05:35.672" v="276" actId="478"/>
          <ac:cxnSpMkLst>
            <pc:docMk/>
            <pc:sldMk cId="986620063" sldId="287"/>
            <ac:cxnSpMk id="19" creationId="{BA9DFFC7-FD6E-45BD-8E67-EE47A11EA36F}"/>
          </ac:cxnSpMkLst>
        </pc:cxnChg>
        <pc:cxnChg chg="mod">
          <ac:chgData name="Judson Santiago" userId="ebb108da2f256286" providerId="LiveId" clId="{E0342C3F-88C6-4991-91D9-918E7AE8E49B}" dt="2021-03-28T05:04:26.507" v="259"/>
          <ac:cxnSpMkLst>
            <pc:docMk/>
            <pc:sldMk cId="986620063" sldId="287"/>
            <ac:cxnSpMk id="24" creationId="{168AA973-382B-4DE2-A999-B72E51F4217B}"/>
          </ac:cxnSpMkLst>
        </pc:cxnChg>
        <pc:cxnChg chg="mod">
          <ac:chgData name="Judson Santiago" userId="ebb108da2f256286" providerId="LiveId" clId="{E0342C3F-88C6-4991-91D9-918E7AE8E49B}" dt="2021-03-28T05:04:26.507" v="259"/>
          <ac:cxnSpMkLst>
            <pc:docMk/>
            <pc:sldMk cId="986620063" sldId="287"/>
            <ac:cxnSpMk id="25" creationId="{7165C84E-2162-4F3C-9F90-3F25979F2E48}"/>
          </ac:cxnSpMkLst>
        </pc:cxnChg>
        <pc:cxnChg chg="mod">
          <ac:chgData name="Judson Santiago" userId="ebb108da2f256286" providerId="LiveId" clId="{E0342C3F-88C6-4991-91D9-918E7AE8E49B}" dt="2021-03-28T05:04:26.507" v="259"/>
          <ac:cxnSpMkLst>
            <pc:docMk/>
            <pc:sldMk cId="986620063" sldId="287"/>
            <ac:cxnSpMk id="26" creationId="{6B669C24-68FD-46DB-BBD7-27C436E44116}"/>
          </ac:cxnSpMkLst>
        </pc:cxnChg>
        <pc:cxnChg chg="mod">
          <ac:chgData name="Judson Santiago" userId="ebb108da2f256286" providerId="LiveId" clId="{E0342C3F-88C6-4991-91D9-918E7AE8E49B}" dt="2021-03-28T05:04:26.507" v="259"/>
          <ac:cxnSpMkLst>
            <pc:docMk/>
            <pc:sldMk cId="986620063" sldId="287"/>
            <ac:cxnSpMk id="27" creationId="{510CBF6D-ED3B-4855-A133-584C356E962F}"/>
          </ac:cxnSpMkLst>
        </pc:cxnChg>
        <pc:cxnChg chg="add del mod">
          <ac:chgData name="Judson Santiago" userId="ebb108da2f256286" providerId="LiveId" clId="{E0342C3F-88C6-4991-91D9-918E7AE8E49B}" dt="2021-03-28T05:09:30.194" v="301" actId="478"/>
          <ac:cxnSpMkLst>
            <pc:docMk/>
            <pc:sldMk cId="986620063" sldId="287"/>
            <ac:cxnSpMk id="34" creationId="{0E5A850F-76EA-4B31-A3E4-53B8DBB42B08}"/>
          </ac:cxnSpMkLst>
        </pc:cxnChg>
        <pc:cxnChg chg="add del mod">
          <ac:chgData name="Judson Santiago" userId="ebb108da2f256286" providerId="LiveId" clId="{E0342C3F-88C6-4991-91D9-918E7AE8E49B}" dt="2021-03-28T05:09:30.194" v="301" actId="478"/>
          <ac:cxnSpMkLst>
            <pc:docMk/>
            <pc:sldMk cId="986620063" sldId="287"/>
            <ac:cxnSpMk id="35" creationId="{54C65DBC-D8ED-465F-A0E1-05A8B785F6E5}"/>
          </ac:cxnSpMkLst>
        </pc:cxnChg>
        <pc:cxnChg chg="add del mod">
          <ac:chgData name="Judson Santiago" userId="ebb108da2f256286" providerId="LiveId" clId="{E0342C3F-88C6-4991-91D9-918E7AE8E49B}" dt="2021-03-28T05:09:30.194" v="301" actId="478"/>
          <ac:cxnSpMkLst>
            <pc:docMk/>
            <pc:sldMk cId="986620063" sldId="287"/>
            <ac:cxnSpMk id="36" creationId="{DF2DD96E-E581-4862-AB21-0670F63BB2EB}"/>
          </ac:cxnSpMkLst>
        </pc:cxnChg>
        <pc:cxnChg chg="add del mod">
          <ac:chgData name="Judson Santiago" userId="ebb108da2f256286" providerId="LiveId" clId="{E0342C3F-88C6-4991-91D9-918E7AE8E49B}" dt="2021-03-28T05:09:30.194" v="301" actId="478"/>
          <ac:cxnSpMkLst>
            <pc:docMk/>
            <pc:sldMk cId="986620063" sldId="287"/>
            <ac:cxnSpMk id="37" creationId="{3DD3AB77-18A2-42CD-BED8-23AFF8844756}"/>
          </ac:cxnSpMkLst>
        </pc:cxnChg>
        <pc:cxnChg chg="add mod">
          <ac:chgData name="Judson Santiago" userId="ebb108da2f256286" providerId="LiveId" clId="{E0342C3F-88C6-4991-91D9-918E7AE8E49B}" dt="2021-03-28T05:09:34.578" v="303" actId="164"/>
          <ac:cxnSpMkLst>
            <pc:docMk/>
            <pc:sldMk cId="986620063" sldId="287"/>
            <ac:cxnSpMk id="42" creationId="{1F987414-22CF-49FF-9DD8-AF49EB9A82AB}"/>
          </ac:cxnSpMkLst>
        </pc:cxnChg>
        <pc:cxnChg chg="add mod">
          <ac:chgData name="Judson Santiago" userId="ebb108da2f256286" providerId="LiveId" clId="{E0342C3F-88C6-4991-91D9-918E7AE8E49B}" dt="2021-03-28T05:09:34.578" v="303" actId="164"/>
          <ac:cxnSpMkLst>
            <pc:docMk/>
            <pc:sldMk cId="986620063" sldId="287"/>
            <ac:cxnSpMk id="43" creationId="{EECCBBFF-25AE-44C4-8FD6-59F2AC27641A}"/>
          </ac:cxnSpMkLst>
        </pc:cxnChg>
        <pc:cxnChg chg="add mod">
          <ac:chgData name="Judson Santiago" userId="ebb108da2f256286" providerId="LiveId" clId="{E0342C3F-88C6-4991-91D9-918E7AE8E49B}" dt="2021-03-28T05:09:34.578" v="303" actId="164"/>
          <ac:cxnSpMkLst>
            <pc:docMk/>
            <pc:sldMk cId="986620063" sldId="287"/>
            <ac:cxnSpMk id="48" creationId="{8203FECF-0ACA-46C2-B0FA-3688A6F7B893}"/>
          </ac:cxnSpMkLst>
        </pc:cxnChg>
        <pc:cxnChg chg="add mod">
          <ac:chgData name="Judson Santiago" userId="ebb108da2f256286" providerId="LiveId" clId="{E0342C3F-88C6-4991-91D9-918E7AE8E49B}" dt="2021-03-28T05:09:34.578" v="303" actId="164"/>
          <ac:cxnSpMkLst>
            <pc:docMk/>
            <pc:sldMk cId="986620063" sldId="287"/>
            <ac:cxnSpMk id="49" creationId="{2D01B6A6-10FE-4A2D-AF67-0D08E4DC23D6}"/>
          </ac:cxnSpMkLst>
        </pc:cxnChg>
        <pc:cxnChg chg="add mod">
          <ac:chgData name="Judson Santiago" userId="ebb108da2f256286" providerId="LiveId" clId="{E0342C3F-88C6-4991-91D9-918E7AE8E49B}" dt="2021-03-28T05:09:34.578" v="303" actId="164"/>
          <ac:cxnSpMkLst>
            <pc:docMk/>
            <pc:sldMk cId="986620063" sldId="287"/>
            <ac:cxnSpMk id="50" creationId="{2F6031C9-9C6C-41BD-8B40-825E33882256}"/>
          </ac:cxnSpMkLst>
        </pc:cxnChg>
        <pc:cxnChg chg="add mod">
          <ac:chgData name="Judson Santiago" userId="ebb108da2f256286" providerId="LiveId" clId="{E0342C3F-88C6-4991-91D9-918E7AE8E49B}" dt="2021-03-28T05:09:34.578" v="303" actId="164"/>
          <ac:cxnSpMkLst>
            <pc:docMk/>
            <pc:sldMk cId="986620063" sldId="287"/>
            <ac:cxnSpMk id="51" creationId="{8F7AAAE1-C9AB-46AB-8A08-D31E493E4F80}"/>
          </ac:cxnSpMkLst>
        </pc:cxnChg>
      </pc:sldChg>
      <pc:sldChg chg="addSp delSp modSp mod">
        <pc:chgData name="Judson Santiago" userId="ebb108da2f256286" providerId="LiveId" clId="{E0342C3F-88C6-4991-91D9-918E7AE8E49B}" dt="2021-03-28T05:30:56.913" v="628" actId="1076"/>
        <pc:sldMkLst>
          <pc:docMk/>
          <pc:sldMk cId="1696695244" sldId="288"/>
        </pc:sldMkLst>
        <pc:spChg chg="mod">
          <ac:chgData name="Judson Santiago" userId="ebb108da2f256286" providerId="LiveId" clId="{E0342C3F-88C6-4991-91D9-918E7AE8E49B}" dt="2021-03-28T05:20:26.315" v="376" actId="113"/>
          <ac:spMkLst>
            <pc:docMk/>
            <pc:sldMk cId="1696695244" sldId="288"/>
            <ac:spMk id="3" creationId="{C09E2D4A-D10D-4940-B40D-1BD7A553B424}"/>
          </ac:spMkLst>
        </pc:spChg>
        <pc:spChg chg="mod">
          <ac:chgData name="Judson Santiago" userId="ebb108da2f256286" providerId="LiveId" clId="{E0342C3F-88C6-4991-91D9-918E7AE8E49B}" dt="2021-03-28T05:30:56.913" v="628" actId="1076"/>
          <ac:spMkLst>
            <pc:docMk/>
            <pc:sldMk cId="1696695244" sldId="288"/>
            <ac:spMk id="13" creationId="{D8F3DD64-7731-45F3-B73F-B59F36C898DB}"/>
          </ac:spMkLst>
        </pc:spChg>
        <pc:spChg chg="mod topLvl">
          <ac:chgData name="Judson Santiago" userId="ebb108da2f256286" providerId="LiveId" clId="{E0342C3F-88C6-4991-91D9-918E7AE8E49B}" dt="2021-03-28T05:20:09.167" v="375" actId="164"/>
          <ac:spMkLst>
            <pc:docMk/>
            <pc:sldMk cId="1696695244" sldId="288"/>
            <ac:spMk id="16" creationId="{3EC373B2-5666-4C1B-A8CE-3D83C71A3A59}"/>
          </ac:spMkLst>
        </pc:spChg>
        <pc:spChg chg="mod topLvl">
          <ac:chgData name="Judson Santiago" userId="ebb108da2f256286" providerId="LiveId" clId="{E0342C3F-88C6-4991-91D9-918E7AE8E49B}" dt="2021-03-28T05:20:09.167" v="375" actId="164"/>
          <ac:spMkLst>
            <pc:docMk/>
            <pc:sldMk cId="1696695244" sldId="288"/>
            <ac:spMk id="18" creationId="{9955EA70-3237-43F2-BD4A-A6CD05B4E4B3}"/>
          </ac:spMkLst>
        </pc:spChg>
        <pc:spChg chg="mod topLvl">
          <ac:chgData name="Judson Santiago" userId="ebb108da2f256286" providerId="LiveId" clId="{E0342C3F-88C6-4991-91D9-918E7AE8E49B}" dt="2021-03-28T05:20:09.167" v="375" actId="164"/>
          <ac:spMkLst>
            <pc:docMk/>
            <pc:sldMk cId="1696695244" sldId="288"/>
            <ac:spMk id="36" creationId="{97906C26-38CC-48AA-A229-E5616852C1D1}"/>
          </ac:spMkLst>
        </pc:spChg>
        <pc:spChg chg="mod topLvl">
          <ac:chgData name="Judson Santiago" userId="ebb108da2f256286" providerId="LiveId" clId="{E0342C3F-88C6-4991-91D9-918E7AE8E49B}" dt="2021-03-28T05:20:09.167" v="375" actId="164"/>
          <ac:spMkLst>
            <pc:docMk/>
            <pc:sldMk cId="1696695244" sldId="288"/>
            <ac:spMk id="37" creationId="{93CACDE2-B6CF-4BCF-B892-AEC337F38A44}"/>
          </ac:spMkLst>
        </pc:spChg>
        <pc:spChg chg="mod topLvl">
          <ac:chgData name="Judson Santiago" userId="ebb108da2f256286" providerId="LiveId" clId="{E0342C3F-88C6-4991-91D9-918E7AE8E49B}" dt="2021-03-28T05:20:09.167" v="375" actId="164"/>
          <ac:spMkLst>
            <pc:docMk/>
            <pc:sldMk cId="1696695244" sldId="288"/>
            <ac:spMk id="38" creationId="{2E63BF04-C6B8-4152-9709-0F2DBCEBEE62}"/>
          </ac:spMkLst>
        </pc:spChg>
        <pc:grpChg chg="add mod">
          <ac:chgData name="Judson Santiago" userId="ebb108da2f256286" providerId="LiveId" clId="{E0342C3F-88C6-4991-91D9-918E7AE8E49B}" dt="2021-03-28T05:30:46.710" v="627" actId="1076"/>
          <ac:grpSpMkLst>
            <pc:docMk/>
            <pc:sldMk cId="1696695244" sldId="288"/>
            <ac:grpSpMk id="17" creationId="{6F347E11-3C53-49DA-A3DB-2A946CB65566}"/>
          </ac:grpSpMkLst>
        </pc:grpChg>
        <pc:grpChg chg="del">
          <ac:chgData name="Judson Santiago" userId="ebb108da2f256286" providerId="LiveId" clId="{E0342C3F-88C6-4991-91D9-918E7AE8E49B}" dt="2021-03-28T05:19:24.464" v="366" actId="165"/>
          <ac:grpSpMkLst>
            <pc:docMk/>
            <pc:sldMk cId="1696695244" sldId="288"/>
            <ac:grpSpMk id="24" creationId="{AE50D384-77CF-4CD3-8FF2-EAD28ACAB03C}"/>
          </ac:grpSpMkLst>
        </pc:grpChg>
        <pc:cxnChg chg="mod topLvl">
          <ac:chgData name="Judson Santiago" userId="ebb108da2f256286" providerId="LiveId" clId="{E0342C3F-88C6-4991-91D9-918E7AE8E49B}" dt="2021-03-28T05:20:09.167" v="375" actId="164"/>
          <ac:cxnSpMkLst>
            <pc:docMk/>
            <pc:sldMk cId="1696695244" sldId="288"/>
            <ac:cxnSpMk id="19" creationId="{48EE2832-DDB6-4448-B68F-97310419201A}"/>
          </ac:cxnSpMkLst>
        </pc:cxnChg>
        <pc:cxnChg chg="mod topLvl">
          <ac:chgData name="Judson Santiago" userId="ebb108da2f256286" providerId="LiveId" clId="{E0342C3F-88C6-4991-91D9-918E7AE8E49B}" dt="2021-03-28T05:20:09.167" v="375" actId="164"/>
          <ac:cxnSpMkLst>
            <pc:docMk/>
            <pc:sldMk cId="1696695244" sldId="288"/>
            <ac:cxnSpMk id="20" creationId="{6AF61667-91DF-4E3E-8BDF-A131696C44B0}"/>
          </ac:cxnSpMkLst>
        </pc:cxnChg>
        <pc:cxnChg chg="add mod">
          <ac:chgData name="Judson Santiago" userId="ebb108da2f256286" providerId="LiveId" clId="{E0342C3F-88C6-4991-91D9-918E7AE8E49B}" dt="2021-03-28T05:20:09.167" v="375" actId="164"/>
          <ac:cxnSpMkLst>
            <pc:docMk/>
            <pc:sldMk cId="1696695244" sldId="288"/>
            <ac:cxnSpMk id="25" creationId="{4B52323F-7D80-451C-8088-7AB3525904CA}"/>
          </ac:cxnSpMkLst>
        </pc:cxnChg>
        <pc:cxnChg chg="add mod">
          <ac:chgData name="Judson Santiago" userId="ebb108da2f256286" providerId="LiveId" clId="{E0342C3F-88C6-4991-91D9-918E7AE8E49B}" dt="2021-03-28T05:20:09.167" v="375" actId="164"/>
          <ac:cxnSpMkLst>
            <pc:docMk/>
            <pc:sldMk cId="1696695244" sldId="288"/>
            <ac:cxnSpMk id="26" creationId="{B90915B0-6360-4642-BB36-DD0D4244E66B}"/>
          </ac:cxnSpMkLst>
        </pc:cxnChg>
        <pc:cxnChg chg="del mod topLvl">
          <ac:chgData name="Judson Santiago" userId="ebb108da2f256286" providerId="LiveId" clId="{E0342C3F-88C6-4991-91D9-918E7AE8E49B}" dt="2021-03-28T05:19:28.114" v="367" actId="478"/>
          <ac:cxnSpMkLst>
            <pc:docMk/>
            <pc:sldMk cId="1696695244" sldId="288"/>
            <ac:cxnSpMk id="39" creationId="{7E16663A-48EC-4D88-BAEF-99742805E75F}"/>
          </ac:cxnSpMkLst>
        </pc:cxnChg>
        <pc:cxnChg chg="del mod topLvl">
          <ac:chgData name="Judson Santiago" userId="ebb108da2f256286" providerId="LiveId" clId="{E0342C3F-88C6-4991-91D9-918E7AE8E49B}" dt="2021-03-28T05:19:28.114" v="367" actId="478"/>
          <ac:cxnSpMkLst>
            <pc:docMk/>
            <pc:sldMk cId="1696695244" sldId="288"/>
            <ac:cxnSpMk id="40" creationId="{C5F6201D-9443-4062-945F-6436255FC73A}"/>
          </ac:cxnSpMkLst>
        </pc:cxnChg>
      </pc:sldChg>
      <pc:sldChg chg="addSp delSp modSp mod">
        <pc:chgData name="Judson Santiago" userId="ebb108da2f256286" providerId="LiveId" clId="{E0342C3F-88C6-4991-91D9-918E7AE8E49B}" dt="2021-03-28T05:43:58.332" v="706" actId="113"/>
        <pc:sldMkLst>
          <pc:docMk/>
          <pc:sldMk cId="2363700597" sldId="289"/>
        </pc:sldMkLst>
        <pc:spChg chg="mod">
          <ac:chgData name="Judson Santiago" userId="ebb108da2f256286" providerId="LiveId" clId="{E0342C3F-88C6-4991-91D9-918E7AE8E49B}" dt="2021-03-28T05:31:31.960" v="629" actId="20577"/>
          <ac:spMkLst>
            <pc:docMk/>
            <pc:sldMk cId="2363700597" sldId="289"/>
            <ac:spMk id="3" creationId="{BB0E37F8-3AC4-45EC-A231-6564C9C38592}"/>
          </ac:spMkLst>
        </pc:spChg>
        <pc:spChg chg="add del mod ord">
          <ac:chgData name="Judson Santiago" userId="ebb108da2f256286" providerId="LiveId" clId="{E0342C3F-88C6-4991-91D9-918E7AE8E49B}" dt="2021-03-28T05:39:32.031" v="685" actId="478"/>
          <ac:spMkLst>
            <pc:docMk/>
            <pc:sldMk cId="2363700597" sldId="289"/>
            <ac:spMk id="4" creationId="{ABA1F1BB-1333-49A3-818E-2EFDA6349B8E}"/>
          </ac:spMkLst>
        </pc:spChg>
        <pc:spChg chg="del mod">
          <ac:chgData name="Judson Santiago" userId="ebb108da2f256286" providerId="LiveId" clId="{E0342C3F-88C6-4991-91D9-918E7AE8E49B}" dt="2021-03-28T05:37:21.031" v="659" actId="478"/>
          <ac:spMkLst>
            <pc:docMk/>
            <pc:sldMk cId="2363700597" sldId="289"/>
            <ac:spMk id="6" creationId="{CF7DD574-EAE6-45C2-891E-4376EDD6F553}"/>
          </ac:spMkLst>
        </pc:spChg>
        <pc:spChg chg="add del mod">
          <ac:chgData name="Judson Santiago" userId="ebb108da2f256286" providerId="LiveId" clId="{E0342C3F-88C6-4991-91D9-918E7AE8E49B}" dt="2021-03-28T05:38:54.466" v="677" actId="478"/>
          <ac:spMkLst>
            <pc:docMk/>
            <pc:sldMk cId="2363700597" sldId="289"/>
            <ac:spMk id="8" creationId="{ABA10599-E50E-46CF-8E73-AD189DF39133}"/>
          </ac:spMkLst>
        </pc:spChg>
        <pc:spChg chg="add mod">
          <ac:chgData name="Judson Santiago" userId="ebb108da2f256286" providerId="LiveId" clId="{E0342C3F-88C6-4991-91D9-918E7AE8E49B}" dt="2021-03-28T05:43:58.332" v="706" actId="113"/>
          <ac:spMkLst>
            <pc:docMk/>
            <pc:sldMk cId="2363700597" sldId="289"/>
            <ac:spMk id="9" creationId="{B39C6D97-5E03-4469-8DEE-82AA428DC169}"/>
          </ac:spMkLst>
        </pc:spChg>
        <pc:graphicFrameChg chg="add del mod">
          <ac:chgData name="Judson Santiago" userId="ebb108da2f256286" providerId="LiveId" clId="{E0342C3F-88C6-4991-91D9-918E7AE8E49B}" dt="2021-03-28T05:34:50.168" v="642" actId="21"/>
          <ac:graphicFrameMkLst>
            <pc:docMk/>
            <pc:sldMk cId="2363700597" sldId="289"/>
            <ac:graphicFrameMk id="7" creationId="{46E11A84-5F7D-4CAF-8F5A-85CEA63C3738}"/>
          </ac:graphicFrameMkLst>
        </pc:graphicFrameChg>
      </pc:sldChg>
      <pc:sldChg chg="addSp delSp modSp mod">
        <pc:chgData name="Judson Santiago" userId="ebb108da2f256286" providerId="LiveId" clId="{E0342C3F-88C6-4991-91D9-918E7AE8E49B}" dt="2021-03-28T05:43:52.847" v="705" actId="113"/>
        <pc:sldMkLst>
          <pc:docMk/>
          <pc:sldMk cId="2973404271" sldId="290"/>
        </pc:sldMkLst>
        <pc:spChg chg="del">
          <ac:chgData name="Judson Santiago" userId="ebb108da2f256286" providerId="LiveId" clId="{E0342C3F-88C6-4991-91D9-918E7AE8E49B}" dt="2021-03-28T05:33:28.915" v="630" actId="478"/>
          <ac:spMkLst>
            <pc:docMk/>
            <pc:sldMk cId="2973404271" sldId="290"/>
            <ac:spMk id="3" creationId="{BB0E37F8-3AC4-45EC-A231-6564C9C38592}"/>
          </ac:spMkLst>
        </pc:spChg>
        <pc:spChg chg="add del mod">
          <ac:chgData name="Judson Santiago" userId="ebb108da2f256286" providerId="LiveId" clId="{E0342C3F-88C6-4991-91D9-918E7AE8E49B}" dt="2021-03-28T05:33:32.819" v="631" actId="478"/>
          <ac:spMkLst>
            <pc:docMk/>
            <pc:sldMk cId="2973404271" sldId="290"/>
            <ac:spMk id="6" creationId="{9C22C7A5-E673-42FE-A39C-F62645FF5842}"/>
          </ac:spMkLst>
        </pc:spChg>
        <pc:spChg chg="add mod">
          <ac:chgData name="Judson Santiago" userId="ebb108da2f256286" providerId="LiveId" clId="{E0342C3F-88C6-4991-91D9-918E7AE8E49B}" dt="2021-03-28T05:43:52.847" v="705" actId="113"/>
          <ac:spMkLst>
            <pc:docMk/>
            <pc:sldMk cId="2973404271" sldId="290"/>
            <ac:spMk id="8" creationId="{8CBB9800-ED4F-4276-A83F-336C2C96D5F4}"/>
          </ac:spMkLst>
        </pc:spChg>
        <pc:graphicFrameChg chg="del mod modGraphic">
          <ac:chgData name="Judson Santiago" userId="ebb108da2f256286" providerId="LiveId" clId="{E0342C3F-88C6-4991-91D9-918E7AE8E49B}" dt="2021-03-28T05:34:39.872" v="639" actId="21"/>
          <ac:graphicFrameMkLst>
            <pc:docMk/>
            <pc:sldMk cId="2973404271" sldId="290"/>
            <ac:graphicFrameMk id="5" creationId="{A08C123C-585D-4B6A-A05E-4B6A9C93F13D}"/>
          </ac:graphicFrameMkLst>
        </pc:graphicFrameChg>
        <pc:graphicFrameChg chg="add mod modGraphic">
          <ac:chgData name="Judson Santiago" userId="ebb108da2f256286" providerId="LiveId" clId="{E0342C3F-88C6-4991-91D9-918E7AE8E49B}" dt="2021-03-28T05:43:04.894" v="704" actId="313"/>
          <ac:graphicFrameMkLst>
            <pc:docMk/>
            <pc:sldMk cId="2973404271" sldId="290"/>
            <ac:graphicFrameMk id="7" creationId="{3F16260C-FF2C-4E2E-B61B-F9198B0C76E3}"/>
          </ac:graphicFrameMkLst>
        </pc:graphicFrameChg>
      </pc:sldChg>
      <pc:sldChg chg="addSp delSp modSp mod">
        <pc:chgData name="Judson Santiago" userId="ebb108da2f256286" providerId="LiveId" clId="{E0342C3F-88C6-4991-91D9-918E7AE8E49B}" dt="2021-03-28T05:47:13.310" v="716" actId="164"/>
        <pc:sldMkLst>
          <pc:docMk/>
          <pc:sldMk cId="2956617550" sldId="291"/>
        </pc:sldMkLst>
        <pc:spChg chg="mod">
          <ac:chgData name="Judson Santiago" userId="ebb108da2f256286" providerId="LiveId" clId="{E0342C3F-88C6-4991-91D9-918E7AE8E49B}" dt="2021-03-28T05:46:33.799" v="711" actId="20577"/>
          <ac:spMkLst>
            <pc:docMk/>
            <pc:sldMk cId="2956617550" sldId="291"/>
            <ac:spMk id="3" creationId="{585389DE-60FA-4C24-990E-06FAEF389423}"/>
          </ac:spMkLst>
        </pc:spChg>
        <pc:spChg chg="mod topLvl">
          <ac:chgData name="Judson Santiago" userId="ebb108da2f256286" providerId="LiveId" clId="{E0342C3F-88C6-4991-91D9-918E7AE8E49B}" dt="2021-03-28T05:47:13.310" v="716" actId="164"/>
          <ac:spMkLst>
            <pc:docMk/>
            <pc:sldMk cId="2956617550" sldId="291"/>
            <ac:spMk id="11" creationId="{50998308-5E78-46C4-8BBD-708838150C8A}"/>
          </ac:spMkLst>
        </pc:spChg>
        <pc:spChg chg="mod topLvl">
          <ac:chgData name="Judson Santiago" userId="ebb108da2f256286" providerId="LiveId" clId="{E0342C3F-88C6-4991-91D9-918E7AE8E49B}" dt="2021-03-28T05:47:13.310" v="716" actId="164"/>
          <ac:spMkLst>
            <pc:docMk/>
            <pc:sldMk cId="2956617550" sldId="291"/>
            <ac:spMk id="13" creationId="{9F26C0CA-5DE1-449D-B947-624305EAD6E9}"/>
          </ac:spMkLst>
        </pc:spChg>
        <pc:spChg chg="mod topLvl">
          <ac:chgData name="Judson Santiago" userId="ebb108da2f256286" providerId="LiveId" clId="{E0342C3F-88C6-4991-91D9-918E7AE8E49B}" dt="2021-03-28T05:47:13.310" v="716" actId="164"/>
          <ac:spMkLst>
            <pc:docMk/>
            <pc:sldMk cId="2956617550" sldId="291"/>
            <ac:spMk id="15" creationId="{FB77CD93-28B5-49CC-ADA2-A8E8A8378A28}"/>
          </ac:spMkLst>
        </pc:spChg>
        <pc:spChg chg="mod topLvl">
          <ac:chgData name="Judson Santiago" userId="ebb108da2f256286" providerId="LiveId" clId="{E0342C3F-88C6-4991-91D9-918E7AE8E49B}" dt="2021-03-28T05:47:13.310" v="716" actId="164"/>
          <ac:spMkLst>
            <pc:docMk/>
            <pc:sldMk cId="2956617550" sldId="291"/>
            <ac:spMk id="17" creationId="{0E56A4E4-CE74-45BC-9DE9-EDA74C236B62}"/>
          </ac:spMkLst>
        </pc:spChg>
        <pc:spChg chg="mod topLvl">
          <ac:chgData name="Judson Santiago" userId="ebb108da2f256286" providerId="LiveId" clId="{E0342C3F-88C6-4991-91D9-918E7AE8E49B}" dt="2021-03-28T05:47:13.310" v="716" actId="164"/>
          <ac:spMkLst>
            <pc:docMk/>
            <pc:sldMk cId="2956617550" sldId="291"/>
            <ac:spMk id="28" creationId="{78933407-D2CC-4F5D-B012-1E0B17945BAB}"/>
          </ac:spMkLst>
        </pc:spChg>
        <pc:spChg chg="mod topLvl">
          <ac:chgData name="Judson Santiago" userId="ebb108da2f256286" providerId="LiveId" clId="{E0342C3F-88C6-4991-91D9-918E7AE8E49B}" dt="2021-03-28T05:47:13.310" v="716" actId="164"/>
          <ac:spMkLst>
            <pc:docMk/>
            <pc:sldMk cId="2956617550" sldId="291"/>
            <ac:spMk id="29" creationId="{C05E17B7-69FA-45D9-89F4-A3F222BD62B6}"/>
          </ac:spMkLst>
        </pc:spChg>
        <pc:spChg chg="mod topLvl">
          <ac:chgData name="Judson Santiago" userId="ebb108da2f256286" providerId="LiveId" clId="{E0342C3F-88C6-4991-91D9-918E7AE8E49B}" dt="2021-03-28T05:47:13.310" v="716" actId="164"/>
          <ac:spMkLst>
            <pc:docMk/>
            <pc:sldMk cId="2956617550" sldId="291"/>
            <ac:spMk id="31" creationId="{E943E126-E937-4058-A635-E6F36F4AE0C4}"/>
          </ac:spMkLst>
        </pc:spChg>
        <pc:grpChg chg="add mod">
          <ac:chgData name="Judson Santiago" userId="ebb108da2f256286" providerId="LiveId" clId="{E0342C3F-88C6-4991-91D9-918E7AE8E49B}" dt="2021-03-28T05:47:13.310" v="716" actId="164"/>
          <ac:grpSpMkLst>
            <pc:docMk/>
            <pc:sldMk cId="2956617550" sldId="291"/>
            <ac:grpSpMk id="4" creationId="{FEC1004E-3EC5-4E2C-8ED1-CF230B2504EA}"/>
          </ac:grpSpMkLst>
        </pc:grpChg>
        <pc:grpChg chg="del">
          <ac:chgData name="Judson Santiago" userId="ebb108da2f256286" providerId="LiveId" clId="{E0342C3F-88C6-4991-91D9-918E7AE8E49B}" dt="2021-03-28T05:46:42.172" v="712" actId="165"/>
          <ac:grpSpMkLst>
            <pc:docMk/>
            <pc:sldMk cId="2956617550" sldId="291"/>
            <ac:grpSpMk id="46" creationId="{60B2EF6F-F877-4DBB-B184-CB7578DD4197}"/>
          </ac:grpSpMkLst>
        </pc:grpChg>
        <pc:cxnChg chg="mod topLvl">
          <ac:chgData name="Judson Santiago" userId="ebb108da2f256286" providerId="LiveId" clId="{E0342C3F-88C6-4991-91D9-918E7AE8E49B}" dt="2021-03-28T05:47:13.310" v="716" actId="164"/>
          <ac:cxnSpMkLst>
            <pc:docMk/>
            <pc:sldMk cId="2956617550" sldId="291"/>
            <ac:cxnSpMk id="9" creationId="{4EE4363D-4CFE-4363-8C15-447214D2F86B}"/>
          </ac:cxnSpMkLst>
        </pc:cxnChg>
        <pc:cxnChg chg="mod topLvl">
          <ac:chgData name="Judson Santiago" userId="ebb108da2f256286" providerId="LiveId" clId="{E0342C3F-88C6-4991-91D9-918E7AE8E49B}" dt="2021-03-28T05:47:13.310" v="716" actId="164"/>
          <ac:cxnSpMkLst>
            <pc:docMk/>
            <pc:sldMk cId="2956617550" sldId="291"/>
            <ac:cxnSpMk id="10" creationId="{D1C0D544-41B6-4C1A-8193-AEEF3EF1C085}"/>
          </ac:cxnSpMkLst>
        </pc:cxnChg>
        <pc:cxnChg chg="mod topLvl">
          <ac:chgData name="Judson Santiago" userId="ebb108da2f256286" providerId="LiveId" clId="{E0342C3F-88C6-4991-91D9-918E7AE8E49B}" dt="2021-03-28T05:47:13.310" v="716" actId="164"/>
          <ac:cxnSpMkLst>
            <pc:docMk/>
            <pc:sldMk cId="2956617550" sldId="291"/>
            <ac:cxnSpMk id="18" creationId="{3B26E20E-F509-4B22-8B16-3AB42565E4BD}"/>
          </ac:cxnSpMkLst>
        </pc:cxnChg>
        <pc:cxnChg chg="mod topLvl">
          <ac:chgData name="Judson Santiago" userId="ebb108da2f256286" providerId="LiveId" clId="{E0342C3F-88C6-4991-91D9-918E7AE8E49B}" dt="2021-03-28T05:47:13.310" v="716" actId="164"/>
          <ac:cxnSpMkLst>
            <pc:docMk/>
            <pc:sldMk cId="2956617550" sldId="291"/>
            <ac:cxnSpMk id="32" creationId="{D1E220EB-4A21-44B2-8568-3EAD79334864}"/>
          </ac:cxnSpMkLst>
        </pc:cxnChg>
        <pc:cxnChg chg="mod topLvl">
          <ac:chgData name="Judson Santiago" userId="ebb108da2f256286" providerId="LiveId" clId="{E0342C3F-88C6-4991-91D9-918E7AE8E49B}" dt="2021-03-28T05:47:13.310" v="716" actId="164"/>
          <ac:cxnSpMkLst>
            <pc:docMk/>
            <pc:sldMk cId="2956617550" sldId="291"/>
            <ac:cxnSpMk id="37" creationId="{D05AFC56-5D45-4238-A7CD-4A60799C8E1D}"/>
          </ac:cxnSpMkLst>
        </pc:cxnChg>
        <pc:cxnChg chg="mod topLvl">
          <ac:chgData name="Judson Santiago" userId="ebb108da2f256286" providerId="LiveId" clId="{E0342C3F-88C6-4991-91D9-918E7AE8E49B}" dt="2021-03-28T05:47:13.310" v="716" actId="164"/>
          <ac:cxnSpMkLst>
            <pc:docMk/>
            <pc:sldMk cId="2956617550" sldId="291"/>
            <ac:cxnSpMk id="38" creationId="{FDC2EB61-5C10-487C-8BC1-6F995629DA9B}"/>
          </ac:cxnSpMkLst>
        </pc:cxnChg>
      </pc:sldChg>
      <pc:sldChg chg="modSp mod modNotesTx">
        <pc:chgData name="Judson Santiago" userId="ebb108da2f256286" providerId="LiveId" clId="{E0342C3F-88C6-4991-91D9-918E7AE8E49B}" dt="2021-03-28T06:01:25.405" v="790" actId="1076"/>
        <pc:sldMkLst>
          <pc:docMk/>
          <pc:sldMk cId="895924103" sldId="292"/>
        </pc:sldMkLst>
        <pc:spChg chg="mod">
          <ac:chgData name="Judson Santiago" userId="ebb108da2f256286" providerId="LiveId" clId="{E0342C3F-88C6-4991-91D9-918E7AE8E49B}" dt="2021-03-28T05:53:14.040" v="742" actId="6549"/>
          <ac:spMkLst>
            <pc:docMk/>
            <pc:sldMk cId="895924103" sldId="292"/>
            <ac:spMk id="2" creationId="{B0E7BE16-BEB7-4E2B-8295-4EFB1F6454C2}"/>
          </ac:spMkLst>
        </pc:spChg>
        <pc:spChg chg="mod">
          <ac:chgData name="Judson Santiago" userId="ebb108da2f256286" providerId="LiveId" clId="{E0342C3F-88C6-4991-91D9-918E7AE8E49B}" dt="2021-03-28T06:01:13.452" v="789" actId="948"/>
          <ac:spMkLst>
            <pc:docMk/>
            <pc:sldMk cId="895924103" sldId="292"/>
            <ac:spMk id="3" creationId="{D7093457-D8AC-41CD-97CB-6FC9DC17A6F1}"/>
          </ac:spMkLst>
        </pc:spChg>
        <pc:graphicFrameChg chg="mod modGraphic">
          <ac:chgData name="Judson Santiago" userId="ebb108da2f256286" providerId="LiveId" clId="{E0342C3F-88C6-4991-91D9-918E7AE8E49B}" dt="2021-03-28T06:00:58.138" v="787" actId="403"/>
          <ac:graphicFrameMkLst>
            <pc:docMk/>
            <pc:sldMk cId="895924103" sldId="292"/>
            <ac:graphicFrameMk id="4" creationId="{E4088CDC-138E-4F5B-A21D-A2548C173B18}"/>
          </ac:graphicFrameMkLst>
        </pc:graphicFrameChg>
        <pc:graphicFrameChg chg="mod">
          <ac:chgData name="Judson Santiago" userId="ebb108da2f256286" providerId="LiveId" clId="{E0342C3F-88C6-4991-91D9-918E7AE8E49B}" dt="2021-03-28T06:01:25.405" v="790" actId="1076"/>
          <ac:graphicFrameMkLst>
            <pc:docMk/>
            <pc:sldMk cId="895924103" sldId="292"/>
            <ac:graphicFrameMk id="5" creationId="{CBAAFBCF-7058-4941-BC97-6A61FB7766A6}"/>
          </ac:graphicFrameMkLst>
        </pc:graphicFrameChg>
        <pc:graphicFrameChg chg="mod">
          <ac:chgData name="Judson Santiago" userId="ebb108da2f256286" providerId="LiveId" clId="{E0342C3F-88C6-4991-91D9-918E7AE8E49B}" dt="2021-03-28T06:01:25.405" v="790" actId="1076"/>
          <ac:graphicFrameMkLst>
            <pc:docMk/>
            <pc:sldMk cId="895924103" sldId="292"/>
            <ac:graphicFrameMk id="6" creationId="{4C874B72-DEB7-4C68-827B-82EC1C687C99}"/>
          </ac:graphicFrameMkLst>
        </pc:graphicFrameChg>
      </pc:sldChg>
      <pc:sldChg chg="addSp modSp mod">
        <pc:chgData name="Judson Santiago" userId="ebb108da2f256286" providerId="LiveId" clId="{E0342C3F-88C6-4991-91D9-918E7AE8E49B}" dt="2021-03-28T06:02:50.364" v="805" actId="1076"/>
        <pc:sldMkLst>
          <pc:docMk/>
          <pc:sldMk cId="2408378000" sldId="293"/>
        </pc:sldMkLst>
        <pc:spChg chg="mod">
          <ac:chgData name="Judson Santiago" userId="ebb108da2f256286" providerId="LiveId" clId="{E0342C3F-88C6-4991-91D9-918E7AE8E49B}" dt="2021-03-28T06:01:48.500" v="791"/>
          <ac:spMkLst>
            <pc:docMk/>
            <pc:sldMk cId="2408378000" sldId="293"/>
            <ac:spMk id="2" creationId="{D6E463A4-8E56-40A2-98A5-914B91E08E0C}"/>
          </ac:spMkLst>
        </pc:spChg>
        <pc:spChg chg="mod">
          <ac:chgData name="Judson Santiago" userId="ebb108da2f256286" providerId="LiveId" clId="{E0342C3F-88C6-4991-91D9-918E7AE8E49B}" dt="2021-03-28T06:02:30.367" v="803" actId="20577"/>
          <ac:spMkLst>
            <pc:docMk/>
            <pc:sldMk cId="2408378000" sldId="293"/>
            <ac:spMk id="3" creationId="{01373C73-3D9B-4A06-9151-09E385751FB7}"/>
          </ac:spMkLst>
        </pc:spChg>
        <pc:spChg chg="mod">
          <ac:chgData name="Judson Santiago" userId="ebb108da2f256286" providerId="LiveId" clId="{E0342C3F-88C6-4991-91D9-918E7AE8E49B}" dt="2021-03-28T06:02:46.195" v="804" actId="164"/>
          <ac:spMkLst>
            <pc:docMk/>
            <pc:sldMk cId="2408378000" sldId="293"/>
            <ac:spMk id="8" creationId="{41883483-FC57-4E0E-8214-963668B1943F}"/>
          </ac:spMkLst>
        </pc:spChg>
        <pc:spChg chg="mod">
          <ac:chgData name="Judson Santiago" userId="ebb108da2f256286" providerId="LiveId" clId="{E0342C3F-88C6-4991-91D9-918E7AE8E49B}" dt="2021-03-28T06:02:46.195" v="804" actId="164"/>
          <ac:spMkLst>
            <pc:docMk/>
            <pc:sldMk cId="2408378000" sldId="293"/>
            <ac:spMk id="10" creationId="{B8E8F2DD-1873-4CCA-9079-6982D5AB7A52}"/>
          </ac:spMkLst>
        </pc:spChg>
        <pc:spChg chg="mod">
          <ac:chgData name="Judson Santiago" userId="ebb108da2f256286" providerId="LiveId" clId="{E0342C3F-88C6-4991-91D9-918E7AE8E49B}" dt="2021-03-28T06:02:46.195" v="804" actId="164"/>
          <ac:spMkLst>
            <pc:docMk/>
            <pc:sldMk cId="2408378000" sldId="293"/>
            <ac:spMk id="14" creationId="{E33DC43E-1AB2-4696-952E-5E6DBDAEAEB5}"/>
          </ac:spMkLst>
        </pc:spChg>
        <pc:spChg chg="mod">
          <ac:chgData name="Judson Santiago" userId="ebb108da2f256286" providerId="LiveId" clId="{E0342C3F-88C6-4991-91D9-918E7AE8E49B}" dt="2021-03-28T06:02:46.195" v="804" actId="164"/>
          <ac:spMkLst>
            <pc:docMk/>
            <pc:sldMk cId="2408378000" sldId="293"/>
            <ac:spMk id="15" creationId="{5A36F060-C0CB-4F0C-B95C-553098EE97F8}"/>
          </ac:spMkLst>
        </pc:spChg>
        <pc:spChg chg="mod">
          <ac:chgData name="Judson Santiago" userId="ebb108da2f256286" providerId="LiveId" clId="{E0342C3F-88C6-4991-91D9-918E7AE8E49B}" dt="2021-03-28T06:02:46.195" v="804" actId="164"/>
          <ac:spMkLst>
            <pc:docMk/>
            <pc:sldMk cId="2408378000" sldId="293"/>
            <ac:spMk id="20" creationId="{80BB00F6-9FB1-4D07-9381-8AC6AA9C9B3F}"/>
          </ac:spMkLst>
        </pc:spChg>
        <pc:spChg chg="mod">
          <ac:chgData name="Judson Santiago" userId="ebb108da2f256286" providerId="LiveId" clId="{E0342C3F-88C6-4991-91D9-918E7AE8E49B}" dt="2021-03-28T06:02:46.195" v="804" actId="164"/>
          <ac:spMkLst>
            <pc:docMk/>
            <pc:sldMk cId="2408378000" sldId="293"/>
            <ac:spMk id="25" creationId="{15E6A798-0AAC-4A1C-A3BD-4892285B09FC}"/>
          </ac:spMkLst>
        </pc:spChg>
        <pc:grpChg chg="add mod">
          <ac:chgData name="Judson Santiago" userId="ebb108da2f256286" providerId="LiveId" clId="{E0342C3F-88C6-4991-91D9-918E7AE8E49B}" dt="2021-03-28T06:02:50.364" v="805" actId="1076"/>
          <ac:grpSpMkLst>
            <pc:docMk/>
            <pc:sldMk cId="2408378000" sldId="293"/>
            <ac:grpSpMk id="6" creationId="{581A79AD-965D-4C01-AB6D-BEC91C17DF59}"/>
          </ac:grpSpMkLst>
        </pc:grpChg>
        <pc:cxnChg chg="mod">
          <ac:chgData name="Judson Santiago" userId="ebb108da2f256286" providerId="LiveId" clId="{E0342C3F-88C6-4991-91D9-918E7AE8E49B}" dt="2021-03-28T06:02:46.195" v="804" actId="164"/>
          <ac:cxnSpMkLst>
            <pc:docMk/>
            <pc:sldMk cId="2408378000" sldId="293"/>
            <ac:cxnSpMk id="11" creationId="{ABADE6F3-0E28-49FA-A2BF-9236BE76E5E1}"/>
          </ac:cxnSpMkLst>
        </pc:cxnChg>
        <pc:cxnChg chg="mod">
          <ac:chgData name="Judson Santiago" userId="ebb108da2f256286" providerId="LiveId" clId="{E0342C3F-88C6-4991-91D9-918E7AE8E49B}" dt="2021-03-28T06:02:46.195" v="804" actId="164"/>
          <ac:cxnSpMkLst>
            <pc:docMk/>
            <pc:sldMk cId="2408378000" sldId="293"/>
            <ac:cxnSpMk id="12" creationId="{6078F9B2-4D3C-45DC-AD20-31C12058CC1F}"/>
          </ac:cxnSpMkLst>
        </pc:cxnChg>
        <pc:cxnChg chg="mod">
          <ac:chgData name="Judson Santiago" userId="ebb108da2f256286" providerId="LiveId" clId="{E0342C3F-88C6-4991-91D9-918E7AE8E49B}" dt="2021-03-28T06:02:46.195" v="804" actId="164"/>
          <ac:cxnSpMkLst>
            <pc:docMk/>
            <pc:sldMk cId="2408378000" sldId="293"/>
            <ac:cxnSpMk id="16" creationId="{C2C97664-5D37-429A-854E-D4DE9D885DE2}"/>
          </ac:cxnSpMkLst>
        </pc:cxnChg>
        <pc:cxnChg chg="mod">
          <ac:chgData name="Judson Santiago" userId="ebb108da2f256286" providerId="LiveId" clId="{E0342C3F-88C6-4991-91D9-918E7AE8E49B}" dt="2021-03-28T06:02:46.195" v="804" actId="164"/>
          <ac:cxnSpMkLst>
            <pc:docMk/>
            <pc:sldMk cId="2408378000" sldId="293"/>
            <ac:cxnSpMk id="17" creationId="{2C33C6D6-F4A0-44A4-A78D-2750802DA75F}"/>
          </ac:cxnSpMkLst>
        </pc:cxnChg>
        <pc:cxnChg chg="mod">
          <ac:chgData name="Judson Santiago" userId="ebb108da2f256286" providerId="LiveId" clId="{E0342C3F-88C6-4991-91D9-918E7AE8E49B}" dt="2021-03-28T06:02:46.195" v="804" actId="164"/>
          <ac:cxnSpMkLst>
            <pc:docMk/>
            <pc:sldMk cId="2408378000" sldId="293"/>
            <ac:cxnSpMk id="22" creationId="{889FC6AC-E769-4417-8F0A-3A96D2B9FCDF}"/>
          </ac:cxnSpMkLst>
        </pc:cxnChg>
      </pc:sldChg>
      <pc:sldChg chg="modSp mod">
        <pc:chgData name="Judson Santiago" userId="ebb108da2f256286" providerId="LiveId" clId="{E0342C3F-88C6-4991-91D9-918E7AE8E49B}" dt="2021-03-28T06:05:44.504" v="814" actId="167"/>
        <pc:sldMkLst>
          <pc:docMk/>
          <pc:sldMk cId="2425921583" sldId="294"/>
        </pc:sldMkLst>
        <pc:spChg chg="mod">
          <ac:chgData name="Judson Santiago" userId="ebb108da2f256286" providerId="LiveId" clId="{E0342C3F-88C6-4991-91D9-918E7AE8E49B}" dt="2021-03-28T06:03:52.803" v="806" actId="6549"/>
          <ac:spMkLst>
            <pc:docMk/>
            <pc:sldMk cId="2425921583" sldId="294"/>
            <ac:spMk id="2" creationId="{89D57A62-4387-4B63-B845-366A2A4ADB8A}"/>
          </ac:spMkLst>
        </pc:spChg>
        <pc:spChg chg="mod">
          <ac:chgData name="Judson Santiago" userId="ebb108da2f256286" providerId="LiveId" clId="{E0342C3F-88C6-4991-91D9-918E7AE8E49B}" dt="2021-03-28T06:04:16.270" v="809" actId="20577"/>
          <ac:spMkLst>
            <pc:docMk/>
            <pc:sldMk cId="2425921583" sldId="294"/>
            <ac:spMk id="3" creationId="{06108047-3A7B-429B-B2CA-AC0DF270558C}"/>
          </ac:spMkLst>
        </pc:spChg>
        <pc:spChg chg="mod ord">
          <ac:chgData name="Judson Santiago" userId="ebb108da2f256286" providerId="LiveId" clId="{E0342C3F-88C6-4991-91D9-918E7AE8E49B}" dt="2021-03-28T06:05:44.504" v="814" actId="167"/>
          <ac:spMkLst>
            <pc:docMk/>
            <pc:sldMk cId="2425921583" sldId="294"/>
            <ac:spMk id="15" creationId="{D6A680FC-F5FB-4D0C-A068-BB5A2B2C4AF0}"/>
          </ac:spMkLst>
        </pc:spChg>
        <pc:spChg chg="mod ord">
          <ac:chgData name="Judson Santiago" userId="ebb108da2f256286" providerId="LiveId" clId="{E0342C3F-88C6-4991-91D9-918E7AE8E49B}" dt="2021-03-28T06:05:44.504" v="814" actId="167"/>
          <ac:spMkLst>
            <pc:docMk/>
            <pc:sldMk cId="2425921583" sldId="294"/>
            <ac:spMk id="20" creationId="{75173A28-8DEE-4655-A9F8-57816F749D86}"/>
          </ac:spMkLst>
        </pc:spChg>
        <pc:graphicFrameChg chg="ord">
          <ac:chgData name="Judson Santiago" userId="ebb108da2f256286" providerId="LiveId" clId="{E0342C3F-88C6-4991-91D9-918E7AE8E49B}" dt="2021-03-28T06:05:16.946" v="810" actId="167"/>
          <ac:graphicFrameMkLst>
            <pc:docMk/>
            <pc:sldMk cId="2425921583" sldId="294"/>
            <ac:graphicFrameMk id="4" creationId="{435EC136-CE39-4E6F-9DC2-9327331CF2EB}"/>
          </ac:graphicFrameMkLst>
        </pc:graphicFrameChg>
      </pc:sldChg>
      <pc:sldChg chg="modSp mod">
        <pc:chgData name="Judson Santiago" userId="ebb108da2f256286" providerId="LiveId" clId="{E0342C3F-88C6-4991-91D9-918E7AE8E49B}" dt="2021-03-28T06:10:39.687" v="844"/>
        <pc:sldMkLst>
          <pc:docMk/>
          <pc:sldMk cId="3274491715" sldId="295"/>
        </pc:sldMkLst>
        <pc:spChg chg="mod">
          <ac:chgData name="Judson Santiago" userId="ebb108da2f256286" providerId="LiveId" clId="{E0342C3F-88C6-4991-91D9-918E7AE8E49B}" dt="2021-03-28T06:10:39.687" v="844"/>
          <ac:spMkLst>
            <pc:docMk/>
            <pc:sldMk cId="3274491715" sldId="295"/>
            <ac:spMk id="2" creationId="{B1F88263-3473-4877-AB29-4814778B479F}"/>
          </ac:spMkLst>
        </pc:spChg>
      </pc:sldChg>
      <pc:sldChg chg="modSp mod">
        <pc:chgData name="Judson Santiago" userId="ebb108da2f256286" providerId="LiveId" clId="{E0342C3F-88C6-4991-91D9-918E7AE8E49B}" dt="2021-03-28T06:10:43.497" v="845"/>
        <pc:sldMkLst>
          <pc:docMk/>
          <pc:sldMk cId="861982384" sldId="296"/>
        </pc:sldMkLst>
        <pc:spChg chg="mod">
          <ac:chgData name="Judson Santiago" userId="ebb108da2f256286" providerId="LiveId" clId="{E0342C3F-88C6-4991-91D9-918E7AE8E49B}" dt="2021-03-28T06:10:43.497" v="845"/>
          <ac:spMkLst>
            <pc:docMk/>
            <pc:sldMk cId="861982384" sldId="296"/>
            <ac:spMk id="2" creationId="{5D13B897-0F87-4D9B-8B7C-ADD6CA9EE804}"/>
          </ac:spMkLst>
        </pc:spChg>
      </pc:sldChg>
      <pc:sldChg chg="addSp modSp mod modNotesTx">
        <pc:chgData name="Judson Santiago" userId="ebb108da2f256286" providerId="LiveId" clId="{E0342C3F-88C6-4991-91D9-918E7AE8E49B}" dt="2021-03-28T07:02:12.087" v="1465" actId="207"/>
        <pc:sldMkLst>
          <pc:docMk/>
          <pc:sldMk cId="1949571091" sldId="299"/>
        </pc:sldMkLst>
        <pc:spChg chg="mod">
          <ac:chgData name="Judson Santiago" userId="ebb108da2f256286" providerId="LiveId" clId="{E0342C3F-88C6-4991-91D9-918E7AE8E49B}" dt="2021-03-28T07:02:12.087" v="1465" actId="207"/>
          <ac:spMkLst>
            <pc:docMk/>
            <pc:sldMk cId="1949571091" sldId="299"/>
            <ac:spMk id="3" creationId="{242A5643-A04D-43BD-8186-B693DE4B6AC7}"/>
          </ac:spMkLst>
        </pc:spChg>
        <pc:spChg chg="mod">
          <ac:chgData name="Judson Santiago" userId="ebb108da2f256286" providerId="LiveId" clId="{E0342C3F-88C6-4991-91D9-918E7AE8E49B}" dt="2021-03-28T06:46:44.141" v="1193" actId="1035"/>
          <ac:spMkLst>
            <pc:docMk/>
            <pc:sldMk cId="1949571091" sldId="299"/>
            <ac:spMk id="4" creationId="{6058D43B-31E8-4B3B-8F97-52A987E1F187}"/>
          </ac:spMkLst>
        </pc:spChg>
        <pc:spChg chg="add mod">
          <ac:chgData name="Judson Santiago" userId="ebb108da2f256286" providerId="LiveId" clId="{E0342C3F-88C6-4991-91D9-918E7AE8E49B}" dt="2021-03-28T06:46:49.078" v="1196" actId="1036"/>
          <ac:spMkLst>
            <pc:docMk/>
            <pc:sldMk cId="1949571091" sldId="299"/>
            <ac:spMk id="9" creationId="{E8DF7FA3-C432-4228-A5EB-4544B00B86AA}"/>
          </ac:spMkLst>
        </pc:spChg>
      </pc:sldChg>
      <pc:sldChg chg="delSp modSp mod modNotesTx">
        <pc:chgData name="Judson Santiago" userId="ebb108da2f256286" providerId="LiveId" clId="{E0342C3F-88C6-4991-91D9-918E7AE8E49B}" dt="2021-03-28T07:07:18.918" v="1472" actId="20577"/>
        <pc:sldMkLst>
          <pc:docMk/>
          <pc:sldMk cId="473612617" sldId="300"/>
        </pc:sldMkLst>
        <pc:spChg chg="mod">
          <ac:chgData name="Judson Santiago" userId="ebb108da2f256286" providerId="LiveId" clId="{E0342C3F-88C6-4991-91D9-918E7AE8E49B}" dt="2021-03-28T07:07:18.918" v="1472" actId="20577"/>
          <ac:spMkLst>
            <pc:docMk/>
            <pc:sldMk cId="473612617" sldId="300"/>
            <ac:spMk id="3" creationId="{7A82D86C-74DB-426D-AA00-962B4A0C5A1A}"/>
          </ac:spMkLst>
        </pc:spChg>
        <pc:grpChg chg="del">
          <ac:chgData name="Judson Santiago" userId="ebb108da2f256286" providerId="LiveId" clId="{E0342C3F-88C6-4991-91D9-918E7AE8E49B}" dt="2021-03-28T07:05:27.242" v="1468" actId="478"/>
          <ac:grpSpMkLst>
            <pc:docMk/>
            <pc:sldMk cId="473612617" sldId="300"/>
            <ac:grpSpMk id="4" creationId="{7B4DE0EF-FE98-40BD-BCC8-239F1726D967}"/>
          </ac:grpSpMkLst>
        </pc:grpChg>
      </pc:sldChg>
      <pc:sldChg chg="modSp mod modNotesTx">
        <pc:chgData name="Judson Santiago" userId="ebb108da2f256286" providerId="LiveId" clId="{E0342C3F-88C6-4991-91D9-918E7AE8E49B}" dt="2021-03-29T03:03:14.890" v="1668" actId="20577"/>
        <pc:sldMkLst>
          <pc:docMk/>
          <pc:sldMk cId="15422127" sldId="301"/>
        </pc:sldMkLst>
        <pc:spChg chg="mod">
          <ac:chgData name="Judson Santiago" userId="ebb108da2f256286" providerId="LiveId" clId="{E0342C3F-88C6-4991-91D9-918E7AE8E49B}" dt="2021-03-29T03:01:48.309" v="1556" actId="207"/>
          <ac:spMkLst>
            <pc:docMk/>
            <pc:sldMk cId="15422127" sldId="301"/>
            <ac:spMk id="4" creationId="{AAD5CA08-15D7-49CE-9166-243608A2C202}"/>
          </ac:spMkLst>
        </pc:spChg>
      </pc:sldChg>
      <pc:sldChg chg="modSp mod">
        <pc:chgData name="Judson Santiago" userId="ebb108da2f256286" providerId="LiveId" clId="{E0342C3F-88C6-4991-91D9-918E7AE8E49B}" dt="2021-03-29T03:05:35.192" v="1735" actId="20577"/>
        <pc:sldMkLst>
          <pc:docMk/>
          <pc:sldMk cId="1208584341" sldId="302"/>
        </pc:sldMkLst>
        <pc:spChg chg="mod">
          <ac:chgData name="Judson Santiago" userId="ebb108da2f256286" providerId="LiveId" clId="{E0342C3F-88C6-4991-91D9-918E7AE8E49B}" dt="2021-03-29T03:05:35.192" v="1735" actId="20577"/>
          <ac:spMkLst>
            <pc:docMk/>
            <pc:sldMk cId="1208584341" sldId="302"/>
            <ac:spMk id="3" creationId="{63D80293-D221-45A3-BD3F-06DE48FC6ACB}"/>
          </ac:spMkLst>
        </pc:spChg>
      </pc:sldChg>
      <pc:sldChg chg="addSp modSp mod modNotesTx">
        <pc:chgData name="Judson Santiago" userId="ebb108da2f256286" providerId="LiveId" clId="{E0342C3F-88C6-4991-91D9-918E7AE8E49B}" dt="2021-03-31T05:14:10.207" v="2048" actId="1035"/>
        <pc:sldMkLst>
          <pc:docMk/>
          <pc:sldMk cId="3196641864" sldId="303"/>
        </pc:sldMkLst>
        <pc:spChg chg="mod">
          <ac:chgData name="Judson Santiago" userId="ebb108da2f256286" providerId="LiveId" clId="{E0342C3F-88C6-4991-91D9-918E7AE8E49B}" dt="2021-03-29T03:08:31.666" v="1737" actId="20577"/>
          <ac:spMkLst>
            <pc:docMk/>
            <pc:sldMk cId="3196641864" sldId="303"/>
            <ac:spMk id="3" creationId="{1B2377F7-9AB5-4DA6-835D-61739F9A490C}"/>
          </ac:spMkLst>
        </pc:spChg>
        <pc:spChg chg="mod">
          <ac:chgData name="Judson Santiago" userId="ebb108da2f256286" providerId="LiveId" clId="{E0342C3F-88C6-4991-91D9-918E7AE8E49B}" dt="2021-03-31T05:14:10.207" v="2048" actId="1035"/>
          <ac:spMkLst>
            <pc:docMk/>
            <pc:sldMk cId="3196641864" sldId="303"/>
            <ac:spMk id="4" creationId="{069B16AB-ADD6-4AFD-8CA7-A6C1E54B1FA3}"/>
          </ac:spMkLst>
        </pc:spChg>
        <pc:spChg chg="mod">
          <ac:chgData name="Judson Santiago" userId="ebb108da2f256286" providerId="LiveId" clId="{E0342C3F-88C6-4991-91D9-918E7AE8E49B}" dt="2021-03-30T19:35:04.981" v="1895"/>
          <ac:spMkLst>
            <pc:docMk/>
            <pc:sldMk cId="3196641864" sldId="303"/>
            <ac:spMk id="6" creationId="{CB7972FE-F5F3-40F4-9382-AFA44E559F93}"/>
          </ac:spMkLst>
        </pc:spChg>
        <pc:spChg chg="mod">
          <ac:chgData name="Judson Santiago" userId="ebb108da2f256286" providerId="LiveId" clId="{E0342C3F-88C6-4991-91D9-918E7AE8E49B}" dt="2021-03-30T19:35:04.981" v="1895"/>
          <ac:spMkLst>
            <pc:docMk/>
            <pc:sldMk cId="3196641864" sldId="303"/>
            <ac:spMk id="7" creationId="{05BE7B09-0EF6-470D-8129-C6C9CE5CA34C}"/>
          </ac:spMkLst>
        </pc:spChg>
        <pc:grpChg chg="add mod">
          <ac:chgData name="Judson Santiago" userId="ebb108da2f256286" providerId="LiveId" clId="{E0342C3F-88C6-4991-91D9-918E7AE8E49B}" dt="2021-03-30T19:35:04.981" v="1895"/>
          <ac:grpSpMkLst>
            <pc:docMk/>
            <pc:sldMk cId="3196641864" sldId="303"/>
            <ac:grpSpMk id="5" creationId="{67B94C1C-695F-4CA5-9EBF-583C0321FBC8}"/>
          </ac:grpSpMkLst>
        </pc:grpChg>
      </pc:sldChg>
      <pc:sldChg chg="addSp delSp modSp mod modNotesTx">
        <pc:chgData name="Judson Santiago" userId="ebb108da2f256286" providerId="LiveId" clId="{E0342C3F-88C6-4991-91D9-918E7AE8E49B}" dt="2021-04-01T16:33:51.964" v="2088" actId="20577"/>
        <pc:sldMkLst>
          <pc:docMk/>
          <pc:sldMk cId="3813757586" sldId="310"/>
        </pc:sldMkLst>
        <pc:spChg chg="mod">
          <ac:chgData name="Judson Santiago" userId="ebb108da2f256286" providerId="LiveId" clId="{E0342C3F-88C6-4991-91D9-918E7AE8E49B}" dt="2021-03-31T02:39:36.539" v="2035" actId="404"/>
          <ac:spMkLst>
            <pc:docMk/>
            <pc:sldMk cId="3813757586" sldId="310"/>
            <ac:spMk id="3" creationId="{02B91FA4-5F53-4CE0-98EB-457EBE8CD16E}"/>
          </ac:spMkLst>
        </pc:spChg>
        <pc:spChg chg="mod topLvl">
          <ac:chgData name="Judson Santiago" userId="ebb108da2f256286" providerId="LiveId" clId="{E0342C3F-88C6-4991-91D9-918E7AE8E49B}" dt="2021-03-28T05:09:24.420" v="300" actId="164"/>
          <ac:spMkLst>
            <pc:docMk/>
            <pc:sldMk cId="3813757586" sldId="310"/>
            <ac:spMk id="23" creationId="{3D6ECF99-0BCC-4AD1-BF05-C8CA458E23E8}"/>
          </ac:spMkLst>
        </pc:spChg>
        <pc:spChg chg="mod topLvl">
          <ac:chgData name="Judson Santiago" userId="ebb108da2f256286" providerId="LiveId" clId="{E0342C3F-88C6-4991-91D9-918E7AE8E49B}" dt="2021-03-28T05:09:24.420" v="300" actId="164"/>
          <ac:spMkLst>
            <pc:docMk/>
            <pc:sldMk cId="3813757586" sldId="310"/>
            <ac:spMk id="24" creationId="{B1CAC3A5-90B6-4231-9FF1-8F33AE5FB842}"/>
          </ac:spMkLst>
        </pc:spChg>
        <pc:spChg chg="mod topLvl">
          <ac:chgData name="Judson Santiago" userId="ebb108da2f256286" providerId="LiveId" clId="{E0342C3F-88C6-4991-91D9-918E7AE8E49B}" dt="2021-03-28T05:09:24.420" v="300" actId="164"/>
          <ac:spMkLst>
            <pc:docMk/>
            <pc:sldMk cId="3813757586" sldId="310"/>
            <ac:spMk id="25" creationId="{0165AB86-AC8C-4483-9A57-D3161CD90791}"/>
          </ac:spMkLst>
        </pc:spChg>
        <pc:spChg chg="mod topLvl">
          <ac:chgData name="Judson Santiago" userId="ebb108da2f256286" providerId="LiveId" clId="{E0342C3F-88C6-4991-91D9-918E7AE8E49B}" dt="2021-03-28T05:09:24.420" v="300" actId="164"/>
          <ac:spMkLst>
            <pc:docMk/>
            <pc:sldMk cId="3813757586" sldId="310"/>
            <ac:spMk id="26" creationId="{C77E3A32-9257-4B05-96BC-C3409F9F0F75}"/>
          </ac:spMkLst>
        </pc:spChg>
        <pc:spChg chg="mod topLvl">
          <ac:chgData name="Judson Santiago" userId="ebb108da2f256286" providerId="LiveId" clId="{E0342C3F-88C6-4991-91D9-918E7AE8E49B}" dt="2021-03-28T05:09:24.420" v="300" actId="164"/>
          <ac:spMkLst>
            <pc:docMk/>
            <pc:sldMk cId="3813757586" sldId="310"/>
            <ac:spMk id="27" creationId="{B3DE1B73-926C-4120-86F6-04B8A5F63CAE}"/>
          </ac:spMkLst>
        </pc:spChg>
        <pc:spChg chg="mod topLvl">
          <ac:chgData name="Judson Santiago" userId="ebb108da2f256286" providerId="LiveId" clId="{E0342C3F-88C6-4991-91D9-918E7AE8E49B}" dt="2021-03-28T05:09:24.420" v="300" actId="164"/>
          <ac:spMkLst>
            <pc:docMk/>
            <pc:sldMk cId="3813757586" sldId="310"/>
            <ac:spMk id="31" creationId="{9032DFF3-9B15-4E5C-A90A-FBAA55D16C46}"/>
          </ac:spMkLst>
        </pc:spChg>
        <pc:spChg chg="mod topLvl">
          <ac:chgData name="Judson Santiago" userId="ebb108da2f256286" providerId="LiveId" clId="{E0342C3F-88C6-4991-91D9-918E7AE8E49B}" dt="2021-03-28T05:09:24.420" v="300" actId="164"/>
          <ac:spMkLst>
            <pc:docMk/>
            <pc:sldMk cId="3813757586" sldId="310"/>
            <ac:spMk id="32" creationId="{09593937-AD89-475E-B3D0-FF8220A9407A}"/>
          </ac:spMkLst>
        </pc:spChg>
        <pc:spChg chg="mod topLvl">
          <ac:chgData name="Judson Santiago" userId="ebb108da2f256286" providerId="LiveId" clId="{E0342C3F-88C6-4991-91D9-918E7AE8E49B}" dt="2021-03-28T05:09:24.420" v="300" actId="164"/>
          <ac:spMkLst>
            <pc:docMk/>
            <pc:sldMk cId="3813757586" sldId="310"/>
            <ac:spMk id="37" creationId="{090D0ADF-C96A-4B7F-AB1A-DFD6FFE5BB6A}"/>
          </ac:spMkLst>
        </pc:spChg>
        <pc:spChg chg="mod topLvl">
          <ac:chgData name="Judson Santiago" userId="ebb108da2f256286" providerId="LiveId" clId="{E0342C3F-88C6-4991-91D9-918E7AE8E49B}" dt="2021-03-28T05:09:24.420" v="300" actId="164"/>
          <ac:spMkLst>
            <pc:docMk/>
            <pc:sldMk cId="3813757586" sldId="310"/>
            <ac:spMk id="38" creationId="{E94C8CD3-E91F-4693-AB20-78D77920771F}"/>
          </ac:spMkLst>
        </pc:spChg>
        <pc:spChg chg="mod topLvl">
          <ac:chgData name="Judson Santiago" userId="ebb108da2f256286" providerId="LiveId" clId="{E0342C3F-88C6-4991-91D9-918E7AE8E49B}" dt="2021-03-28T05:09:24.420" v="300" actId="164"/>
          <ac:spMkLst>
            <pc:docMk/>
            <pc:sldMk cId="3813757586" sldId="310"/>
            <ac:spMk id="44" creationId="{E377B729-FEFE-4F94-93E4-1C8246CCA45D}"/>
          </ac:spMkLst>
        </pc:spChg>
        <pc:spChg chg="mod topLvl">
          <ac:chgData name="Judson Santiago" userId="ebb108da2f256286" providerId="LiveId" clId="{E0342C3F-88C6-4991-91D9-918E7AE8E49B}" dt="2021-03-28T05:09:24.420" v="300" actId="164"/>
          <ac:spMkLst>
            <pc:docMk/>
            <pc:sldMk cId="3813757586" sldId="310"/>
            <ac:spMk id="47" creationId="{79BA36E5-B424-4F55-8149-B4EA0EF3E5FA}"/>
          </ac:spMkLst>
        </pc:spChg>
        <pc:spChg chg="mod topLvl">
          <ac:chgData name="Judson Santiago" userId="ebb108da2f256286" providerId="LiveId" clId="{E0342C3F-88C6-4991-91D9-918E7AE8E49B}" dt="2021-03-28T05:09:24.420" v="300" actId="164"/>
          <ac:spMkLst>
            <pc:docMk/>
            <pc:sldMk cId="3813757586" sldId="310"/>
            <ac:spMk id="50" creationId="{B80811F6-9D90-4E20-B304-CD461D85BF8B}"/>
          </ac:spMkLst>
        </pc:spChg>
        <pc:spChg chg="mod topLvl">
          <ac:chgData name="Judson Santiago" userId="ebb108da2f256286" providerId="LiveId" clId="{E0342C3F-88C6-4991-91D9-918E7AE8E49B}" dt="2021-03-28T05:09:24.420" v="300" actId="164"/>
          <ac:spMkLst>
            <pc:docMk/>
            <pc:sldMk cId="3813757586" sldId="310"/>
            <ac:spMk id="51" creationId="{EDAC5D92-30C4-45DF-B8D8-58D7CE72C801}"/>
          </ac:spMkLst>
        </pc:spChg>
        <pc:spChg chg="mod topLvl">
          <ac:chgData name="Judson Santiago" userId="ebb108da2f256286" providerId="LiveId" clId="{E0342C3F-88C6-4991-91D9-918E7AE8E49B}" dt="2021-03-28T05:09:24.420" v="300" actId="164"/>
          <ac:spMkLst>
            <pc:docMk/>
            <pc:sldMk cId="3813757586" sldId="310"/>
            <ac:spMk id="66" creationId="{A15D0038-2862-478A-ADAE-9E10140D2D24}"/>
          </ac:spMkLst>
        </pc:spChg>
        <pc:spChg chg="mod topLvl">
          <ac:chgData name="Judson Santiago" userId="ebb108da2f256286" providerId="LiveId" clId="{E0342C3F-88C6-4991-91D9-918E7AE8E49B}" dt="2021-03-28T05:09:24.420" v="300" actId="164"/>
          <ac:spMkLst>
            <pc:docMk/>
            <pc:sldMk cId="3813757586" sldId="310"/>
            <ac:spMk id="67" creationId="{EA37EC17-6F77-44BA-A4C9-6CCD2B7DE2FC}"/>
          </ac:spMkLst>
        </pc:spChg>
        <pc:spChg chg="mod topLvl">
          <ac:chgData name="Judson Santiago" userId="ebb108da2f256286" providerId="LiveId" clId="{E0342C3F-88C6-4991-91D9-918E7AE8E49B}" dt="2021-03-28T05:09:24.420" v="300" actId="164"/>
          <ac:spMkLst>
            <pc:docMk/>
            <pc:sldMk cId="3813757586" sldId="310"/>
            <ac:spMk id="74" creationId="{33ED129C-4111-4F01-905F-1A76E5FCC58E}"/>
          </ac:spMkLst>
        </pc:spChg>
        <pc:grpChg chg="del mod">
          <ac:chgData name="Judson Santiago" userId="ebb108da2f256286" providerId="LiveId" clId="{E0342C3F-88C6-4991-91D9-918E7AE8E49B}" dt="2021-03-28T05:07:43.608" v="292" actId="165"/>
          <ac:grpSpMkLst>
            <pc:docMk/>
            <pc:sldMk cId="3813757586" sldId="310"/>
            <ac:grpSpMk id="4" creationId="{9469316D-0A3B-417E-991B-18FBF8E8A719}"/>
          </ac:grpSpMkLst>
        </pc:grpChg>
        <pc:grpChg chg="add del mod">
          <ac:chgData name="Judson Santiago" userId="ebb108da2f256286" providerId="LiveId" clId="{E0342C3F-88C6-4991-91D9-918E7AE8E49B}" dt="2021-03-28T05:09:07.499" v="299" actId="165"/>
          <ac:grpSpMkLst>
            <pc:docMk/>
            <pc:sldMk cId="3813757586" sldId="310"/>
            <ac:grpSpMk id="9" creationId="{26333628-6BA9-42AE-ADD4-EE29D1D970A4}"/>
          </ac:grpSpMkLst>
        </pc:grpChg>
        <pc:grpChg chg="add mod">
          <ac:chgData name="Judson Santiago" userId="ebb108da2f256286" providerId="LiveId" clId="{E0342C3F-88C6-4991-91D9-918E7AE8E49B}" dt="2021-03-28T05:09:24.420" v="300" actId="164"/>
          <ac:grpSpMkLst>
            <pc:docMk/>
            <pc:sldMk cId="3813757586" sldId="310"/>
            <ac:grpSpMk id="10" creationId="{1F81F2FD-F8A7-4CEA-9A5D-9158E0982EB7}"/>
          </ac:grpSpMkLst>
        </pc:grpChg>
        <pc:cxnChg chg="mod topLvl">
          <ac:chgData name="Judson Santiago" userId="ebb108da2f256286" providerId="LiveId" clId="{E0342C3F-88C6-4991-91D9-918E7AE8E49B}" dt="2021-03-28T05:09:24.420" v="300" actId="164"/>
          <ac:cxnSpMkLst>
            <pc:docMk/>
            <pc:sldMk cId="3813757586" sldId="310"/>
            <ac:cxnSpMk id="42" creationId="{27E4521F-BD42-49B9-B6C3-145069D95BB5}"/>
          </ac:cxnSpMkLst>
        </pc:cxnChg>
        <pc:cxnChg chg="mod topLvl">
          <ac:chgData name="Judson Santiago" userId="ebb108da2f256286" providerId="LiveId" clId="{E0342C3F-88C6-4991-91D9-918E7AE8E49B}" dt="2021-03-28T05:09:24.420" v="300" actId="164"/>
          <ac:cxnSpMkLst>
            <pc:docMk/>
            <pc:sldMk cId="3813757586" sldId="310"/>
            <ac:cxnSpMk id="43" creationId="{EEAEB0A4-1719-468D-8F01-876DDFD150E5}"/>
          </ac:cxnSpMkLst>
        </pc:cxnChg>
        <pc:cxnChg chg="mod topLvl">
          <ac:chgData name="Judson Santiago" userId="ebb108da2f256286" providerId="LiveId" clId="{E0342C3F-88C6-4991-91D9-918E7AE8E49B}" dt="2021-03-28T05:09:24.420" v="300" actId="164"/>
          <ac:cxnSpMkLst>
            <pc:docMk/>
            <pc:sldMk cId="3813757586" sldId="310"/>
            <ac:cxnSpMk id="45" creationId="{C1DED073-1519-436E-8647-A62D660184EE}"/>
          </ac:cxnSpMkLst>
        </pc:cxnChg>
        <pc:cxnChg chg="mod topLvl">
          <ac:chgData name="Judson Santiago" userId="ebb108da2f256286" providerId="LiveId" clId="{E0342C3F-88C6-4991-91D9-918E7AE8E49B}" dt="2021-03-28T05:09:24.420" v="300" actId="164"/>
          <ac:cxnSpMkLst>
            <pc:docMk/>
            <pc:sldMk cId="3813757586" sldId="310"/>
            <ac:cxnSpMk id="46" creationId="{4FEF9B34-8D6A-42F2-8BBF-39FC69B146F1}"/>
          </ac:cxnSpMkLst>
        </pc:cxnChg>
        <pc:cxnChg chg="mod topLvl">
          <ac:chgData name="Judson Santiago" userId="ebb108da2f256286" providerId="LiveId" clId="{E0342C3F-88C6-4991-91D9-918E7AE8E49B}" dt="2021-03-28T05:09:24.420" v="300" actId="164"/>
          <ac:cxnSpMkLst>
            <pc:docMk/>
            <pc:sldMk cId="3813757586" sldId="310"/>
            <ac:cxnSpMk id="48" creationId="{4A7CCF6B-C1F7-4E1E-B0CE-8EBAAEEBBDA7}"/>
          </ac:cxnSpMkLst>
        </pc:cxnChg>
        <pc:cxnChg chg="mod topLvl">
          <ac:chgData name="Judson Santiago" userId="ebb108da2f256286" providerId="LiveId" clId="{E0342C3F-88C6-4991-91D9-918E7AE8E49B}" dt="2021-03-28T05:09:24.420" v="300" actId="164"/>
          <ac:cxnSpMkLst>
            <pc:docMk/>
            <pc:sldMk cId="3813757586" sldId="310"/>
            <ac:cxnSpMk id="49" creationId="{E0868FDA-2D5E-4FDA-9623-80EBE3EE333A}"/>
          </ac:cxnSpMkLst>
        </pc:cxnChg>
        <pc:cxnChg chg="mod topLvl">
          <ac:chgData name="Judson Santiago" userId="ebb108da2f256286" providerId="LiveId" clId="{E0342C3F-88C6-4991-91D9-918E7AE8E49B}" dt="2021-03-28T05:09:24.420" v="300" actId="164"/>
          <ac:cxnSpMkLst>
            <pc:docMk/>
            <pc:sldMk cId="3813757586" sldId="310"/>
            <ac:cxnSpMk id="68" creationId="{90F6CD8A-CDB8-40C5-85EB-86E4CBCA0236}"/>
          </ac:cxnSpMkLst>
        </pc:cxnChg>
        <pc:cxnChg chg="mod topLvl">
          <ac:chgData name="Judson Santiago" userId="ebb108da2f256286" providerId="LiveId" clId="{E0342C3F-88C6-4991-91D9-918E7AE8E49B}" dt="2021-03-28T05:09:24.420" v="300" actId="164"/>
          <ac:cxnSpMkLst>
            <pc:docMk/>
            <pc:sldMk cId="3813757586" sldId="310"/>
            <ac:cxnSpMk id="69" creationId="{13E2BAD0-FF82-403B-8E88-52950C471712}"/>
          </ac:cxnSpMkLst>
        </pc:cxnChg>
        <pc:cxnChg chg="mod topLvl">
          <ac:chgData name="Judson Santiago" userId="ebb108da2f256286" providerId="LiveId" clId="{E0342C3F-88C6-4991-91D9-918E7AE8E49B}" dt="2021-03-28T05:09:24.420" v="300" actId="164"/>
          <ac:cxnSpMkLst>
            <pc:docMk/>
            <pc:sldMk cId="3813757586" sldId="310"/>
            <ac:cxnSpMk id="71" creationId="{9EE70296-EB07-43B7-9D76-1094D422ACA1}"/>
          </ac:cxnSpMkLst>
        </pc:cxnChg>
        <pc:cxnChg chg="mod topLvl">
          <ac:chgData name="Judson Santiago" userId="ebb108da2f256286" providerId="LiveId" clId="{E0342C3F-88C6-4991-91D9-918E7AE8E49B}" dt="2021-03-28T05:09:24.420" v="300" actId="164"/>
          <ac:cxnSpMkLst>
            <pc:docMk/>
            <pc:sldMk cId="3813757586" sldId="310"/>
            <ac:cxnSpMk id="72" creationId="{817DDBB6-5FDB-4DCF-81A8-DA70E1129668}"/>
          </ac:cxnSpMkLst>
        </pc:cxnChg>
      </pc:sldChg>
      <pc:sldChg chg="modSp mod modNotesTx">
        <pc:chgData name="Judson Santiago" userId="ebb108da2f256286" providerId="LiveId" clId="{E0342C3F-88C6-4991-91D9-918E7AE8E49B}" dt="2021-03-28T05:27:57.500" v="626" actId="207"/>
        <pc:sldMkLst>
          <pc:docMk/>
          <pc:sldMk cId="1646479119" sldId="311"/>
        </pc:sldMkLst>
        <pc:spChg chg="mod">
          <ac:chgData name="Judson Santiago" userId="ebb108da2f256286" providerId="LiveId" clId="{E0342C3F-88C6-4991-91D9-918E7AE8E49B}" dt="2021-03-28T05:27:57.500" v="626" actId="207"/>
          <ac:spMkLst>
            <pc:docMk/>
            <pc:sldMk cId="1646479119" sldId="311"/>
            <ac:spMk id="3" creationId="{C09E2D4A-D10D-4940-B40D-1BD7A553B424}"/>
          </ac:spMkLst>
        </pc:spChg>
        <pc:spChg chg="mod">
          <ac:chgData name="Judson Santiago" userId="ebb108da2f256286" providerId="LiveId" clId="{E0342C3F-88C6-4991-91D9-918E7AE8E49B}" dt="2021-03-28T05:24:03.991" v="497" actId="1076"/>
          <ac:spMkLst>
            <pc:docMk/>
            <pc:sldMk cId="1646479119" sldId="311"/>
            <ac:spMk id="4" creationId="{45C6DECA-B75E-4F97-B235-C61AECD7B1B6}"/>
          </ac:spMkLst>
        </pc:spChg>
        <pc:spChg chg="mod">
          <ac:chgData name="Judson Santiago" userId="ebb108da2f256286" providerId="LiveId" clId="{E0342C3F-88C6-4991-91D9-918E7AE8E49B}" dt="2021-03-28T05:26:06.091" v="612" actId="1076"/>
          <ac:spMkLst>
            <pc:docMk/>
            <pc:sldMk cId="1646479119" sldId="311"/>
            <ac:spMk id="23" creationId="{9C184F2A-C970-44FB-8453-386A46BBC054}"/>
          </ac:spMkLst>
        </pc:spChg>
        <pc:spChg chg="mod">
          <ac:chgData name="Judson Santiago" userId="ebb108da2f256286" providerId="LiveId" clId="{E0342C3F-88C6-4991-91D9-918E7AE8E49B}" dt="2021-03-28T05:26:27.367" v="613" actId="1076"/>
          <ac:spMkLst>
            <pc:docMk/>
            <pc:sldMk cId="1646479119" sldId="311"/>
            <ac:spMk id="27" creationId="{DD56B39B-DA0F-40EC-9C4A-FE3F51375D27}"/>
          </ac:spMkLst>
        </pc:spChg>
        <pc:grpChg chg="mod">
          <ac:chgData name="Judson Santiago" userId="ebb108da2f256286" providerId="LiveId" clId="{E0342C3F-88C6-4991-91D9-918E7AE8E49B}" dt="2021-03-28T05:26:06.091" v="612" actId="1076"/>
          <ac:grpSpMkLst>
            <pc:docMk/>
            <pc:sldMk cId="1646479119" sldId="311"/>
            <ac:grpSpMk id="24" creationId="{63B1A3D5-DF1E-4F7F-BD62-67600A7BDE49}"/>
          </ac:grpSpMkLst>
        </pc:grpChg>
        <pc:grpChg chg="mod">
          <ac:chgData name="Judson Santiago" userId="ebb108da2f256286" providerId="LiveId" clId="{E0342C3F-88C6-4991-91D9-918E7AE8E49B}" dt="2021-03-28T05:26:27.367" v="613" actId="1076"/>
          <ac:grpSpMkLst>
            <pc:docMk/>
            <pc:sldMk cId="1646479119" sldId="311"/>
            <ac:grpSpMk id="30" creationId="{4252DAD5-7D47-4FA9-AF85-3BA27CF33F4B}"/>
          </ac:grpSpMkLst>
        </pc:grpChg>
      </pc:sldChg>
      <pc:sldChg chg="delSp modSp mod modNotesTx">
        <pc:chgData name="Judson Santiago" userId="ebb108da2f256286" providerId="LiveId" clId="{E0342C3F-88C6-4991-91D9-918E7AE8E49B}" dt="2021-03-28T06:12:46.963" v="851" actId="478"/>
        <pc:sldMkLst>
          <pc:docMk/>
          <pc:sldMk cId="3608372248" sldId="312"/>
        </pc:sldMkLst>
        <pc:spChg chg="mod">
          <ac:chgData name="Judson Santiago" userId="ebb108da2f256286" providerId="LiveId" clId="{E0342C3F-88C6-4991-91D9-918E7AE8E49B}" dt="2021-03-28T06:12:25.058" v="849" actId="57"/>
          <ac:spMkLst>
            <pc:docMk/>
            <pc:sldMk cId="3608372248" sldId="312"/>
            <ac:spMk id="3" creationId="{17D82C57-4B6E-4F88-9039-A3B8C4836925}"/>
          </ac:spMkLst>
        </pc:spChg>
        <pc:grpChg chg="del">
          <ac:chgData name="Judson Santiago" userId="ebb108da2f256286" providerId="LiveId" clId="{E0342C3F-88C6-4991-91D9-918E7AE8E49B}" dt="2021-03-28T06:12:46.963" v="851" actId="478"/>
          <ac:grpSpMkLst>
            <pc:docMk/>
            <pc:sldMk cId="3608372248" sldId="312"/>
            <ac:grpSpMk id="31" creationId="{451DD8EE-8067-4166-BC8E-45FCDE85CAE0}"/>
          </ac:grpSpMkLst>
        </pc:grpChg>
      </pc:sldChg>
      <pc:sldChg chg="modSp mod">
        <pc:chgData name="Judson Santiago" userId="ebb108da2f256286" providerId="LiveId" clId="{E0342C3F-88C6-4991-91D9-918E7AE8E49B}" dt="2021-03-29T03:17:07.508" v="1894" actId="5793"/>
        <pc:sldMkLst>
          <pc:docMk/>
          <pc:sldMk cId="4267139999" sldId="314"/>
        </pc:sldMkLst>
        <pc:spChg chg="mod">
          <ac:chgData name="Judson Santiago" userId="ebb108da2f256286" providerId="LiveId" clId="{E0342C3F-88C6-4991-91D9-918E7AE8E49B}" dt="2021-03-29T03:17:07.508" v="1894" actId="5793"/>
          <ac:spMkLst>
            <pc:docMk/>
            <pc:sldMk cId="4267139999" sldId="314"/>
            <ac:spMk id="3" creationId="{D947EBB7-7A27-4B92-90EF-ED2381B9231E}"/>
          </ac:spMkLst>
        </pc:spChg>
      </pc:sldChg>
      <pc:sldChg chg="modSp mod">
        <pc:chgData name="Judson Santiago" userId="ebb108da2f256286" providerId="LiveId" clId="{E0342C3F-88C6-4991-91D9-918E7AE8E49B}" dt="2021-03-28T07:03:28.785" v="1466" actId="1076"/>
        <pc:sldMkLst>
          <pc:docMk/>
          <pc:sldMk cId="1844329066" sldId="315"/>
        </pc:sldMkLst>
        <pc:spChg chg="mod">
          <ac:chgData name="Judson Santiago" userId="ebb108da2f256286" providerId="LiveId" clId="{E0342C3F-88C6-4991-91D9-918E7AE8E49B}" dt="2021-03-28T06:28:13.384" v="1067" actId="20577"/>
          <ac:spMkLst>
            <pc:docMk/>
            <pc:sldMk cId="1844329066" sldId="315"/>
            <ac:spMk id="3" creationId="{242A5643-A04D-43BD-8186-B693DE4B6AC7}"/>
          </ac:spMkLst>
        </pc:spChg>
        <pc:spChg chg="mod">
          <ac:chgData name="Judson Santiago" userId="ebb108da2f256286" providerId="LiveId" clId="{E0342C3F-88C6-4991-91D9-918E7AE8E49B}" dt="2021-03-28T07:03:28.785" v="1466" actId="1076"/>
          <ac:spMkLst>
            <pc:docMk/>
            <pc:sldMk cId="1844329066" sldId="315"/>
            <ac:spMk id="7" creationId="{57EAB8C5-CBD4-4DCC-89F3-AC356CF43AE9}"/>
          </ac:spMkLst>
        </pc:spChg>
      </pc:sldChg>
      <pc:sldChg chg="modNotesTx">
        <pc:chgData name="Judson Santiago" userId="ebb108da2f256286" providerId="LiveId" clId="{E0342C3F-88C6-4991-91D9-918E7AE8E49B}" dt="2021-03-29T03:04:31.479" v="1734" actId="20577"/>
        <pc:sldMkLst>
          <pc:docMk/>
          <pc:sldMk cId="3934660653" sldId="316"/>
        </pc:sldMkLst>
      </pc:sldChg>
      <pc:sldChg chg="modSp mod">
        <pc:chgData name="Judson Santiago" userId="ebb108da2f256286" providerId="LiveId" clId="{E0342C3F-88C6-4991-91D9-918E7AE8E49B}" dt="2021-03-28T06:10:37.334" v="843"/>
        <pc:sldMkLst>
          <pc:docMk/>
          <pc:sldMk cId="368198591" sldId="317"/>
        </pc:sldMkLst>
        <pc:spChg chg="mod">
          <ac:chgData name="Judson Santiago" userId="ebb108da2f256286" providerId="LiveId" clId="{E0342C3F-88C6-4991-91D9-918E7AE8E49B}" dt="2021-03-28T06:10:37.334" v="843"/>
          <ac:spMkLst>
            <pc:docMk/>
            <pc:sldMk cId="368198591" sldId="317"/>
            <ac:spMk id="2" creationId="{89D57A62-4387-4B63-B845-366A2A4ADB8A}"/>
          </ac:spMkLst>
        </pc:spChg>
        <pc:spChg chg="mod">
          <ac:chgData name="Judson Santiago" userId="ebb108da2f256286" providerId="LiveId" clId="{E0342C3F-88C6-4991-91D9-918E7AE8E49B}" dt="2021-03-28T06:06:50.933" v="817" actId="20577"/>
          <ac:spMkLst>
            <pc:docMk/>
            <pc:sldMk cId="368198591" sldId="317"/>
            <ac:spMk id="3" creationId="{06108047-3A7B-429B-B2CA-AC0DF270558C}"/>
          </ac:spMkLst>
        </pc:spChg>
        <pc:spChg chg="mod ord">
          <ac:chgData name="Judson Santiago" userId="ebb108da2f256286" providerId="LiveId" clId="{E0342C3F-88C6-4991-91D9-918E7AE8E49B}" dt="2021-03-28T06:08:43.404" v="842" actId="167"/>
          <ac:spMkLst>
            <pc:docMk/>
            <pc:sldMk cId="368198591" sldId="317"/>
            <ac:spMk id="7" creationId="{87937F36-BBF0-49D2-8317-12AC87327DF9}"/>
          </ac:spMkLst>
        </pc:spChg>
        <pc:spChg chg="mod ord">
          <ac:chgData name="Judson Santiago" userId="ebb108da2f256286" providerId="LiveId" clId="{E0342C3F-88C6-4991-91D9-918E7AE8E49B}" dt="2021-03-28T06:08:43.404" v="842" actId="167"/>
          <ac:spMkLst>
            <pc:docMk/>
            <pc:sldMk cId="368198591" sldId="317"/>
            <ac:spMk id="8" creationId="{ADCAD8C6-A24B-4C18-9CC5-AC6669D04883}"/>
          </ac:spMkLst>
        </pc:spChg>
        <pc:spChg chg="mod ord">
          <ac:chgData name="Judson Santiago" userId="ebb108da2f256286" providerId="LiveId" clId="{E0342C3F-88C6-4991-91D9-918E7AE8E49B}" dt="2021-03-28T06:08:43.404" v="842" actId="167"/>
          <ac:spMkLst>
            <pc:docMk/>
            <pc:sldMk cId="368198591" sldId="317"/>
            <ac:spMk id="9" creationId="{79159FE0-46F1-4777-990D-70005E9E2850}"/>
          </ac:spMkLst>
        </pc:spChg>
        <pc:graphicFrameChg chg="ord">
          <ac:chgData name="Judson Santiago" userId="ebb108da2f256286" providerId="LiveId" clId="{E0342C3F-88C6-4991-91D9-918E7AE8E49B}" dt="2021-03-28T06:07:45.856" v="818" actId="167"/>
          <ac:graphicFrameMkLst>
            <pc:docMk/>
            <pc:sldMk cId="368198591" sldId="317"/>
            <ac:graphicFrameMk id="5" creationId="{A4CB37A2-52A7-4C2D-91C3-E1588A935CEC}"/>
          </ac:graphicFrameMkLst>
        </pc:graphicFrameChg>
      </pc:sldChg>
      <pc:sldChg chg="addSp delSp modSp add mod">
        <pc:chgData name="Judson Santiago" userId="ebb108da2f256286" providerId="LiveId" clId="{E0342C3F-88C6-4991-91D9-918E7AE8E49B}" dt="2021-03-28T05:59:40.626" v="783" actId="1076"/>
        <pc:sldMkLst>
          <pc:docMk/>
          <pc:sldMk cId="1476014156" sldId="318"/>
        </pc:sldMkLst>
        <pc:spChg chg="mod">
          <ac:chgData name="Judson Santiago" userId="ebb108da2f256286" providerId="LiveId" clId="{E0342C3F-88C6-4991-91D9-918E7AE8E49B}" dt="2021-03-28T05:53:29.353" v="743" actId="6549"/>
          <ac:spMkLst>
            <pc:docMk/>
            <pc:sldMk cId="1476014156" sldId="318"/>
            <ac:spMk id="2" creationId="{B0E7BE16-BEB7-4E2B-8295-4EFB1F6454C2}"/>
          </ac:spMkLst>
        </pc:spChg>
        <pc:spChg chg="mod">
          <ac:chgData name="Judson Santiago" userId="ebb108da2f256286" providerId="LiveId" clId="{E0342C3F-88C6-4991-91D9-918E7AE8E49B}" dt="2021-03-28T05:59:32.361" v="782" actId="1076"/>
          <ac:spMkLst>
            <pc:docMk/>
            <pc:sldMk cId="1476014156" sldId="318"/>
            <ac:spMk id="3" creationId="{D7093457-D8AC-41CD-97CB-6FC9DC17A6F1}"/>
          </ac:spMkLst>
        </pc:spChg>
        <pc:spChg chg="add mod">
          <ac:chgData name="Judson Santiago" userId="ebb108da2f256286" providerId="LiveId" clId="{E0342C3F-88C6-4991-91D9-918E7AE8E49B}" dt="2021-03-28T05:59:40.626" v="783" actId="1076"/>
          <ac:spMkLst>
            <pc:docMk/>
            <pc:sldMk cId="1476014156" sldId="318"/>
            <ac:spMk id="8" creationId="{60F40911-862E-4F99-8B60-5C64A0A37517}"/>
          </ac:spMkLst>
        </pc:spChg>
        <pc:spChg chg="add del mod">
          <ac:chgData name="Judson Santiago" userId="ebb108da2f256286" providerId="LiveId" clId="{E0342C3F-88C6-4991-91D9-918E7AE8E49B}" dt="2021-03-28T05:56:06.583" v="748" actId="478"/>
          <ac:spMkLst>
            <pc:docMk/>
            <pc:sldMk cId="1476014156" sldId="318"/>
            <ac:spMk id="9" creationId="{0B1B59B9-D141-4334-8B62-5C83C0379AC9}"/>
          </ac:spMkLst>
        </pc:spChg>
        <pc:spChg chg="mod">
          <ac:chgData name="Judson Santiago" userId="ebb108da2f256286" providerId="LiveId" clId="{E0342C3F-88C6-4991-91D9-918E7AE8E49B}" dt="2021-03-28T05:56:22.946" v="749"/>
          <ac:spMkLst>
            <pc:docMk/>
            <pc:sldMk cId="1476014156" sldId="318"/>
            <ac:spMk id="11" creationId="{9969DD7B-8F97-42E0-8923-8B6C9D789A0F}"/>
          </ac:spMkLst>
        </pc:spChg>
        <pc:spChg chg="mod">
          <ac:chgData name="Judson Santiago" userId="ebb108da2f256286" providerId="LiveId" clId="{E0342C3F-88C6-4991-91D9-918E7AE8E49B}" dt="2021-03-28T05:56:22.946" v="749"/>
          <ac:spMkLst>
            <pc:docMk/>
            <pc:sldMk cId="1476014156" sldId="318"/>
            <ac:spMk id="12" creationId="{841BA9E4-CEC7-4EFC-A84D-3654D346E024}"/>
          </ac:spMkLst>
        </pc:spChg>
        <pc:spChg chg="mod">
          <ac:chgData name="Judson Santiago" userId="ebb108da2f256286" providerId="LiveId" clId="{E0342C3F-88C6-4991-91D9-918E7AE8E49B}" dt="2021-03-28T05:56:22.946" v="749"/>
          <ac:spMkLst>
            <pc:docMk/>
            <pc:sldMk cId="1476014156" sldId="318"/>
            <ac:spMk id="13" creationId="{65C1295A-5A8E-4758-ACC3-AA7A5E5CA6C7}"/>
          </ac:spMkLst>
        </pc:spChg>
        <pc:spChg chg="mod">
          <ac:chgData name="Judson Santiago" userId="ebb108da2f256286" providerId="LiveId" clId="{E0342C3F-88C6-4991-91D9-918E7AE8E49B}" dt="2021-03-28T05:58:22.876" v="777" actId="20577"/>
          <ac:spMkLst>
            <pc:docMk/>
            <pc:sldMk cId="1476014156" sldId="318"/>
            <ac:spMk id="14" creationId="{EBFEB817-B352-4224-B301-843E5C16606D}"/>
          </ac:spMkLst>
        </pc:spChg>
        <pc:spChg chg="mod">
          <ac:chgData name="Judson Santiago" userId="ebb108da2f256286" providerId="LiveId" clId="{E0342C3F-88C6-4991-91D9-918E7AE8E49B}" dt="2021-03-28T05:56:22.946" v="749"/>
          <ac:spMkLst>
            <pc:docMk/>
            <pc:sldMk cId="1476014156" sldId="318"/>
            <ac:spMk id="15" creationId="{90C996CC-A5AA-4737-B385-97574002E7B7}"/>
          </ac:spMkLst>
        </pc:spChg>
        <pc:spChg chg="mod">
          <ac:chgData name="Judson Santiago" userId="ebb108da2f256286" providerId="LiveId" clId="{E0342C3F-88C6-4991-91D9-918E7AE8E49B}" dt="2021-03-28T05:56:22.946" v="749"/>
          <ac:spMkLst>
            <pc:docMk/>
            <pc:sldMk cId="1476014156" sldId="318"/>
            <ac:spMk id="16" creationId="{5A68201F-4393-4EDB-BD9F-B84A15458ACA}"/>
          </ac:spMkLst>
        </pc:spChg>
        <pc:spChg chg="mod">
          <ac:chgData name="Judson Santiago" userId="ebb108da2f256286" providerId="LiveId" clId="{E0342C3F-88C6-4991-91D9-918E7AE8E49B}" dt="2021-03-28T05:56:22.946" v="749"/>
          <ac:spMkLst>
            <pc:docMk/>
            <pc:sldMk cId="1476014156" sldId="318"/>
            <ac:spMk id="17" creationId="{BDBCDFE5-52FC-471D-A052-6CCA5FEB4F9D}"/>
          </ac:spMkLst>
        </pc:spChg>
        <pc:grpChg chg="add mod">
          <ac:chgData name="Judson Santiago" userId="ebb108da2f256286" providerId="LiveId" clId="{E0342C3F-88C6-4991-91D9-918E7AE8E49B}" dt="2021-03-28T05:59:29.096" v="780" actId="1076"/>
          <ac:grpSpMkLst>
            <pc:docMk/>
            <pc:sldMk cId="1476014156" sldId="318"/>
            <ac:grpSpMk id="10" creationId="{817E69F7-E78A-4DFD-A3D1-5D35AF723D9E}"/>
          </ac:grpSpMkLst>
        </pc:grpChg>
        <pc:graphicFrameChg chg="del">
          <ac:chgData name="Judson Santiago" userId="ebb108da2f256286" providerId="LiveId" clId="{E0342C3F-88C6-4991-91D9-918E7AE8E49B}" dt="2021-03-28T05:53:40.323" v="745" actId="478"/>
          <ac:graphicFrameMkLst>
            <pc:docMk/>
            <pc:sldMk cId="1476014156" sldId="318"/>
            <ac:graphicFrameMk id="4" creationId="{E4088CDC-138E-4F5B-A21D-A2548C173B18}"/>
          </ac:graphicFrameMkLst>
        </pc:graphicFrameChg>
        <pc:graphicFrameChg chg="del">
          <ac:chgData name="Judson Santiago" userId="ebb108da2f256286" providerId="LiveId" clId="{E0342C3F-88C6-4991-91D9-918E7AE8E49B}" dt="2021-03-28T05:53:40.323" v="745" actId="478"/>
          <ac:graphicFrameMkLst>
            <pc:docMk/>
            <pc:sldMk cId="1476014156" sldId="318"/>
            <ac:graphicFrameMk id="5" creationId="{CBAAFBCF-7058-4941-BC97-6A61FB7766A6}"/>
          </ac:graphicFrameMkLst>
        </pc:graphicFrameChg>
        <pc:graphicFrameChg chg="del">
          <ac:chgData name="Judson Santiago" userId="ebb108da2f256286" providerId="LiveId" clId="{E0342C3F-88C6-4991-91D9-918E7AE8E49B}" dt="2021-03-28T05:53:40.323" v="745" actId="478"/>
          <ac:graphicFrameMkLst>
            <pc:docMk/>
            <pc:sldMk cId="1476014156" sldId="318"/>
            <ac:graphicFrameMk id="6" creationId="{4C874B72-DEB7-4C68-827B-82EC1C687C99}"/>
          </ac:graphicFrameMkLst>
        </pc:graphicFrameChg>
        <pc:graphicFrameChg chg="add mod modGraphic">
          <ac:chgData name="Judson Santiago" userId="ebb108da2f256286" providerId="LiveId" clId="{E0342C3F-88C6-4991-91D9-918E7AE8E49B}" dt="2021-03-28T05:59:40.626" v="783" actId="1076"/>
          <ac:graphicFrameMkLst>
            <pc:docMk/>
            <pc:sldMk cId="1476014156" sldId="318"/>
            <ac:graphicFrameMk id="7" creationId="{63220A9C-EAB6-4E47-A4C4-0D1E783AD162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01/04/2021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01/04/2021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TODO: dar exemplos de verificações estáticas </a:t>
            </a:r>
            <a:r>
              <a:rPr lang="pt-BR"/>
              <a:t>mais complexas </a:t>
            </a:r>
            <a:r>
              <a:rPr lang="pt-BR" dirty="0"/>
              <a:t>que realmente precisem utilizar a árvore sintática.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sintaxe abstrata permite agrupar semelhantes para reduzir o número de casos e subclasses dos nós em uma implementação.</a:t>
            </a:r>
          </a:p>
          <a:p>
            <a:r>
              <a:rPr lang="pt-BR" dirty="0"/>
              <a:t>&lt; e &lt;= são agrupados em </a:t>
            </a:r>
            <a:r>
              <a:rPr lang="pt-BR" dirty="0" err="1"/>
              <a:t>Rel</a:t>
            </a:r>
            <a:endParaRPr lang="pt-BR" dirty="0"/>
          </a:p>
          <a:p>
            <a:r>
              <a:rPr lang="pt-BR" dirty="0"/>
              <a:t>+ e * são agrupados em Ari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5398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mapeamento entre sintaxe concreta e abstrata é feito no esquema de tradução. Operadores na mesma linha da tabela tem a mesma precedência. A tabela mostra os operadores em ordem crescente de precedência.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36067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30000" dirty="0"/>
              <a:t>†</a:t>
            </a:r>
            <a:r>
              <a:rPr lang="pt-BR" dirty="0"/>
              <a:t> Verificação estática é feita em tempo de compilação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71953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30000" dirty="0"/>
              <a:t>†</a:t>
            </a:r>
            <a:r>
              <a:rPr lang="pt-BR" dirty="0"/>
              <a:t> A localização dessa memória é relativa a um ponto base. O endereço real dessa memória será conhecido somente quando o programa for executado.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noProof="0" dirty="0"/>
              <a:t>Mostrar [em godbolt.org] que o compilador consegue calcular o valor de uma expressão constante, como por exemplo: </a:t>
            </a:r>
            <a:r>
              <a:rPr lang="pt-BR" noProof="0" dirty="0" err="1"/>
              <a:t>int</a:t>
            </a:r>
            <a:r>
              <a:rPr lang="pt-BR" noProof="0" dirty="0"/>
              <a:t> x = 10 + 5;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95466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noProof="0" dirty="0"/>
              <a:t>Mostrar que uma expressão que chama </a:t>
            </a:r>
            <a:r>
              <a:rPr lang="pt-BR" noProof="0" dirty="0" err="1"/>
              <a:t>rand</a:t>
            </a:r>
            <a:r>
              <a:rPr lang="pt-BR" noProof="0" dirty="0"/>
              <a:t>() da &lt;</a:t>
            </a:r>
            <a:r>
              <a:rPr lang="pt-BR" noProof="0" dirty="0" err="1"/>
              <a:t>cstdlib</a:t>
            </a:r>
            <a:r>
              <a:rPr lang="pt-BR" noProof="0" dirty="0"/>
              <a:t>&gt; não pode ser </a:t>
            </a:r>
            <a:r>
              <a:rPr lang="pt-BR" noProof="0" dirty="0" err="1"/>
              <a:t>constexpr</a:t>
            </a:r>
            <a:r>
              <a:rPr lang="pt-BR" noProof="0" dirty="0"/>
              <a:t> (ConstExpr.cpp)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13570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30000" dirty="0"/>
              <a:t>†</a:t>
            </a:r>
            <a:r>
              <a:rPr lang="pt-BR" dirty="0"/>
              <a:t> Verificações simples podem ser feitas durante a construção da árvore sintática. Algumas mais complexas vão precisar primeiro construir a árvore.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16508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valor-r e valor-l são termos usados para representar valores e posições de memória. Muitas vezes não é possível amarrar na gramática que o lado esquerdo não pode ser um valor-r.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19304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noProof="0" dirty="0"/>
              <a:t>Mostrar diferença entre l-</a:t>
            </a:r>
            <a:r>
              <a:rPr lang="pt-BR" noProof="0" dirty="0" err="1"/>
              <a:t>values</a:t>
            </a:r>
            <a:r>
              <a:rPr lang="pt-BR" noProof="0" dirty="0"/>
              <a:t> e r-</a:t>
            </a:r>
            <a:r>
              <a:rPr lang="pt-BR" noProof="0" dirty="0" err="1"/>
              <a:t>values</a:t>
            </a:r>
            <a:r>
              <a:rPr lang="pt-BR" noProof="0" dirty="0"/>
              <a:t> em C++ (Rvalues.cpp)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08030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noProof="0" dirty="0"/>
              <a:t>Mostrar exemplos de </a:t>
            </a:r>
            <a:r>
              <a:rPr lang="pt-BR" noProof="0"/>
              <a:t>verificação de </a:t>
            </a:r>
            <a:r>
              <a:rPr lang="pt-BR" noProof="0" dirty="0"/>
              <a:t>tipos no projeto AST do material de apoio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4025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Ele ainda não faz a análise semântica do programa nem gera uma representação intermediária. Essas atividades não são necessárias para o nosso tradutor de expressões. Mas seriam para um tradutor mais complexo ou um compilador completo.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09565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Nesta aula vamos ver como criar e usar a representação tipo árvore sintática.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902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árvore sintática não contém por exemplo os parênteses, que precisam estar na árvore de derivação.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8772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5565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06683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gramática do exemplo não possui declarações, mas mesmo que ela tivesse, elas não seriam adicionadas na árvore sintática.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0189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1306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Onde </a:t>
            </a:r>
            <a:r>
              <a:rPr lang="pt-BR" b="1" i="1" dirty="0" err="1"/>
              <a:t>ari</a:t>
            </a:r>
            <a:r>
              <a:rPr lang="pt-BR" dirty="0"/>
              <a:t> pode ser uma soma ou um </a:t>
            </a:r>
            <a:r>
              <a:rPr lang="pt-BR" b="1" i="1" dirty="0" err="1"/>
              <a:t>term</a:t>
            </a:r>
            <a:r>
              <a:rPr lang="pt-BR" dirty="0"/>
              <a:t>, e um </a:t>
            </a:r>
            <a:r>
              <a:rPr lang="pt-BR" b="1" i="1" dirty="0" err="1"/>
              <a:t>term</a:t>
            </a:r>
            <a:r>
              <a:rPr lang="pt-BR" dirty="0"/>
              <a:t> pode ser uma multiplicação ou um </a:t>
            </a:r>
            <a:r>
              <a:rPr lang="pt-BR" b="1" i="1" dirty="0" err="1"/>
              <a:t>factor</a:t>
            </a:r>
            <a:endParaRPr lang="pt-BR" b="1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6577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01/04/2021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01/04/2021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01/04/2021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01/04/2021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01/04/2021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01/04/2021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01/04/2021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01/04/2021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01/04/2021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01/04/2021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pt-BR" dirty="0"/>
              <a:t>Análise Semântica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7BE16-BEB7-4E2B-8295-4EFB1F64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93457-D8AC-41CD-97CB-6FC9DC17A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declarações de variáveis </a:t>
            </a:r>
            <a:r>
              <a:rPr lang="pt-BR" dirty="0"/>
              <a:t>não precisam estar na árvore sintática</a:t>
            </a:r>
          </a:p>
          <a:p>
            <a:pPr lvl="1"/>
            <a:r>
              <a:rPr lang="pt-BR" dirty="0"/>
              <a:t>Elas geram entradas na tabela de símbolos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3220A9C-EAB6-4E47-A4C4-0D1E783AD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56494"/>
              </p:ext>
            </p:extLst>
          </p:nvPr>
        </p:nvGraphicFramePr>
        <p:xfrm>
          <a:off x="6111947" y="3921061"/>
          <a:ext cx="3008125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419498102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03950423"/>
                    </a:ext>
                  </a:extLst>
                </a:gridCol>
                <a:gridCol w="1351941">
                  <a:extLst>
                    <a:ext uri="{9D8B030D-6E8A-4147-A177-3AD203B41FA5}">
                      <a16:colId xmlns:a16="http://schemas.microsoft.com/office/drawing/2014/main" val="3722079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Acesso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25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global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84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9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10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35617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60F40911-862E-4F99-8B60-5C64A0A37517}"/>
              </a:ext>
            </a:extLst>
          </p:cNvPr>
          <p:cNvSpPr txBox="1"/>
          <p:nvPr/>
        </p:nvSpPr>
        <p:spPr>
          <a:xfrm>
            <a:off x="6435237" y="3409891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Tabela de Símbolos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17E69F7-E78A-4DFD-A3D1-5D35AF723D9E}"/>
              </a:ext>
            </a:extLst>
          </p:cNvPr>
          <p:cNvGrpSpPr/>
          <p:nvPr/>
        </p:nvGrpSpPr>
        <p:grpSpPr>
          <a:xfrm>
            <a:off x="2187605" y="3140968"/>
            <a:ext cx="2952328" cy="2996295"/>
            <a:chOff x="6670476" y="3601057"/>
            <a:chExt cx="2952328" cy="29962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969DD7B-8F97-42E0-8923-8B6C9D789A0F}"/>
                </a:ext>
              </a:extLst>
            </p:cNvPr>
            <p:cNvSpPr/>
            <p:nvPr/>
          </p:nvSpPr>
          <p:spPr>
            <a:xfrm>
              <a:off x="6670476" y="3601057"/>
              <a:ext cx="2952328" cy="2996295"/>
            </a:xfrm>
            <a:prstGeom prst="roundRect">
              <a:avLst/>
            </a:prstGeom>
            <a:solidFill>
              <a:schemeClr val="accent1">
                <a:lumMod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841BA9E4-CEC7-4EFC-A84D-3654D346E024}"/>
                </a:ext>
              </a:extLst>
            </p:cNvPr>
            <p:cNvSpPr/>
            <p:nvPr/>
          </p:nvSpPr>
          <p:spPr>
            <a:xfrm>
              <a:off x="7030115" y="4316344"/>
              <a:ext cx="2389341" cy="2064984"/>
            </a:xfrm>
            <a:prstGeom prst="roundRect">
              <a:avLst/>
            </a:prstGeom>
            <a:solidFill>
              <a:schemeClr val="accent1">
                <a:lumMod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5C1295A-5A8E-4758-ACC3-AA7A5E5CA6C7}"/>
                </a:ext>
              </a:extLst>
            </p:cNvPr>
            <p:cNvSpPr/>
            <p:nvPr/>
          </p:nvSpPr>
          <p:spPr>
            <a:xfrm>
              <a:off x="7504250" y="4950074"/>
              <a:ext cx="1680906" cy="720080"/>
            </a:xfrm>
            <a:prstGeom prst="roundRect">
              <a:avLst/>
            </a:pr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BFEB817-B352-4224-B301-843E5C16606D}"/>
                </a:ext>
              </a:extLst>
            </p:cNvPr>
            <p:cNvSpPr txBox="1"/>
            <p:nvPr/>
          </p:nvSpPr>
          <p:spPr>
            <a:xfrm>
              <a:off x="6816135" y="3656448"/>
              <a:ext cx="2653740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</a:rPr>
                <a:t> w;</a:t>
              </a:r>
              <a:br>
                <a:rPr lang="pt-BR" sz="1400" dirty="0">
                  <a:latin typeface="Consolas" panose="020B0609020204030204" pitchFamily="49" charset="0"/>
                </a:rPr>
              </a:br>
              <a:endParaRPr lang="pt-BR" sz="1400" dirty="0">
                <a:latin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</a:rPr>
                <a:t> x;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char</a:t>
              </a:r>
              <a:r>
                <a:rPr lang="pt-BR" sz="1400" dirty="0">
                  <a:latin typeface="Consolas" panose="020B0609020204030204" pitchFamily="49" charset="0"/>
                </a:rPr>
                <a:t> y;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{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 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bool</a:t>
              </a:r>
              <a:r>
                <a:rPr lang="pt-BR" sz="1400" dirty="0">
                  <a:latin typeface="Consolas" panose="020B0609020204030204" pitchFamily="49" charset="0"/>
                </a:rPr>
                <a:t> z;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 x;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 y;      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}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x;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y;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90C996CC-A5AA-4737-B385-97574002E7B7}"/>
                </a:ext>
              </a:extLst>
            </p:cNvPr>
            <p:cNvSpPr txBox="1"/>
            <p:nvPr/>
          </p:nvSpPr>
          <p:spPr>
            <a:xfrm>
              <a:off x="8931762" y="4374109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B1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A68201F-4393-4EDB-BD9F-B84A15458ACA}"/>
                </a:ext>
              </a:extLst>
            </p:cNvPr>
            <p:cNvSpPr txBox="1"/>
            <p:nvPr/>
          </p:nvSpPr>
          <p:spPr>
            <a:xfrm>
              <a:off x="8808198" y="4949109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B2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DBCDFE5-52FC-471D-A052-6CCA5FEB4F9D}"/>
                </a:ext>
              </a:extLst>
            </p:cNvPr>
            <p:cNvSpPr txBox="1"/>
            <p:nvPr/>
          </p:nvSpPr>
          <p:spPr>
            <a:xfrm>
              <a:off x="9083230" y="3707419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B0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01415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463A4-8E56-40A2-98A5-914B91E0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373C73-3D9B-4A06-9151-09E385751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bloco</a:t>
            </a:r>
            <a:r>
              <a:rPr lang="pt-BR" dirty="0"/>
              <a:t> é uma sequência de instruções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sequência de instruções </a:t>
            </a:r>
            <a:br>
              <a:rPr lang="pt-BR" dirty="0"/>
            </a:br>
            <a:r>
              <a:rPr lang="pt-BR" dirty="0"/>
              <a:t>sempre termina com  </a:t>
            </a:r>
            <a:br>
              <a:rPr lang="pt-BR" dirty="0"/>
            </a:br>
            <a:r>
              <a:rPr lang="pt-BR" dirty="0"/>
              <a:t>vazio (nulo)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DE9A46F-24A8-46DF-BEE9-C044D8307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93444"/>
              </p:ext>
            </p:extLst>
          </p:nvPr>
        </p:nvGraphicFramePr>
        <p:xfrm>
          <a:off x="1197868" y="2564904"/>
          <a:ext cx="8784976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032">
                  <a:extLst>
                    <a:ext uri="{9D8B030D-6E8A-4147-A177-3AD203B41FA5}">
                      <a16:colId xmlns:a16="http://schemas.microsoft.com/office/drawing/2014/main" val="3305527734"/>
                    </a:ext>
                  </a:extLst>
                </a:gridCol>
                <a:gridCol w="311394">
                  <a:extLst>
                    <a:ext uri="{9D8B030D-6E8A-4147-A177-3AD203B41FA5}">
                      <a16:colId xmlns:a16="http://schemas.microsoft.com/office/drawing/2014/main" val="846511042"/>
                    </a:ext>
                  </a:extLst>
                </a:gridCol>
                <a:gridCol w="2724700">
                  <a:extLst>
                    <a:ext uri="{9D8B030D-6E8A-4147-A177-3AD203B41FA5}">
                      <a16:colId xmlns:a16="http://schemas.microsoft.com/office/drawing/2014/main" val="1553771193"/>
                    </a:ext>
                  </a:extLst>
                </a:gridCol>
                <a:gridCol w="4736850">
                  <a:extLst>
                    <a:ext uri="{9D8B030D-6E8A-4147-A177-3AD203B41FA5}">
                      <a16:colId xmlns:a16="http://schemas.microsoft.com/office/drawing/2014/main" val="1199563867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block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{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stmts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}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block.n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stmts.n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8551280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B0EFF1E-D97B-49F9-9515-B19A11760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37183"/>
              </p:ext>
            </p:extLst>
          </p:nvPr>
        </p:nvGraphicFramePr>
        <p:xfrm>
          <a:off x="1197868" y="3570744"/>
          <a:ext cx="8784976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032">
                  <a:extLst>
                    <a:ext uri="{9D8B030D-6E8A-4147-A177-3AD203B41FA5}">
                      <a16:colId xmlns:a16="http://schemas.microsoft.com/office/drawing/2014/main" val="1081044281"/>
                    </a:ext>
                  </a:extLst>
                </a:gridCol>
                <a:gridCol w="311394">
                  <a:extLst>
                    <a:ext uri="{9D8B030D-6E8A-4147-A177-3AD203B41FA5}">
                      <a16:colId xmlns:a16="http://schemas.microsoft.com/office/drawing/2014/main" val="3222582160"/>
                    </a:ext>
                  </a:extLst>
                </a:gridCol>
                <a:gridCol w="2724700">
                  <a:extLst>
                    <a:ext uri="{9D8B030D-6E8A-4147-A177-3AD203B41FA5}">
                      <a16:colId xmlns:a16="http://schemas.microsoft.com/office/drawing/2014/main" val="288663377"/>
                    </a:ext>
                  </a:extLst>
                </a:gridCol>
                <a:gridCol w="4736850">
                  <a:extLst>
                    <a:ext uri="{9D8B030D-6E8A-4147-A177-3AD203B41FA5}">
                      <a16:colId xmlns:a16="http://schemas.microsoft.com/office/drawing/2014/main" val="287850182"/>
                    </a:ext>
                  </a:extLst>
                </a:gridCol>
              </a:tblGrid>
              <a:tr h="218052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stmt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block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block.n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5683108"/>
                  </a:ext>
                </a:extLst>
              </a:tr>
            </a:tbl>
          </a:graphicData>
        </a:graphic>
      </p:graphicFrame>
      <p:grpSp>
        <p:nvGrpSpPr>
          <p:cNvPr id="6" name="Agrupar 5">
            <a:extLst>
              <a:ext uri="{FF2B5EF4-FFF2-40B4-BE49-F238E27FC236}">
                <a16:creationId xmlns:a16="http://schemas.microsoft.com/office/drawing/2014/main" id="{581A79AD-965D-4C01-AB6D-BEC91C17DF59}"/>
              </a:ext>
            </a:extLst>
          </p:cNvPr>
          <p:cNvGrpSpPr/>
          <p:nvPr/>
        </p:nvGrpSpPr>
        <p:grpSpPr>
          <a:xfrm>
            <a:off x="7390556" y="3906024"/>
            <a:ext cx="2834274" cy="2181947"/>
            <a:chOff x="7226858" y="4241304"/>
            <a:chExt cx="2834274" cy="2181947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1883483-FC57-4E0E-8214-963668B1943F}"/>
                </a:ext>
              </a:extLst>
            </p:cNvPr>
            <p:cNvSpPr txBox="1"/>
            <p:nvPr/>
          </p:nvSpPr>
          <p:spPr>
            <a:xfrm>
              <a:off x="8628048" y="424130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Seq</a:t>
              </a:r>
              <a:endParaRPr lang="pt-B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8E8F2DD-1873-4CCA-9079-6982D5AB7A52}"/>
                </a:ext>
              </a:extLst>
            </p:cNvPr>
            <p:cNvSpPr txBox="1"/>
            <p:nvPr/>
          </p:nvSpPr>
          <p:spPr>
            <a:xfrm>
              <a:off x="9243279" y="482666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While</a:t>
              </a:r>
              <a:endParaRPr lang="pt-BR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BADE6F3-0E28-49FA-A2BF-9236BE76E5E1}"/>
                </a:ext>
              </a:extLst>
            </p:cNvPr>
            <p:cNvCxnSpPr>
              <a:cxnSpLocks/>
              <a:stCxn id="8" idx="2"/>
              <a:endCxn id="14" idx="0"/>
            </p:cNvCxnSpPr>
            <p:nvPr/>
          </p:nvCxnSpPr>
          <p:spPr>
            <a:xfrm flipH="1">
              <a:off x="8137044" y="4610636"/>
              <a:ext cx="773293" cy="222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6078F9B2-4D3C-45DC-AD20-31C12058CC1F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8910337" y="4610636"/>
              <a:ext cx="741869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33DC43E-1AB2-4696-952E-5E6DBDAEAEB5}"/>
                </a:ext>
              </a:extLst>
            </p:cNvPr>
            <p:cNvSpPr txBox="1"/>
            <p:nvPr/>
          </p:nvSpPr>
          <p:spPr>
            <a:xfrm>
              <a:off x="7854755" y="483307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Seq</a:t>
              </a:r>
              <a:endParaRPr lang="pt-B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A36F060-C0CB-4F0C-B95C-553098EE97F8}"/>
                </a:ext>
              </a:extLst>
            </p:cNvPr>
            <p:cNvSpPr txBox="1"/>
            <p:nvPr/>
          </p:nvSpPr>
          <p:spPr>
            <a:xfrm>
              <a:off x="8628048" y="540272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If</a:t>
              </a:r>
              <a:endParaRPr lang="pt-BR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C2C97664-5D37-429A-854E-D4DE9D885DE2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7521813" y="5202410"/>
              <a:ext cx="615231" cy="205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2C33C6D6-F4A0-44A4-A78D-2750802DA75F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8137044" y="5202410"/>
              <a:ext cx="709974" cy="200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0BB00F6-9FB1-4D07-9381-8AC6AA9C9B3F}"/>
                </a:ext>
              </a:extLst>
            </p:cNvPr>
            <p:cNvSpPr txBox="1"/>
            <p:nvPr/>
          </p:nvSpPr>
          <p:spPr>
            <a:xfrm>
              <a:off x="7290177" y="540158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Seq</a:t>
              </a:r>
              <a:endParaRPr lang="pt-B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889FC6AC-E769-4417-8F0A-3A96D2B9FCDF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7572466" y="5770916"/>
              <a:ext cx="0" cy="279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15E6A798-0AAC-4A1C-A3BD-4892285B09FC}"/>
                </a:ext>
              </a:extLst>
            </p:cNvPr>
            <p:cNvSpPr txBox="1"/>
            <p:nvPr/>
          </p:nvSpPr>
          <p:spPr>
            <a:xfrm>
              <a:off x="7226858" y="605391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null</a:t>
              </a:r>
              <a:endParaRPr lang="pt-BR" baseline="-250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578A05AC-B4F4-42E4-A010-188FFF71D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51334"/>
              </p:ext>
            </p:extLst>
          </p:nvPr>
        </p:nvGraphicFramePr>
        <p:xfrm>
          <a:off x="1197868" y="2900184"/>
          <a:ext cx="8784976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032">
                  <a:extLst>
                    <a:ext uri="{9D8B030D-6E8A-4147-A177-3AD203B41FA5}">
                      <a16:colId xmlns:a16="http://schemas.microsoft.com/office/drawing/2014/main" val="637177698"/>
                    </a:ext>
                  </a:extLst>
                </a:gridCol>
                <a:gridCol w="311394">
                  <a:extLst>
                    <a:ext uri="{9D8B030D-6E8A-4147-A177-3AD203B41FA5}">
                      <a16:colId xmlns:a16="http://schemas.microsoft.com/office/drawing/2014/main" val="1335928819"/>
                    </a:ext>
                  </a:extLst>
                </a:gridCol>
                <a:gridCol w="2724700">
                  <a:extLst>
                    <a:ext uri="{9D8B030D-6E8A-4147-A177-3AD203B41FA5}">
                      <a16:colId xmlns:a16="http://schemas.microsoft.com/office/drawing/2014/main" val="1821198678"/>
                    </a:ext>
                  </a:extLst>
                </a:gridCol>
                <a:gridCol w="4736850">
                  <a:extLst>
                    <a:ext uri="{9D8B030D-6E8A-4147-A177-3AD203B41FA5}">
                      <a16:colId xmlns:a16="http://schemas.microsoft.com/office/drawing/2014/main" val="1477281978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stmts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stmts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stmts.n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Seq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(stmts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160124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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stmts.n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3172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37800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6A680FC-F5FB-4D0C-A068-BB5A2B2C4AF0}"/>
              </a:ext>
            </a:extLst>
          </p:cNvPr>
          <p:cNvSpPr/>
          <p:nvPr/>
        </p:nvSpPr>
        <p:spPr>
          <a:xfrm>
            <a:off x="3665074" y="4855781"/>
            <a:ext cx="576064" cy="332420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5173A28-8DEE-4655-A9F8-57816F749D86}"/>
              </a:ext>
            </a:extLst>
          </p:cNvPr>
          <p:cNvSpPr/>
          <p:nvPr/>
        </p:nvSpPr>
        <p:spPr>
          <a:xfrm>
            <a:off x="4366220" y="4521758"/>
            <a:ext cx="576064" cy="332420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35EC136-CE39-4E6F-9DC2-9327331CF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05361"/>
              </p:ext>
            </p:extLst>
          </p:nvPr>
        </p:nvGraphicFramePr>
        <p:xfrm>
          <a:off x="2133972" y="4509120"/>
          <a:ext cx="4248472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462">
                  <a:extLst>
                    <a:ext uri="{9D8B030D-6E8A-4147-A177-3AD203B41FA5}">
                      <a16:colId xmlns:a16="http://schemas.microsoft.com/office/drawing/2014/main" val="3767256519"/>
                    </a:ext>
                  </a:extLst>
                </a:gridCol>
                <a:gridCol w="349680">
                  <a:extLst>
                    <a:ext uri="{9D8B030D-6E8A-4147-A177-3AD203B41FA5}">
                      <a16:colId xmlns:a16="http://schemas.microsoft.com/office/drawing/2014/main" val="2489659725"/>
                    </a:ext>
                  </a:extLst>
                </a:gridCol>
                <a:gridCol w="2762330">
                  <a:extLst>
                    <a:ext uri="{9D8B030D-6E8A-4147-A177-3AD203B41FA5}">
                      <a16:colId xmlns:a16="http://schemas.microsoft.com/office/drawing/2014/main" val="3871694188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 </a:t>
                      </a:r>
                      <a:r>
                        <a:rPr lang="pt-BR" sz="1600" b="1" i="0" baseline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i="1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baseline="-25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544276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baseline="-25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29143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777592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9636156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89D57A62-4387-4B63-B845-366A2A4A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108047-3A7B-429B-B2CA-AC0DF270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precedência</a:t>
            </a:r>
            <a:r>
              <a:rPr lang="pt-BR" dirty="0"/>
              <a:t> da multiplicação sobre a soma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foi estabelecida </a:t>
            </a:r>
            <a:br>
              <a:rPr lang="pt-BR" dirty="0"/>
            </a:br>
            <a:r>
              <a:rPr lang="pt-BR" dirty="0"/>
              <a:t>pelo uso do símbolo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não-terminal</a:t>
            </a:r>
            <a:r>
              <a:rPr lang="pt-BR" dirty="0"/>
              <a:t>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endParaRPr lang="pt-BR" i="1" dirty="0">
              <a:latin typeface="Consolas" panose="020B0609020204030204" pitchFamily="49" charset="0"/>
            </a:endParaRPr>
          </a:p>
          <a:p>
            <a:pPr lvl="1"/>
            <a:r>
              <a:rPr lang="pt-BR" dirty="0"/>
              <a:t>Uma vez derivada uma multiplicação, não é mais possível derivar uma soma</a:t>
            </a:r>
          </a:p>
          <a:p>
            <a:pPr lvl="1"/>
            <a:r>
              <a:rPr lang="pt-BR" dirty="0"/>
              <a:t>Isso garante que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multiplicação será feita primeiro</a:t>
            </a:r>
          </a:p>
          <a:p>
            <a:pPr lvl="2"/>
            <a:r>
              <a:rPr lang="pt-BR" dirty="0"/>
              <a:t>Ficará mais profunda na árvore de derivação</a:t>
            </a:r>
          </a:p>
        </p:txBody>
      </p:sp>
    </p:spTree>
    <p:extLst>
      <p:ext uri="{BB962C8B-B14F-4D97-AF65-F5344CB8AC3E}">
        <p14:creationId xmlns:p14="http://schemas.microsoft.com/office/powerpoint/2010/main" val="242592158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7937F36-BBF0-49D2-8317-12AC87327DF9}"/>
              </a:ext>
            </a:extLst>
          </p:cNvPr>
          <p:cNvSpPr/>
          <p:nvPr/>
        </p:nvSpPr>
        <p:spPr>
          <a:xfrm>
            <a:off x="4078188" y="4370294"/>
            <a:ext cx="432048" cy="288032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DCAD8C6-A24B-4C18-9CC5-AC6669D04883}"/>
              </a:ext>
            </a:extLst>
          </p:cNvPr>
          <p:cNvSpPr/>
          <p:nvPr/>
        </p:nvSpPr>
        <p:spPr>
          <a:xfrm>
            <a:off x="4080817" y="4021996"/>
            <a:ext cx="432048" cy="288032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9159FE0-46F1-4777-990D-70005E9E2850}"/>
              </a:ext>
            </a:extLst>
          </p:cNvPr>
          <p:cNvSpPr/>
          <p:nvPr/>
        </p:nvSpPr>
        <p:spPr>
          <a:xfrm>
            <a:off x="3231024" y="4708086"/>
            <a:ext cx="432048" cy="287288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4CB37A2-52A7-4C2D-91C3-E1588A935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18906"/>
              </p:ext>
            </p:extLst>
          </p:nvPr>
        </p:nvGraphicFramePr>
        <p:xfrm>
          <a:off x="1701924" y="4005064"/>
          <a:ext cx="4248472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462">
                  <a:extLst>
                    <a:ext uri="{9D8B030D-6E8A-4147-A177-3AD203B41FA5}">
                      <a16:colId xmlns:a16="http://schemas.microsoft.com/office/drawing/2014/main" val="2005684845"/>
                    </a:ext>
                  </a:extLst>
                </a:gridCol>
                <a:gridCol w="349680">
                  <a:extLst>
                    <a:ext uri="{9D8B030D-6E8A-4147-A177-3AD203B41FA5}">
                      <a16:colId xmlns:a16="http://schemas.microsoft.com/office/drawing/2014/main" val="2203104283"/>
                    </a:ext>
                  </a:extLst>
                </a:gridCol>
                <a:gridCol w="2762330">
                  <a:extLst>
                    <a:ext uri="{9D8B030D-6E8A-4147-A177-3AD203B41FA5}">
                      <a16:colId xmlns:a16="http://schemas.microsoft.com/office/drawing/2014/main" val="4262545668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rel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&lt;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443416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82388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06578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 </a:t>
                      </a:r>
                      <a:r>
                        <a:rPr lang="pt-BR" sz="1600" b="1" i="0" baseline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i="1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baseline="-25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4953273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baseline="-25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4873827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89D57A62-4387-4B63-B845-366A2A4A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108047-3A7B-429B-B2CA-AC0DF270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lidar com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operadores relacionais </a:t>
            </a:r>
            <a:r>
              <a:rPr lang="pt-BR" dirty="0"/>
              <a:t>é preciso acrescentar </a:t>
            </a:r>
            <a:br>
              <a:rPr lang="pt-BR" dirty="0"/>
            </a:br>
            <a:r>
              <a:rPr lang="pt-BR" dirty="0"/>
              <a:t>mais um nível de precedência</a:t>
            </a:r>
          </a:p>
          <a:p>
            <a:pPr lvl="1"/>
            <a:r>
              <a:rPr lang="pt-BR" dirty="0"/>
              <a:t>Representada pelo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não-terminal</a:t>
            </a:r>
            <a:r>
              <a:rPr lang="pt-BR" dirty="0"/>
              <a:t> </a:t>
            </a:r>
            <a:r>
              <a:rPr lang="pt-BR" i="1" dirty="0" err="1">
                <a:latin typeface="Consolas" panose="020B0609020204030204" pitchFamily="49" charset="0"/>
              </a:rPr>
              <a:t>ari</a:t>
            </a:r>
            <a:endParaRPr lang="pt-BR" i="1" dirty="0">
              <a:latin typeface="Consolas" panose="020B0609020204030204" pitchFamily="49" charset="0"/>
            </a:endParaRPr>
          </a:p>
          <a:p>
            <a:pPr lvl="1"/>
            <a:r>
              <a:rPr lang="pt-BR" dirty="0"/>
              <a:t>Isso garante que as operações aritméticas serão feitas primeiro</a:t>
            </a:r>
          </a:p>
        </p:txBody>
      </p:sp>
    </p:spTree>
    <p:extLst>
      <p:ext uri="{BB962C8B-B14F-4D97-AF65-F5344CB8AC3E}">
        <p14:creationId xmlns:p14="http://schemas.microsoft.com/office/powerpoint/2010/main" val="36819859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88263-3473-4877-AB29-4814778B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1ECA76-7964-4964-A5CA-0A7A5F21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sintaxe abstrata </a:t>
            </a:r>
            <a:r>
              <a:rPr lang="pt-BR" dirty="0"/>
              <a:t>nos permite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agrupar semelhantes</a:t>
            </a:r>
          </a:p>
          <a:p>
            <a:pPr lvl="1"/>
            <a:r>
              <a:rPr lang="pt-BR" dirty="0"/>
              <a:t>Mesmas regras de verificação de tipos</a:t>
            </a:r>
          </a:p>
          <a:p>
            <a:pPr lvl="1"/>
            <a:r>
              <a:rPr lang="pt-BR" dirty="0"/>
              <a:t>Mesmas regras para geração de código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95DD73-FE29-4728-BA4E-1E24963694AD}"/>
              </a:ext>
            </a:extLst>
          </p:cNvPr>
          <p:cNvSpPr txBox="1"/>
          <p:nvPr/>
        </p:nvSpPr>
        <p:spPr>
          <a:xfrm>
            <a:off x="1629916" y="3429000"/>
            <a:ext cx="567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/>
              <a:t>operadores de soma </a:t>
            </a:r>
            <a:r>
              <a:rPr lang="pt-BR" dirty="0">
                <a:latin typeface="Consolas" panose="020B0609020204030204" pitchFamily="49" charset="0"/>
              </a:rPr>
              <a:t>(+)</a:t>
            </a:r>
            <a:r>
              <a:rPr lang="pt-BR" dirty="0"/>
              <a:t> e multiplicação </a:t>
            </a:r>
            <a:r>
              <a:rPr lang="pt-BR" dirty="0">
                <a:latin typeface="Consolas" panose="020B0609020204030204" pitchFamily="49" charset="0"/>
              </a:rPr>
              <a:t>(*)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3606F4D-BBFC-446C-AB7D-8E9196055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56876"/>
              </p:ext>
            </p:extLst>
          </p:nvPr>
        </p:nvGraphicFramePr>
        <p:xfrm>
          <a:off x="1701924" y="4038600"/>
          <a:ext cx="813690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7374">
                  <a:extLst>
                    <a:ext uri="{9D8B030D-6E8A-4147-A177-3AD203B41FA5}">
                      <a16:colId xmlns:a16="http://schemas.microsoft.com/office/drawing/2014/main" val="891076364"/>
                    </a:ext>
                  </a:extLst>
                </a:gridCol>
                <a:gridCol w="288422">
                  <a:extLst>
                    <a:ext uri="{9D8B030D-6E8A-4147-A177-3AD203B41FA5}">
                      <a16:colId xmlns:a16="http://schemas.microsoft.com/office/drawing/2014/main" val="3218608978"/>
                    </a:ext>
                  </a:extLst>
                </a:gridCol>
                <a:gridCol w="2278418">
                  <a:extLst>
                    <a:ext uri="{9D8B030D-6E8A-4147-A177-3AD203B41FA5}">
                      <a16:colId xmlns:a16="http://schemas.microsoft.com/office/drawing/2014/main" val="270219997"/>
                    </a:ext>
                  </a:extLst>
                </a:gridCol>
                <a:gridCol w="4632690">
                  <a:extLst>
                    <a:ext uri="{9D8B030D-6E8A-4147-A177-3AD203B41FA5}">
                      <a16:colId xmlns:a16="http://schemas.microsoft.com/office/drawing/2014/main" val="3103996213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rel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4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'&lt;'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rel</a:t>
                      </a:r>
                      <a:r>
                        <a:rPr lang="pt-BR" sz="14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9202503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4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'≤'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rel</a:t>
                      </a:r>
                      <a:r>
                        <a:rPr lang="pt-BR" sz="14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9332315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334936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400" i="1" baseline="-25000" dirty="0">
                          <a:latin typeface="Consolas" panose="020B0609020204030204" pitchFamily="49" charset="0"/>
                        </a:rPr>
                        <a:t>1 </a:t>
                      </a:r>
                      <a:r>
                        <a:rPr lang="pt-BR" sz="1400" b="1" i="0" baseline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400" i="1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400" i="1" baseline="-25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'+’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ari</a:t>
                      </a:r>
                      <a:r>
                        <a:rPr lang="pt-BR" sz="14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363393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400" i="1" baseline="-25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316953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4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'*'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term</a:t>
                      </a:r>
                      <a:r>
                        <a:rPr lang="pt-BR" sz="14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factor.n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598352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factor.n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478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49171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3B897-0F87-4D9B-8B7C-ADD6CA9E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43681-95C9-4139-9BC6-6F240674F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tabela abaixo mostra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exemplos de agrupamentos </a:t>
            </a:r>
            <a:r>
              <a:rPr lang="pt-BR" dirty="0"/>
              <a:t>possíveis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A2F42CC-7B7A-45A9-9E73-5D6BDAB43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9767"/>
              </p:ext>
            </p:extLst>
          </p:nvPr>
        </p:nvGraphicFramePr>
        <p:xfrm>
          <a:off x="2926060" y="2708920"/>
          <a:ext cx="6192688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1341382133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4212988869"/>
                    </a:ext>
                  </a:extLst>
                </a:gridCol>
              </a:tblGrid>
              <a:tr h="3142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Sintaxe Concreta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Sintaxe Abstrata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551266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assign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851506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||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cond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825920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&amp;&amp;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cond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08225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== !=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rel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685453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&lt; &lt;= &gt;= &gt;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rel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578672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+ -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24944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* / %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335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not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636475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unário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minus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795497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[ ]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access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623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98238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2F497-ADB5-484A-80E5-51AB878F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Semântica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D82C57-4B6E-4F88-9039-A3B8C4836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semântico </a:t>
            </a:r>
            <a:r>
              <a:rPr lang="pt-BR" dirty="0"/>
              <a:t>aplica métodos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verificação estática</a:t>
            </a:r>
            <a:r>
              <a:rPr lang="pt-BR" baseline="30000" dirty="0">
                <a:solidFill>
                  <a:schemeClr val="accent1">
                    <a:lumMod val="75000"/>
                  </a:schemeClr>
                </a:solidFill>
              </a:rPr>
              <a:t>†</a:t>
            </a:r>
            <a:br>
              <a:rPr lang="pt-BR" dirty="0"/>
            </a:br>
            <a:r>
              <a:rPr lang="pt-BR" dirty="0"/>
              <a:t>em cima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sintaxe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4965E18-1766-4340-8400-29A59F4D36D5}"/>
              </a:ext>
            </a:extLst>
          </p:cNvPr>
          <p:cNvGrpSpPr/>
          <p:nvPr/>
        </p:nvGrpSpPr>
        <p:grpSpPr>
          <a:xfrm>
            <a:off x="2133972" y="3356992"/>
            <a:ext cx="7660127" cy="2417600"/>
            <a:chOff x="3643520" y="3961742"/>
            <a:chExt cx="7660127" cy="2417600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A42C1AC4-41C9-4C30-8F1F-34E0A0875CA7}"/>
                </a:ext>
              </a:extLst>
            </p:cNvPr>
            <p:cNvSpPr/>
            <p:nvPr/>
          </p:nvSpPr>
          <p:spPr>
            <a:xfrm>
              <a:off x="4305709" y="4855891"/>
              <a:ext cx="1537514" cy="689919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Sintático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E991E2CF-32EE-4FF4-8F2A-10E15F081253}"/>
                </a:ext>
              </a:extLst>
            </p:cNvPr>
            <p:cNvSpPr txBox="1"/>
            <p:nvPr/>
          </p:nvSpPr>
          <p:spPr>
            <a:xfrm>
              <a:off x="3643520" y="5920991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tokens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C006FF5-B0E7-442C-AD08-5A86E0C6FA92}"/>
                </a:ext>
              </a:extLst>
            </p:cNvPr>
            <p:cNvSpPr txBox="1"/>
            <p:nvPr/>
          </p:nvSpPr>
          <p:spPr>
            <a:xfrm>
              <a:off x="5239727" y="4162074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cxnSp>
          <p:nvCxnSpPr>
            <p:cNvPr id="15" name="Conector de seta reta 51">
              <a:extLst>
                <a:ext uri="{FF2B5EF4-FFF2-40B4-BE49-F238E27FC236}">
                  <a16:creationId xmlns:a16="http://schemas.microsoft.com/office/drawing/2014/main" id="{70FB526F-BA51-4E76-A79A-268D55013455}"/>
                </a:ext>
              </a:extLst>
            </p:cNvPr>
            <p:cNvCxnSpPr>
              <a:cxnSpLocks/>
            </p:cNvCxnSpPr>
            <p:nvPr/>
          </p:nvCxnSpPr>
          <p:spPr>
            <a:xfrm>
              <a:off x="3808002" y="5194786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51">
              <a:extLst>
                <a:ext uri="{FF2B5EF4-FFF2-40B4-BE49-F238E27FC236}">
                  <a16:creationId xmlns:a16="http://schemas.microsoft.com/office/drawing/2014/main" id="{747962FC-7879-4B33-82D4-BEA19AFCDEB2}"/>
                </a:ext>
              </a:extLst>
            </p:cNvPr>
            <p:cNvCxnSpPr>
              <a:cxnSpLocks/>
              <a:stCxn id="17" idx="4"/>
              <a:endCxn id="10" idx="0"/>
            </p:cNvCxnSpPr>
            <p:nvPr/>
          </p:nvCxnSpPr>
          <p:spPr>
            <a:xfrm>
              <a:off x="4017180" y="5262894"/>
              <a:ext cx="0" cy="73010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04467FE-A08D-45A2-8693-DD910EDF5403}"/>
                </a:ext>
              </a:extLst>
            </p:cNvPr>
            <p:cNvSpPr/>
            <p:nvPr/>
          </p:nvSpPr>
          <p:spPr>
            <a:xfrm>
              <a:off x="3949597" y="5124967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de seta reta 51">
              <a:extLst>
                <a:ext uri="{FF2B5EF4-FFF2-40B4-BE49-F238E27FC236}">
                  <a16:creationId xmlns:a16="http://schemas.microsoft.com/office/drawing/2014/main" id="{4B600886-1A14-4F05-87D1-CF6167F53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72158" y="5200623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51">
              <a:extLst>
                <a:ext uri="{FF2B5EF4-FFF2-40B4-BE49-F238E27FC236}">
                  <a16:creationId xmlns:a16="http://schemas.microsoft.com/office/drawing/2014/main" id="{4D77CE75-5A74-4FBE-B5EA-C432D27D40BB}"/>
                </a:ext>
              </a:extLst>
            </p:cNvPr>
            <p:cNvCxnSpPr>
              <a:cxnSpLocks/>
              <a:stCxn id="11" idx="2"/>
              <a:endCxn id="20" idx="0"/>
            </p:cNvCxnSpPr>
            <p:nvPr/>
          </p:nvCxnSpPr>
          <p:spPr>
            <a:xfrm>
              <a:off x="6085472" y="4469851"/>
              <a:ext cx="0" cy="66095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E37ACF7-E54F-4492-98DC-4CC4CBB1F9DB}"/>
                </a:ext>
              </a:extLst>
            </p:cNvPr>
            <p:cNvSpPr/>
            <p:nvPr/>
          </p:nvSpPr>
          <p:spPr>
            <a:xfrm>
              <a:off x="6017889" y="5130804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1B4693A-6CA9-4DB2-A474-D2F776F07137}"/>
                </a:ext>
              </a:extLst>
            </p:cNvPr>
            <p:cNvSpPr/>
            <p:nvPr/>
          </p:nvSpPr>
          <p:spPr>
            <a:xfrm>
              <a:off x="6365864" y="4869729"/>
              <a:ext cx="1596170" cy="67608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Semântico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F6197719-897A-4501-A096-805A258A1C3E}"/>
                </a:ext>
              </a:extLst>
            </p:cNvPr>
            <p:cNvSpPr/>
            <p:nvPr/>
          </p:nvSpPr>
          <p:spPr>
            <a:xfrm>
              <a:off x="8484675" y="4869729"/>
              <a:ext cx="1849089" cy="689919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Gerador de Código Intermediário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7479D4F-6BCD-4DB0-B8CA-BC01D179374B}"/>
                </a:ext>
              </a:extLst>
            </p:cNvPr>
            <p:cNvSpPr txBox="1"/>
            <p:nvPr/>
          </p:nvSpPr>
          <p:spPr>
            <a:xfrm>
              <a:off x="7331507" y="6071565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cxnSp>
          <p:nvCxnSpPr>
            <p:cNvPr id="24" name="Conector de seta reta 51">
              <a:extLst>
                <a:ext uri="{FF2B5EF4-FFF2-40B4-BE49-F238E27FC236}">
                  <a16:creationId xmlns:a16="http://schemas.microsoft.com/office/drawing/2014/main" id="{BD1847FB-C8EE-4886-B461-A6CF255FB457}"/>
                </a:ext>
              </a:extLst>
            </p:cNvPr>
            <p:cNvCxnSpPr>
              <a:cxnSpLocks/>
            </p:cNvCxnSpPr>
            <p:nvPr/>
          </p:nvCxnSpPr>
          <p:spPr>
            <a:xfrm>
              <a:off x="10342884" y="5194753"/>
              <a:ext cx="5254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51">
              <a:extLst>
                <a:ext uri="{FF2B5EF4-FFF2-40B4-BE49-F238E27FC236}">
                  <a16:creationId xmlns:a16="http://schemas.microsoft.com/office/drawing/2014/main" id="{9A73C44E-95C4-464E-ADCB-7325F34CE535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10561296" y="4469851"/>
              <a:ext cx="0" cy="64608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73B17EA-13C8-4043-8F83-8BC64EB59628}"/>
                </a:ext>
              </a:extLst>
            </p:cNvPr>
            <p:cNvSpPr/>
            <p:nvPr/>
          </p:nvSpPr>
          <p:spPr>
            <a:xfrm>
              <a:off x="10493713" y="5115935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de seta reta 51">
              <a:extLst>
                <a:ext uri="{FF2B5EF4-FFF2-40B4-BE49-F238E27FC236}">
                  <a16:creationId xmlns:a16="http://schemas.microsoft.com/office/drawing/2014/main" id="{38B30973-9B5A-4182-BAE0-7202A6ABD417}"/>
                </a:ext>
              </a:extLst>
            </p:cNvPr>
            <p:cNvCxnSpPr>
              <a:cxnSpLocks/>
            </p:cNvCxnSpPr>
            <p:nvPr/>
          </p:nvCxnSpPr>
          <p:spPr>
            <a:xfrm>
              <a:off x="7966236" y="5194753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51">
              <a:extLst>
                <a:ext uri="{FF2B5EF4-FFF2-40B4-BE49-F238E27FC236}">
                  <a16:creationId xmlns:a16="http://schemas.microsoft.com/office/drawing/2014/main" id="{017B1DD1-8AE8-4BCC-8E72-1160E75CAE8E}"/>
                </a:ext>
              </a:extLst>
            </p:cNvPr>
            <p:cNvCxnSpPr>
              <a:cxnSpLocks/>
              <a:stCxn id="29" idx="4"/>
            </p:cNvCxnSpPr>
            <p:nvPr/>
          </p:nvCxnSpPr>
          <p:spPr>
            <a:xfrm>
              <a:off x="8175414" y="5262861"/>
              <a:ext cx="0" cy="80900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FE57CF73-AAED-43D4-B678-77AD73A008EB}"/>
                </a:ext>
              </a:extLst>
            </p:cNvPr>
            <p:cNvSpPr/>
            <p:nvPr/>
          </p:nvSpPr>
          <p:spPr>
            <a:xfrm>
              <a:off x="8107831" y="5124934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B832EF8-EF49-40C6-88DA-5598E197026F}"/>
                </a:ext>
              </a:extLst>
            </p:cNvPr>
            <p:cNvSpPr txBox="1"/>
            <p:nvPr/>
          </p:nvSpPr>
          <p:spPr>
            <a:xfrm>
              <a:off x="9818945" y="3961742"/>
              <a:ext cx="1484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representação</a:t>
              </a:r>
            </a:p>
            <a:p>
              <a:pPr algn="ctr"/>
              <a:r>
                <a:rPr lang="pt-BR" sz="1400" dirty="0"/>
                <a:t>intermediária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37224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1F401-2CFD-4DEA-8F01-792F7F01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Tempo de Compilação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2A5643-A04D-43BD-8186-B693DE4B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a linguagem fornece informações suficientes para que o compilador tome uma decisão, então essa questão pode ser decidida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tempo de compilação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pt-BR" dirty="0"/>
              <a:t>O tipo e escopo de uma variável</a:t>
            </a:r>
          </a:p>
          <a:p>
            <a:pPr lvl="1"/>
            <a:r>
              <a:rPr lang="pt-BR" dirty="0"/>
              <a:t>A localização de memória</a:t>
            </a:r>
            <a:r>
              <a:rPr lang="pt-BR" baseline="30000" dirty="0"/>
              <a:t>†</a:t>
            </a:r>
            <a:r>
              <a:rPr lang="pt-BR" dirty="0"/>
              <a:t> de uma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variável estática </a:t>
            </a:r>
            <a:r>
              <a:rPr lang="pt-BR" dirty="0"/>
              <a:t>(ou membro de </a:t>
            </a:r>
            <a:br>
              <a:rPr lang="pt-BR" dirty="0"/>
            </a:br>
            <a:r>
              <a:rPr lang="pt-BR" dirty="0"/>
              <a:t>classe)</a:t>
            </a:r>
          </a:p>
          <a:p>
            <a:pPr lvl="1"/>
            <a:r>
              <a:rPr lang="pt-BR" dirty="0"/>
              <a:t>O valor de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expressão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constante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58D43B-31E8-4B3B-8F97-52A987E1F187}"/>
              </a:ext>
            </a:extLst>
          </p:cNvPr>
          <p:cNvSpPr txBox="1"/>
          <p:nvPr/>
        </p:nvSpPr>
        <p:spPr>
          <a:xfrm>
            <a:off x="7095508" y="3645024"/>
            <a:ext cx="27174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Timer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freq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8F7C4FC-C44D-4C6D-B9DC-F699472CB73D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622739FF-E0D0-48E3-ABC8-65E9FC74BB74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9D3D948A-CDE4-4BAC-9B22-DBF380B9FE7C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DF7FA3-C432-4228-A5EB-4544B00B86AA}"/>
              </a:ext>
            </a:extLst>
          </p:cNvPr>
          <p:cNvSpPr txBox="1"/>
          <p:nvPr/>
        </p:nvSpPr>
        <p:spPr>
          <a:xfrm>
            <a:off x="7095508" y="5651956"/>
            <a:ext cx="2126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noProof="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noProof="0" dirty="0">
                <a:latin typeface="Consolas" panose="020B0609020204030204" pitchFamily="49" charset="0"/>
              </a:rPr>
              <a:t> x = 10 + 5;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57109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1F401-2CFD-4DEA-8F01-792F7F01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Tempo de Execução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2A5643-A04D-43BD-8186-B693DE4B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alguma decisão não pode ser tomada durante a compilação, sendo necessário executar o programa, ela é uma decisão </a:t>
            </a:r>
            <a:br>
              <a:rPr lang="pt-BR" dirty="0"/>
            </a:b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em tempo de execução</a:t>
            </a:r>
          </a:p>
          <a:p>
            <a:pPr lvl="1"/>
            <a:r>
              <a:rPr lang="pt-BR" dirty="0"/>
              <a:t>A localização de memória de objetos alocados dinamicamente</a:t>
            </a:r>
          </a:p>
          <a:p>
            <a:pPr lvl="1"/>
            <a:r>
              <a:rPr lang="pt-BR" dirty="0"/>
              <a:t>O resultado de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expressão não constante</a:t>
            </a:r>
          </a:p>
          <a:p>
            <a:pPr lvl="2"/>
            <a:r>
              <a:rPr lang="pt-BR" dirty="0"/>
              <a:t>Expressão que depende de um valor fornecido pelo usuário</a:t>
            </a:r>
          </a:p>
          <a:p>
            <a:pPr lvl="2"/>
            <a:r>
              <a:rPr lang="pt-BR" dirty="0"/>
              <a:t>Expressão que depende de uma chamada de uma função complexa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9EEC587-05E6-484E-B02D-345C9C642AF6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86A6C5D6-16A3-4023-90DD-E5189BFA37A7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06F6310-240C-4BC0-8544-C1E4C5D6A997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57EAB8C5-CBD4-4DCC-89F3-AC356CF43AE9}"/>
              </a:ext>
            </a:extLst>
          </p:cNvPr>
          <p:cNvSpPr/>
          <p:nvPr/>
        </p:nvSpPr>
        <p:spPr>
          <a:xfrm>
            <a:off x="2061964" y="5057889"/>
            <a:ext cx="4032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8B8B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FF8B8B"/>
                </a:solidFill>
                <a:latin typeface="Consolas" panose="020B0609020204030204" pitchFamily="49" charset="0"/>
              </a:rPr>
              <a:t>cstdlib</a:t>
            </a:r>
            <a:r>
              <a:rPr lang="pt-BR" sz="1600" dirty="0">
                <a:solidFill>
                  <a:srgbClr val="FF8B8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y = 10 + </a:t>
            </a:r>
            <a:r>
              <a:rPr lang="pt-BR" sz="1600" dirty="0" err="1">
                <a:latin typeface="Consolas" panose="020B0609020204030204" pitchFamily="49" charset="0"/>
              </a:rPr>
              <a:t>rand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184432906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E7893-CAE8-4CD7-AED3-E7E254CB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 Estática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82D86C-74DB-426D-AA00-962B4A0C5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verificações estáticas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verificações de consistência </a:t>
            </a:r>
            <a:r>
              <a:rPr lang="pt-BR" dirty="0"/>
              <a:t>feitas durante a compilação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Verificação sintática</a:t>
            </a:r>
            <a:r>
              <a:rPr lang="pt-BR" dirty="0"/>
              <a:t>: a sintaxe é mais que apenas uma gramática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 só pode existir um identificador por escopo, um break deve estar dentro de um laço, etc.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Verificação de tipos</a:t>
            </a:r>
            <a:r>
              <a:rPr lang="pt-BR" dirty="0"/>
              <a:t>: as regras de tipo garantem que um operador ou função seja aplicado ao número e ao tipo correto de operandos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/>
              <a:t>se uma conversão for necessária, o verificador de tipos pode inserir uma conversão explícita na árvore sintática</a:t>
            </a:r>
          </a:p>
          <a:p>
            <a:r>
              <a:rPr lang="pt-BR" dirty="0"/>
              <a:t>Vamos analisar algumas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verificações estáticas simples</a:t>
            </a:r>
            <a:r>
              <a:rPr lang="pt-BR" baseline="30000" dirty="0"/>
              <a:t> </a:t>
            </a:r>
            <a:r>
              <a:rPr lang="pt-BR" baseline="30000" dirty="0">
                <a:solidFill>
                  <a:schemeClr val="accent1">
                    <a:lumMod val="75000"/>
                  </a:schemeClr>
                </a:solidFill>
              </a:rPr>
              <a:t>†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1261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87A9-BE9C-44B6-AECF-669B8E85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91FA4-5F53-4CE0-98EB-457EBE8CD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 </a:t>
            </a:r>
            <a:r>
              <a:rPr lang="pt-BR" dirty="0"/>
              <a:t>implementado até agora suporta: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sz="1800" b="1" dirty="0"/>
              <a:t>Análise léxica</a:t>
            </a:r>
            <a:r>
              <a:rPr lang="pt-BR" sz="1800" dirty="0"/>
              <a:t>: identifica lexemas e gera tokens</a:t>
            </a:r>
          </a:p>
          <a:p>
            <a:pPr lvl="1"/>
            <a:r>
              <a:rPr lang="pt-BR" sz="1800" b="1" dirty="0"/>
              <a:t>Análise sintática</a:t>
            </a:r>
            <a:r>
              <a:rPr lang="pt-BR" sz="1800" dirty="0"/>
              <a:t>: verifica se os tokens obedecem a gramática</a:t>
            </a:r>
          </a:p>
          <a:p>
            <a:pPr lvl="1"/>
            <a:r>
              <a:rPr lang="pt-BR" sz="1800" b="1" dirty="0"/>
              <a:t>Tabela de símbolos</a:t>
            </a:r>
            <a:r>
              <a:rPr lang="pt-BR" sz="1800" dirty="0"/>
              <a:t>: implementa o escopo de variáveis em blocos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F81F2FD-F8A7-4CEA-9A5D-9158E0982EB7}"/>
              </a:ext>
            </a:extLst>
          </p:cNvPr>
          <p:cNvGrpSpPr/>
          <p:nvPr/>
        </p:nvGrpSpPr>
        <p:grpSpPr>
          <a:xfrm>
            <a:off x="1629916" y="4005064"/>
            <a:ext cx="8277099" cy="2171123"/>
            <a:chOff x="1629916" y="4005064"/>
            <a:chExt cx="8277099" cy="2171123"/>
          </a:xfrm>
        </p:grpSpPr>
        <p:sp>
          <p:nvSpPr>
            <p:cNvPr id="23" name="Seta: de Cima para Baixo 22">
              <a:extLst>
                <a:ext uri="{FF2B5EF4-FFF2-40B4-BE49-F238E27FC236}">
                  <a16:creationId xmlns:a16="http://schemas.microsoft.com/office/drawing/2014/main" id="{3D6ECF99-0BCC-4AD1-BF05-C8CA458E23E8}"/>
                </a:ext>
              </a:extLst>
            </p:cNvPr>
            <p:cNvSpPr/>
            <p:nvPr/>
          </p:nvSpPr>
          <p:spPr>
            <a:xfrm>
              <a:off x="5072180" y="5455090"/>
              <a:ext cx="141181" cy="197294"/>
            </a:xfrm>
            <a:prstGeom prst="upDown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B1CAC3A5-90B6-4231-9FF1-8F33AE5FB842}"/>
                </a:ext>
              </a:extLst>
            </p:cNvPr>
            <p:cNvSpPr/>
            <p:nvPr/>
          </p:nvSpPr>
          <p:spPr>
            <a:xfrm>
              <a:off x="4485115" y="5682263"/>
              <a:ext cx="1315311" cy="493924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Tabela de Símbolos</a:t>
              </a: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165AB86-AC8C-4483-9A57-D3161CD90791}"/>
                </a:ext>
              </a:extLst>
            </p:cNvPr>
            <p:cNvSpPr/>
            <p:nvPr/>
          </p:nvSpPr>
          <p:spPr>
            <a:xfrm>
              <a:off x="2367632" y="4722265"/>
              <a:ext cx="1315310" cy="693966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Analisador </a:t>
              </a:r>
              <a:br>
                <a:rPr lang="pt-BR" sz="1200" dirty="0"/>
              </a:br>
              <a:r>
                <a:rPr lang="pt-BR" sz="1200" dirty="0"/>
                <a:t>Léxico</a:t>
              </a:r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C77E3A32-9257-4B05-96BC-C3409F9F0F75}"/>
                </a:ext>
              </a:extLst>
            </p:cNvPr>
            <p:cNvSpPr/>
            <p:nvPr/>
          </p:nvSpPr>
          <p:spPr>
            <a:xfrm>
              <a:off x="4102772" y="4722266"/>
              <a:ext cx="1266976" cy="70443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Analisador</a:t>
              </a:r>
            </a:p>
            <a:p>
              <a:pPr algn="ctr"/>
              <a:r>
                <a:rPr lang="pt-BR" sz="1200" dirty="0"/>
                <a:t>Sintático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3DE1B73-926C-4120-86F6-04B8A5F63CAE}"/>
                </a:ext>
              </a:extLst>
            </p:cNvPr>
            <p:cNvSpPr txBox="1"/>
            <p:nvPr/>
          </p:nvSpPr>
          <p:spPr>
            <a:xfrm>
              <a:off x="1629916" y="4189730"/>
              <a:ext cx="9989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caracteres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90D0ADF-C96A-4B7F-AB1A-DFD6FFE5BB6A}"/>
                </a:ext>
              </a:extLst>
            </p:cNvPr>
            <p:cNvSpPr txBox="1"/>
            <p:nvPr/>
          </p:nvSpPr>
          <p:spPr>
            <a:xfrm>
              <a:off x="3530624" y="5696001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tokens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E94C8CD3-E91F-4693-AB20-78D77920771F}"/>
                </a:ext>
              </a:extLst>
            </p:cNvPr>
            <p:cNvSpPr txBox="1"/>
            <p:nvPr/>
          </p:nvSpPr>
          <p:spPr>
            <a:xfrm>
              <a:off x="4831028" y="4175961"/>
              <a:ext cx="14766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árvore de sintaxe</a:t>
              </a:r>
            </a:p>
          </p:txBody>
        </p:sp>
        <p:cxnSp>
          <p:nvCxnSpPr>
            <p:cNvPr id="48" name="Conector de seta reta 51">
              <a:extLst>
                <a:ext uri="{FF2B5EF4-FFF2-40B4-BE49-F238E27FC236}">
                  <a16:creationId xmlns:a16="http://schemas.microsoft.com/office/drawing/2014/main" id="{4A7CCF6B-C1F7-4E1E-B0CE-8EBAAEEBBDA7}"/>
                </a:ext>
              </a:extLst>
            </p:cNvPr>
            <p:cNvCxnSpPr>
              <a:cxnSpLocks/>
            </p:cNvCxnSpPr>
            <p:nvPr/>
          </p:nvCxnSpPr>
          <p:spPr>
            <a:xfrm>
              <a:off x="1950037" y="5069218"/>
              <a:ext cx="41536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51">
              <a:extLst>
                <a:ext uri="{FF2B5EF4-FFF2-40B4-BE49-F238E27FC236}">
                  <a16:creationId xmlns:a16="http://schemas.microsoft.com/office/drawing/2014/main" id="{E0868FDA-2D5E-4FDA-9623-80EBE3EE333A}"/>
                </a:ext>
              </a:extLst>
            </p:cNvPr>
            <p:cNvCxnSpPr>
              <a:cxnSpLocks/>
              <a:stCxn id="27" idx="2"/>
              <a:endCxn id="50" idx="0"/>
            </p:cNvCxnSpPr>
            <p:nvPr/>
          </p:nvCxnSpPr>
          <p:spPr>
            <a:xfrm flipH="1">
              <a:off x="2125968" y="4466729"/>
              <a:ext cx="3444" cy="54223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B80811F6-9D90-4E20-B304-CD461D85BF8B}"/>
                </a:ext>
              </a:extLst>
            </p:cNvPr>
            <p:cNvSpPr/>
            <p:nvPr/>
          </p:nvSpPr>
          <p:spPr>
            <a:xfrm>
              <a:off x="2070277" y="5008960"/>
              <a:ext cx="111382" cy="11903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45" name="Conector de seta reta 51">
              <a:extLst>
                <a:ext uri="{FF2B5EF4-FFF2-40B4-BE49-F238E27FC236}">
                  <a16:creationId xmlns:a16="http://schemas.microsoft.com/office/drawing/2014/main" id="{C1DED073-1519-436E-8647-A62D660184EE}"/>
                </a:ext>
              </a:extLst>
            </p:cNvPr>
            <p:cNvCxnSpPr>
              <a:cxnSpLocks/>
            </p:cNvCxnSpPr>
            <p:nvPr/>
          </p:nvCxnSpPr>
          <p:spPr>
            <a:xfrm>
              <a:off x="3692640" y="5069247"/>
              <a:ext cx="41536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51">
              <a:extLst>
                <a:ext uri="{FF2B5EF4-FFF2-40B4-BE49-F238E27FC236}">
                  <a16:creationId xmlns:a16="http://schemas.microsoft.com/office/drawing/2014/main" id="{4FEF9B34-8D6A-42F2-8BBF-39FC69B146F1}"/>
                </a:ext>
              </a:extLst>
            </p:cNvPr>
            <p:cNvCxnSpPr>
              <a:cxnSpLocks/>
              <a:stCxn id="47" idx="4"/>
              <a:endCxn id="37" idx="0"/>
            </p:cNvCxnSpPr>
            <p:nvPr/>
          </p:nvCxnSpPr>
          <p:spPr>
            <a:xfrm>
              <a:off x="3865011" y="5128027"/>
              <a:ext cx="0" cy="5679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79BA36E5-B424-4F55-8149-B4EA0EF3E5FA}"/>
                </a:ext>
              </a:extLst>
            </p:cNvPr>
            <p:cNvSpPr/>
            <p:nvPr/>
          </p:nvSpPr>
          <p:spPr>
            <a:xfrm>
              <a:off x="3809320" y="5008990"/>
              <a:ext cx="111382" cy="11903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42" name="Conector de seta reta 51">
              <a:extLst>
                <a:ext uri="{FF2B5EF4-FFF2-40B4-BE49-F238E27FC236}">
                  <a16:creationId xmlns:a16="http://schemas.microsoft.com/office/drawing/2014/main" id="{27E4521F-BD42-49B9-B6C3-145069D95BB5}"/>
                </a:ext>
              </a:extLst>
            </p:cNvPr>
            <p:cNvCxnSpPr>
              <a:cxnSpLocks/>
            </p:cNvCxnSpPr>
            <p:nvPr/>
          </p:nvCxnSpPr>
          <p:spPr>
            <a:xfrm>
              <a:off x="5393591" y="5074285"/>
              <a:ext cx="41536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51">
              <a:extLst>
                <a:ext uri="{FF2B5EF4-FFF2-40B4-BE49-F238E27FC236}">
                  <a16:creationId xmlns:a16="http://schemas.microsoft.com/office/drawing/2014/main" id="{EEAEB0A4-1719-468D-8F01-876DDFD150E5}"/>
                </a:ext>
              </a:extLst>
            </p:cNvPr>
            <p:cNvCxnSpPr>
              <a:cxnSpLocks/>
              <a:stCxn id="38" idx="2"/>
              <a:endCxn id="44" idx="0"/>
            </p:cNvCxnSpPr>
            <p:nvPr/>
          </p:nvCxnSpPr>
          <p:spPr>
            <a:xfrm>
              <a:off x="5569371" y="4452960"/>
              <a:ext cx="0" cy="56106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E377B729-FEFE-4F94-93E4-1C8246CCA45D}"/>
                </a:ext>
              </a:extLst>
            </p:cNvPr>
            <p:cNvSpPr/>
            <p:nvPr/>
          </p:nvSpPr>
          <p:spPr>
            <a:xfrm>
              <a:off x="5513680" y="5014027"/>
              <a:ext cx="111382" cy="11903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EDAC5D92-30C4-45DF-B8D8-58D7CE72C801}"/>
                </a:ext>
              </a:extLst>
            </p:cNvPr>
            <p:cNvSpPr/>
            <p:nvPr/>
          </p:nvSpPr>
          <p:spPr>
            <a:xfrm>
              <a:off x="5800426" y="4722265"/>
              <a:ext cx="1315311" cy="716376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Analisador</a:t>
              </a:r>
            </a:p>
            <a:p>
              <a:pPr algn="ctr"/>
              <a:r>
                <a:rPr lang="pt-BR" sz="1200" dirty="0"/>
                <a:t>Semântico</a:t>
              </a:r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A15D0038-2862-478A-ADAE-9E10140D2D24}"/>
                </a:ext>
              </a:extLst>
            </p:cNvPr>
            <p:cNvSpPr/>
            <p:nvPr/>
          </p:nvSpPr>
          <p:spPr>
            <a:xfrm>
              <a:off x="7546415" y="4734206"/>
              <a:ext cx="1523727" cy="704438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Gerador </a:t>
              </a:r>
              <a:br>
                <a:rPr lang="pt-BR" sz="1100" dirty="0"/>
              </a:br>
              <a:r>
                <a:rPr lang="pt-BR" sz="1100" dirty="0"/>
                <a:t>de Código Intermediário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EA37EC17-6F77-44BA-A4C9-6CCD2B7DE2FC}"/>
                </a:ext>
              </a:extLst>
            </p:cNvPr>
            <p:cNvSpPr txBox="1"/>
            <p:nvPr/>
          </p:nvSpPr>
          <p:spPr>
            <a:xfrm>
              <a:off x="6550538" y="5827967"/>
              <a:ext cx="14766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árvore de sintaxe</a:t>
              </a:r>
            </a:p>
          </p:txBody>
        </p:sp>
        <p:cxnSp>
          <p:nvCxnSpPr>
            <p:cNvPr id="68" name="Conector de seta reta 51">
              <a:extLst>
                <a:ext uri="{FF2B5EF4-FFF2-40B4-BE49-F238E27FC236}">
                  <a16:creationId xmlns:a16="http://schemas.microsoft.com/office/drawing/2014/main" id="{90F6CD8A-CDB8-40C5-85EB-86E4CBCA0236}"/>
                </a:ext>
              </a:extLst>
            </p:cNvPr>
            <p:cNvCxnSpPr>
              <a:cxnSpLocks/>
            </p:cNvCxnSpPr>
            <p:nvPr/>
          </p:nvCxnSpPr>
          <p:spPr>
            <a:xfrm>
              <a:off x="9077658" y="5069219"/>
              <a:ext cx="4329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51">
              <a:extLst>
                <a:ext uri="{FF2B5EF4-FFF2-40B4-BE49-F238E27FC236}">
                  <a16:creationId xmlns:a16="http://schemas.microsoft.com/office/drawing/2014/main" id="{13E2BAD0-FF82-403B-8E88-52950C471712}"/>
                </a:ext>
              </a:extLst>
            </p:cNvPr>
            <p:cNvCxnSpPr>
              <a:cxnSpLocks/>
            </p:cNvCxnSpPr>
            <p:nvPr/>
          </p:nvCxnSpPr>
          <p:spPr>
            <a:xfrm>
              <a:off x="9257639" y="4443589"/>
              <a:ext cx="0" cy="55760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51">
              <a:extLst>
                <a:ext uri="{FF2B5EF4-FFF2-40B4-BE49-F238E27FC236}">
                  <a16:creationId xmlns:a16="http://schemas.microsoft.com/office/drawing/2014/main" id="{9EE70296-EB07-43B7-9D76-1094D422ACA1}"/>
                </a:ext>
              </a:extLst>
            </p:cNvPr>
            <p:cNvCxnSpPr>
              <a:cxnSpLocks/>
            </p:cNvCxnSpPr>
            <p:nvPr/>
          </p:nvCxnSpPr>
          <p:spPr>
            <a:xfrm>
              <a:off x="7119200" y="5069219"/>
              <a:ext cx="41536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51">
              <a:extLst>
                <a:ext uri="{FF2B5EF4-FFF2-40B4-BE49-F238E27FC236}">
                  <a16:creationId xmlns:a16="http://schemas.microsoft.com/office/drawing/2014/main" id="{817DDBB6-5FDB-4DCF-81A8-DA70E1129668}"/>
                </a:ext>
              </a:extLst>
            </p:cNvPr>
            <p:cNvCxnSpPr>
              <a:cxnSpLocks/>
            </p:cNvCxnSpPr>
            <p:nvPr/>
          </p:nvCxnSpPr>
          <p:spPr>
            <a:xfrm>
              <a:off x="7291571" y="5128000"/>
              <a:ext cx="0" cy="69821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33ED129C-4111-4F01-905F-1A76E5FCC58E}"/>
                </a:ext>
              </a:extLst>
            </p:cNvPr>
            <p:cNvSpPr txBox="1"/>
            <p:nvPr/>
          </p:nvSpPr>
          <p:spPr>
            <a:xfrm>
              <a:off x="8608262" y="4005064"/>
              <a:ext cx="1298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representação</a:t>
              </a:r>
            </a:p>
            <a:p>
              <a:pPr algn="ctr"/>
              <a:r>
                <a:rPr lang="pt-BR" sz="1200" dirty="0"/>
                <a:t>intermediária</a:t>
              </a: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9032DFF3-9B15-4E5C-A90A-FBAA55D16C46}"/>
                </a:ext>
              </a:extLst>
            </p:cNvPr>
            <p:cNvSpPr/>
            <p:nvPr/>
          </p:nvSpPr>
          <p:spPr>
            <a:xfrm>
              <a:off x="7233190" y="5012007"/>
              <a:ext cx="111382" cy="11903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9593937-AD89-475E-B3D0-FF8220A9407A}"/>
                </a:ext>
              </a:extLst>
            </p:cNvPr>
            <p:cNvSpPr/>
            <p:nvPr/>
          </p:nvSpPr>
          <p:spPr>
            <a:xfrm>
              <a:off x="9203440" y="5008960"/>
              <a:ext cx="111382" cy="11903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</p:spTree>
    <p:extLst>
      <p:ext uri="{BB962C8B-B14F-4D97-AF65-F5344CB8AC3E}">
        <p14:creationId xmlns:p14="http://schemas.microsoft.com/office/powerpoint/2010/main" val="3813757586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04FFD-F84C-4F87-B1DD-02428051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 Estática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1CD5E3-25A4-4C44-AC63-F1AD5914D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 uma distinção entre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significado dos identificadores </a:t>
            </a:r>
            <a:r>
              <a:rPr lang="pt-BR" dirty="0"/>
              <a:t>que aparecem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lado esquerdo </a:t>
            </a:r>
            <a:r>
              <a:rPr lang="pt-BR" dirty="0"/>
              <a:t>e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lado direito </a:t>
            </a:r>
            <a:r>
              <a:rPr lang="pt-BR" dirty="0"/>
              <a:t>de uma atribuição</a:t>
            </a:r>
          </a:p>
          <a:p>
            <a:pPr lvl="1"/>
            <a:r>
              <a:rPr lang="pt-BR" dirty="0"/>
              <a:t>O lado direito especifica um valor 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valor-r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O lado esquerdo especifica um local de armazenamento 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valor-l</a:t>
            </a:r>
            <a:r>
              <a:rPr lang="pt-BR" dirty="0"/>
              <a:t>)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verificação estática precisa garantir que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 lado esquerdo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valor-l</a:t>
            </a:r>
          </a:p>
          <a:p>
            <a:pPr lvl="2"/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</a:t>
            </a:r>
            <a:r>
              <a:rPr lang="pt-BR" dirty="0"/>
              <a:t>, como </a:t>
            </a:r>
            <a:r>
              <a:rPr lang="pt-BR" dirty="0">
                <a:latin typeface="Consolas" panose="020B0609020204030204" pitchFamily="49" charset="0"/>
              </a:rPr>
              <a:t>i</a:t>
            </a:r>
            <a:r>
              <a:rPr lang="pt-BR" dirty="0"/>
              <a:t> ou </a:t>
            </a:r>
            <a:r>
              <a:rPr lang="pt-BR" dirty="0" err="1">
                <a:latin typeface="Consolas" panose="020B0609020204030204" pitchFamily="49" charset="0"/>
              </a:rPr>
              <a:t>vet</a:t>
            </a:r>
            <a:r>
              <a:rPr lang="pt-BR" dirty="0">
                <a:latin typeface="Consolas" panose="020B0609020204030204" pitchFamily="49" charset="0"/>
              </a:rPr>
              <a:t>[2]</a:t>
            </a:r>
            <a:r>
              <a:rPr lang="pt-BR" dirty="0"/>
              <a:t>, possui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valor-l</a:t>
            </a:r>
          </a:p>
          <a:p>
            <a:pPr lvl="2"/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constante</a:t>
            </a:r>
            <a:r>
              <a:rPr lang="pt-BR" dirty="0"/>
              <a:t>, como o número </a:t>
            </a:r>
            <a:r>
              <a:rPr lang="pt-BR" dirty="0">
                <a:latin typeface="Consolas" panose="020B0609020204030204" pitchFamily="49" charset="0"/>
              </a:rPr>
              <a:t>5</a:t>
            </a:r>
            <a:r>
              <a:rPr lang="pt-BR" dirty="0"/>
              <a:t>, possui apenas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valor-r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D5CA08-15D7-49CE-9166-243608A2C202}"/>
              </a:ext>
            </a:extLst>
          </p:cNvPr>
          <p:cNvSpPr txBox="1"/>
          <p:nvPr/>
        </p:nvSpPr>
        <p:spPr>
          <a:xfrm>
            <a:off x="1701924" y="3715434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 = 5;      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i é um valor-l</a:t>
            </a:r>
          </a:p>
          <a:p>
            <a:r>
              <a:rPr lang="pt-BR" dirty="0">
                <a:latin typeface="Consolas" panose="020B0609020204030204" pitchFamily="49" charset="0"/>
              </a:rPr>
              <a:t>j = i + 1   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i é um valor-r</a:t>
            </a:r>
          </a:p>
        </p:txBody>
      </p:sp>
    </p:spTree>
    <p:extLst>
      <p:ext uri="{BB962C8B-B14F-4D97-AF65-F5344CB8AC3E}">
        <p14:creationId xmlns:p14="http://schemas.microsoft.com/office/powerpoint/2010/main" val="15422127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61D36-C092-496C-88B2-0416DC93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 Estática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36D0C4-F22A-44EF-9C34-A9C3F0EA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linguagem C++ permite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diferenciar referências </a:t>
            </a:r>
            <a:r>
              <a:rPr lang="pt-BR" dirty="0"/>
              <a:t>para:</a:t>
            </a:r>
          </a:p>
          <a:p>
            <a:pPr lvl="1"/>
            <a:r>
              <a:rPr lang="pt-BR" dirty="0"/>
              <a:t>Valores-R: uma constante ou expressão</a:t>
            </a:r>
          </a:p>
          <a:p>
            <a:pPr lvl="1"/>
            <a:r>
              <a:rPr lang="pt-BR" dirty="0"/>
              <a:t>Valores-L: uma variável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753F3F-113B-4A22-AFDC-D79D3E8ABB3F}"/>
              </a:ext>
            </a:extLst>
          </p:cNvPr>
          <p:cNvSpPr/>
          <p:nvPr/>
        </p:nvSpPr>
        <p:spPr>
          <a:xfrm>
            <a:off x="1845940" y="3501008"/>
            <a:ext cx="511256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func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&amp;&amp; v)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rgbClr val="FF8B8B"/>
                </a:solidFill>
                <a:latin typeface="Consolas" panose="020B0609020204030204" pitchFamily="49" charset="0"/>
              </a:rPr>
              <a:t>"R-</a:t>
            </a:r>
            <a:r>
              <a:rPr lang="pt-BR" sz="1600" dirty="0" err="1">
                <a:solidFill>
                  <a:srgbClr val="FF8B8B"/>
                </a:solidFill>
                <a:latin typeface="Consolas" panose="020B0609020204030204" pitchFamily="49" charset="0"/>
              </a:rPr>
              <a:t>value</a:t>
            </a:r>
            <a:r>
              <a:rPr lang="pt-BR" sz="1600" dirty="0">
                <a:solidFill>
                  <a:srgbClr val="FF8B8B"/>
                </a:solidFill>
                <a:latin typeface="Consolas" panose="020B0609020204030204" pitchFamily="49" charset="0"/>
              </a:rPr>
              <a:t>: " </a:t>
            </a:r>
            <a:r>
              <a:rPr lang="pt-BR" sz="1600" dirty="0">
                <a:latin typeface="Consolas" panose="020B0609020204030204" pitchFamily="49" charset="0"/>
              </a:rPr>
              <a:t>&lt;&lt; v &lt;&lt; </a:t>
            </a:r>
            <a:r>
              <a:rPr lang="pt-BR" sz="1600" dirty="0" err="1">
                <a:latin typeface="Consolas" panose="020B0609020204030204" pitchFamily="49" charset="0"/>
              </a:rPr>
              <a:t>endl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func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&amp; v)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rgbClr val="FF8B8B"/>
                </a:solidFill>
                <a:latin typeface="Consolas" panose="020B0609020204030204" pitchFamily="49" charset="0"/>
              </a:rPr>
              <a:t>"L-</a:t>
            </a:r>
            <a:r>
              <a:rPr lang="pt-BR" sz="1600" dirty="0" err="1">
                <a:solidFill>
                  <a:srgbClr val="FF8B8B"/>
                </a:solidFill>
                <a:latin typeface="Consolas" panose="020B0609020204030204" pitchFamily="49" charset="0"/>
              </a:rPr>
              <a:t>value</a:t>
            </a:r>
            <a:r>
              <a:rPr lang="pt-BR" sz="1600" dirty="0">
                <a:solidFill>
                  <a:srgbClr val="FF8B8B"/>
                </a:solidFill>
                <a:latin typeface="Consolas" panose="020B0609020204030204" pitchFamily="49" charset="0"/>
              </a:rPr>
              <a:t>: "</a:t>
            </a:r>
            <a:r>
              <a:rPr lang="pt-BR" sz="1600" dirty="0">
                <a:latin typeface="Consolas" panose="020B0609020204030204" pitchFamily="49" charset="0"/>
              </a:rPr>
              <a:t> &lt;&lt; v &lt;&lt; </a:t>
            </a:r>
            <a:r>
              <a:rPr lang="pt-BR" sz="1600" dirty="0" err="1">
                <a:latin typeface="Consolas" panose="020B0609020204030204" pitchFamily="49" charset="0"/>
              </a:rPr>
              <a:t>endl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D903B6A-85C4-4F97-BFD9-5EEBD5B54BF8}"/>
              </a:ext>
            </a:extLst>
          </p:cNvPr>
          <p:cNvSpPr/>
          <p:nvPr/>
        </p:nvSpPr>
        <p:spPr>
          <a:xfrm>
            <a:off x="7030516" y="3750568"/>
            <a:ext cx="331236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val</a:t>
            </a:r>
            <a:r>
              <a:rPr lang="pt-BR" sz="1600" dirty="0">
                <a:latin typeface="Consolas" panose="020B0609020204030204" pitchFamily="49" charset="0"/>
              </a:rPr>
              <a:t> = 5;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</a:rPr>
              <a:t>func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val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</a:rPr>
              <a:t>func</a:t>
            </a:r>
            <a:r>
              <a:rPr lang="pt-BR" sz="1600" dirty="0">
                <a:latin typeface="Consolas" panose="020B0609020204030204" pitchFamily="49" charset="0"/>
              </a:rPr>
              <a:t>(5);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...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F2C0888-C7E5-4004-A32B-55C98F835727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8" name="Triângulo isósceles 6">
              <a:extLst>
                <a:ext uri="{FF2B5EF4-FFF2-40B4-BE49-F238E27FC236}">
                  <a16:creationId xmlns:a16="http://schemas.microsoft.com/office/drawing/2014/main" id="{874EC835-F4AD-4AC2-A146-7EF4C773400C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94C6A31-64BF-49CB-A2C3-CD42721A9F82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4660653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1BC1F-F1EC-4B22-A725-D9D81739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 Estática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D80293-D221-45A3-BD3F-06DE48FC6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verificação de tipo </a:t>
            </a:r>
            <a:r>
              <a:rPr lang="pt-BR" dirty="0"/>
              <a:t>garante o casamento entre o </a:t>
            </a:r>
            <a:br>
              <a:rPr lang="pt-BR" dirty="0"/>
            </a:br>
            <a:r>
              <a:rPr lang="pt-BR" dirty="0"/>
              <a:t>tipo esperado por uma construção e o tipo recebido</a:t>
            </a:r>
          </a:p>
          <a:p>
            <a:pPr lvl="1"/>
            <a:r>
              <a:rPr lang="pt-BR" dirty="0"/>
              <a:t>Na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instrução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dirty="0"/>
              <a:t> espera-se que 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/>
              <a:t> tenha tipo booleano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operação relacional</a:t>
            </a:r>
            <a:r>
              <a:rPr lang="pt-BR" dirty="0"/>
              <a:t> (E</a:t>
            </a:r>
            <a:r>
              <a:rPr lang="pt-BR" baseline="-25000" dirty="0"/>
              <a:t>1</a:t>
            </a:r>
            <a:r>
              <a:rPr lang="pt-BR" dirty="0"/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&lt;= </a:t>
            </a:r>
            <a:r>
              <a:rPr lang="pt-BR" dirty="0">
                <a:latin typeface="Consolas" panose="020B0609020204030204" pitchFamily="49" charset="0"/>
              </a:rPr>
              <a:t>E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r>
              <a:rPr lang="pt-BR" dirty="0"/>
              <a:t>) espera-se que os dois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operandos</a:t>
            </a:r>
            <a:r>
              <a:rPr lang="pt-BR" dirty="0"/>
              <a:t> tenham o mesmo tipo e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resultado</a:t>
            </a:r>
            <a:r>
              <a:rPr lang="pt-BR" dirty="0"/>
              <a:t> seja booleano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/>
              <a:t>O tipo pode ser verificado na construção do nó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884869-8CF7-4CE9-AE82-081279A3CEA2}"/>
              </a:ext>
            </a:extLst>
          </p:cNvPr>
          <p:cNvSpPr txBox="1"/>
          <p:nvPr/>
        </p:nvSpPr>
        <p:spPr>
          <a:xfrm>
            <a:off x="1989956" y="32443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stmt</a:t>
            </a:r>
            <a:endParaRPr lang="pt-BR" i="1" dirty="0"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7E7CB5-BDBC-42B3-9BC2-61BEC4B9A98A}"/>
              </a:ext>
            </a:extLst>
          </p:cNvPr>
          <p:cNvSpPr txBox="1"/>
          <p:nvPr/>
        </p:nvSpPr>
        <p:spPr>
          <a:xfrm>
            <a:off x="2205980" y="5029200"/>
            <a:ext cx="3140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(</a:t>
            </a:r>
            <a:r>
              <a:rPr lang="pt-BR" i="1" dirty="0">
                <a:latin typeface="Consolas" panose="020B0609020204030204" pitchFamily="49" charset="0"/>
              </a:rPr>
              <a:t>E</a:t>
            </a:r>
            <a:r>
              <a:rPr lang="pt-BR" i="1" baseline="-25000" dirty="0">
                <a:latin typeface="Consolas" panose="020B0609020204030204" pitchFamily="49" charset="0"/>
              </a:rPr>
              <a:t>1</a:t>
            </a:r>
            <a:r>
              <a:rPr lang="pt-BR" i="1" dirty="0">
                <a:latin typeface="Consolas" panose="020B0609020204030204" pitchFamily="49" charset="0"/>
              </a:rPr>
              <a:t>.type == E</a:t>
            </a:r>
            <a:r>
              <a:rPr lang="pt-BR" i="1" baseline="-25000" dirty="0">
                <a:latin typeface="Consolas" panose="020B0609020204030204" pitchFamily="49" charset="0"/>
              </a:rPr>
              <a:t>2</a:t>
            </a:r>
            <a:r>
              <a:rPr lang="pt-BR" i="1" dirty="0">
                <a:latin typeface="Consolas" panose="020B0609020204030204" pitchFamily="49" charset="0"/>
              </a:rPr>
              <a:t>.type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r>
              <a:rPr lang="pt-BR" i="1" dirty="0">
                <a:latin typeface="Consolas" panose="020B0609020204030204" pitchFamily="49" charset="0"/>
              </a:rPr>
              <a:t>    </a:t>
            </a:r>
            <a:r>
              <a:rPr lang="pt-BR" i="1" dirty="0" err="1">
                <a:latin typeface="Consolas" panose="020B0609020204030204" pitchFamily="49" charset="0"/>
              </a:rPr>
              <a:t>E.type</a:t>
            </a:r>
            <a:r>
              <a:rPr lang="pt-BR" i="1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bool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SemanticError</a:t>
            </a:r>
            <a:r>
              <a:rPr lang="pt-BR" dirty="0"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51F7C84-3E9F-4009-A541-A80F5E554AA3}"/>
              </a:ext>
            </a:extLst>
          </p:cNvPr>
          <p:cNvGrpSpPr/>
          <p:nvPr/>
        </p:nvGrpSpPr>
        <p:grpSpPr>
          <a:xfrm>
            <a:off x="8254652" y="4869160"/>
            <a:ext cx="1401168" cy="1294378"/>
            <a:chOff x="2402029" y="2783599"/>
            <a:chExt cx="1401168" cy="1294378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2B435C4-2798-486F-A78A-3183059D61E5}"/>
                </a:ext>
              </a:extLst>
            </p:cNvPr>
            <p:cNvSpPr txBox="1"/>
            <p:nvPr/>
          </p:nvSpPr>
          <p:spPr>
            <a:xfrm>
              <a:off x="2876949" y="278359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E</a:t>
              </a:r>
              <a:br>
                <a:rPr lang="pt-BR" b="1" dirty="0">
                  <a:solidFill>
                    <a:srgbClr val="FF4343"/>
                  </a:solidFill>
                </a:rPr>
              </a:b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&lt;=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27716DC-6AD1-4F5D-8555-C997D0226B42}"/>
                </a:ext>
              </a:extLst>
            </p:cNvPr>
            <p:cNvSpPr txBox="1"/>
            <p:nvPr/>
          </p:nvSpPr>
          <p:spPr>
            <a:xfrm>
              <a:off x="2402029" y="3708645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</a:t>
              </a:r>
              <a:r>
                <a:rPr lang="pt-BR" baseline="-25000" dirty="0"/>
                <a:t>1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B116B71-1D87-4875-82D8-01C95E76C4F1}"/>
                </a:ext>
              </a:extLst>
            </p:cNvPr>
            <p:cNvSpPr txBox="1"/>
            <p:nvPr/>
          </p:nvSpPr>
          <p:spPr>
            <a:xfrm>
              <a:off x="3410141" y="3692420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</a:t>
              </a:r>
              <a:r>
                <a:rPr lang="pt-BR" baseline="-25000" dirty="0"/>
                <a:t>2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F823734-B22F-4844-AF58-505AD66B8361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2598557" y="3429930"/>
              <a:ext cx="497362" cy="278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F8525BB8-F398-4F6A-BBB3-1B06A2EAE0C4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3095919" y="3429930"/>
              <a:ext cx="510750" cy="262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584341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2377F7-9AB5-4DA6-835D-61739F9A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ideia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casar os tipos </a:t>
            </a:r>
            <a:r>
              <a:rPr lang="pt-BR" dirty="0"/>
              <a:t>se aplica mesmo nos casos: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Coerção</a:t>
            </a:r>
            <a:r>
              <a:rPr lang="pt-BR" dirty="0"/>
              <a:t>: a linguagem especifica as coerções permitidas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/>
              <a:t>na expressão 2 * 3.14, o inteiro é convertido em ponto flutuante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Sobrecarga</a:t>
            </a:r>
            <a:r>
              <a:rPr lang="pt-BR" dirty="0"/>
              <a:t>: o significado de um operador sobrecarregado é determinado considerando-se os tipos conhecidos de seus operando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/>
              <a:t>o operador </a:t>
            </a:r>
            <a:r>
              <a:rPr lang="pt-BR" dirty="0">
                <a:solidFill>
                  <a:srgbClr val="FF4343"/>
                </a:solidFill>
              </a:rPr>
              <a:t>+</a:t>
            </a:r>
            <a:r>
              <a:rPr lang="pt-BR" dirty="0"/>
              <a:t> pode ser adição de números ou concatenação de strings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69B16AB-ADD6-4AFD-8CA7-A6C1E54B1FA3}"/>
              </a:ext>
            </a:extLst>
          </p:cNvPr>
          <p:cNvSpPr/>
          <p:nvPr/>
        </p:nvSpPr>
        <p:spPr>
          <a:xfrm>
            <a:off x="1701924" y="3284984"/>
            <a:ext cx="6768752" cy="864096"/>
          </a:xfrm>
          <a:prstGeom prst="round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No exemplo anterior, o operador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&lt;=</a:t>
            </a:r>
            <a:r>
              <a:rPr lang="pt-BR" dirty="0"/>
              <a:t> poderia aceitar tipos diferentes, se estes fossem convertíveis para o mesmo tipo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C1F875-DFAE-4D6E-9A3E-667B18CB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 Estática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7B94C1C-695F-4CA5-9EBF-583C0321FBC8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CB7972FE-F5F3-40F4-9382-AFA44E559F93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5BE7B09-0EF6-470D-8129-C6C9CE5CA34C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6641864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9A5A4-9F57-43EE-8B5F-F85D1B45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47EBB7-7A27-4B92-90EF-ED2381B9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construção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representações auxiliares </a:t>
            </a:r>
            <a:r>
              <a:rPr lang="pt-BR" dirty="0"/>
              <a:t>do código fonte permitem a realização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semântica</a:t>
            </a:r>
            <a:endParaRPr lang="pt-BR" dirty="0"/>
          </a:p>
          <a:p>
            <a:pPr lvl="1"/>
            <a:r>
              <a:rPr lang="pt-BR" dirty="0"/>
              <a:t>Árvores de sintaxe</a:t>
            </a:r>
          </a:p>
          <a:p>
            <a:pPr lvl="2"/>
            <a:r>
              <a:rPr lang="pt-BR" dirty="0"/>
              <a:t>Representam as construções das linguagens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através de uma árvore</a:t>
            </a:r>
          </a:p>
          <a:p>
            <a:pPr lvl="3"/>
            <a:r>
              <a:rPr lang="pt-BR" dirty="0"/>
              <a:t>Cada construção vira um nó</a:t>
            </a:r>
          </a:p>
          <a:p>
            <a:pPr lvl="3"/>
            <a:r>
              <a:rPr lang="pt-BR" dirty="0"/>
              <a:t>Os componentes de cada construção são nós filhos</a:t>
            </a:r>
          </a:p>
          <a:p>
            <a:pPr lvl="3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inst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pt-BR" dirty="0"/>
              <a:t>Permitem a execução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verificações estáticas</a:t>
            </a:r>
            <a:r>
              <a:rPr lang="pt-BR" dirty="0"/>
              <a:t> sobre o programa:</a:t>
            </a:r>
          </a:p>
          <a:p>
            <a:pPr lvl="3"/>
            <a:r>
              <a:rPr lang="pt-BR" dirty="0"/>
              <a:t>Verificações sintáticas</a:t>
            </a:r>
          </a:p>
          <a:p>
            <a:pPr lvl="3"/>
            <a:r>
              <a:rPr lang="pt-BR" dirty="0"/>
              <a:t>Verificações de tipo</a:t>
            </a:r>
          </a:p>
        </p:txBody>
      </p:sp>
    </p:spTree>
    <p:extLst>
      <p:ext uri="{BB962C8B-B14F-4D97-AF65-F5344CB8AC3E}">
        <p14:creationId xmlns:p14="http://schemas.microsoft.com/office/powerpoint/2010/main" val="426713999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FE234-AE02-41C6-A212-2D80E8EE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F0816-EB0D-4989-BC39-2195AD20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i="1" dirty="0"/>
              <a:t>front-</a:t>
            </a:r>
            <a:r>
              <a:rPr lang="pt-BR" i="1" dirty="0" err="1"/>
              <a:t>end</a:t>
            </a:r>
            <a:r>
              <a:rPr lang="pt-BR" dirty="0"/>
              <a:t> de um compilador verifica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se um programa </a:t>
            </a:r>
            <a:br>
              <a:rPr lang="pt-BR" dirty="0"/>
            </a:br>
            <a:r>
              <a:rPr lang="pt-BR" dirty="0"/>
              <a:t>segue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 regras sintáticas e semânticas</a:t>
            </a:r>
            <a:r>
              <a:rPr lang="pt-BR" dirty="0"/>
              <a:t> da linguagem</a:t>
            </a:r>
          </a:p>
          <a:p>
            <a:pPr lvl="1"/>
            <a:r>
              <a:rPr lang="pt-BR" dirty="0"/>
              <a:t>Para isso ele constrói uma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representação </a:t>
            </a:r>
            <a:r>
              <a:rPr lang="pt-BR" dirty="0"/>
              <a:t>do </a:t>
            </a:r>
            <a:br>
              <a:rPr lang="pt-BR" dirty="0"/>
            </a:br>
            <a:r>
              <a:rPr lang="pt-BR" dirty="0"/>
              <a:t>código fonte</a:t>
            </a:r>
          </a:p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mais importantes </a:t>
            </a:r>
            <a:r>
              <a:rPr lang="pt-BR" dirty="0"/>
              <a:t>são:</a:t>
            </a:r>
          </a:p>
          <a:p>
            <a:pPr lvl="1"/>
            <a:r>
              <a:rPr lang="pt-BR" dirty="0"/>
              <a:t>Árvores </a:t>
            </a:r>
            <a:br>
              <a:rPr lang="pt-BR" dirty="0"/>
            </a:b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Árvores sintáticas (ou árvores de sintaxe)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pt-BR" dirty="0"/>
              <a:t>Representações lineares</a:t>
            </a:r>
            <a:br>
              <a:rPr lang="pt-BR" dirty="0"/>
            </a:b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Código de três endereços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E001B7D2-19A1-422B-A105-8D07D650E50D}"/>
              </a:ext>
            </a:extLst>
          </p:cNvPr>
          <p:cNvGrpSpPr/>
          <p:nvPr/>
        </p:nvGrpSpPr>
        <p:grpSpPr>
          <a:xfrm>
            <a:off x="5806380" y="3356992"/>
            <a:ext cx="5075987" cy="2099902"/>
            <a:chOff x="4831028" y="4005064"/>
            <a:chExt cx="5075987" cy="2099902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F14A7B86-B49B-46D0-BB7E-A41B68DFE3CC}"/>
                </a:ext>
              </a:extLst>
            </p:cNvPr>
            <p:cNvSpPr txBox="1"/>
            <p:nvPr/>
          </p:nvSpPr>
          <p:spPr>
            <a:xfrm>
              <a:off x="4831028" y="4175961"/>
              <a:ext cx="14766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árvore de sintaxe</a:t>
              </a:r>
            </a:p>
          </p:txBody>
        </p:sp>
        <p:cxnSp>
          <p:nvCxnSpPr>
            <p:cNvPr id="42" name="Conector de seta reta 51">
              <a:extLst>
                <a:ext uri="{FF2B5EF4-FFF2-40B4-BE49-F238E27FC236}">
                  <a16:creationId xmlns:a16="http://schemas.microsoft.com/office/drawing/2014/main" id="{1F987414-22CF-49FF-9DD8-AF49EB9A82AB}"/>
                </a:ext>
              </a:extLst>
            </p:cNvPr>
            <p:cNvCxnSpPr>
              <a:cxnSpLocks/>
            </p:cNvCxnSpPr>
            <p:nvPr/>
          </p:nvCxnSpPr>
          <p:spPr>
            <a:xfrm>
              <a:off x="5393591" y="5074285"/>
              <a:ext cx="41536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51">
              <a:extLst>
                <a:ext uri="{FF2B5EF4-FFF2-40B4-BE49-F238E27FC236}">
                  <a16:creationId xmlns:a16="http://schemas.microsoft.com/office/drawing/2014/main" id="{EECCBBFF-25AE-44C4-8FD6-59F2AC27641A}"/>
                </a:ext>
              </a:extLst>
            </p:cNvPr>
            <p:cNvCxnSpPr>
              <a:cxnSpLocks/>
              <a:stCxn id="41" idx="2"/>
              <a:endCxn id="44" idx="0"/>
            </p:cNvCxnSpPr>
            <p:nvPr/>
          </p:nvCxnSpPr>
          <p:spPr>
            <a:xfrm>
              <a:off x="5569371" y="4452960"/>
              <a:ext cx="0" cy="56106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1B1A7D0-0FCC-4FAE-8703-BA3894D05DAB}"/>
                </a:ext>
              </a:extLst>
            </p:cNvPr>
            <p:cNvSpPr/>
            <p:nvPr/>
          </p:nvSpPr>
          <p:spPr>
            <a:xfrm>
              <a:off x="5513680" y="5014027"/>
              <a:ext cx="111382" cy="11903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F5F27E83-F937-4545-A4BC-97CA37A2CDEC}"/>
                </a:ext>
              </a:extLst>
            </p:cNvPr>
            <p:cNvSpPr/>
            <p:nvPr/>
          </p:nvSpPr>
          <p:spPr>
            <a:xfrm>
              <a:off x="5800426" y="4722265"/>
              <a:ext cx="1315311" cy="716376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Analisador</a:t>
              </a:r>
            </a:p>
            <a:p>
              <a:pPr algn="ctr"/>
              <a:r>
                <a:rPr lang="pt-BR" sz="1200" dirty="0"/>
                <a:t>Semântico</a:t>
              </a:r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1961CDE9-75D2-4978-84D6-BB0212448500}"/>
                </a:ext>
              </a:extLst>
            </p:cNvPr>
            <p:cNvSpPr/>
            <p:nvPr/>
          </p:nvSpPr>
          <p:spPr>
            <a:xfrm>
              <a:off x="7546415" y="4734206"/>
              <a:ext cx="1523727" cy="704438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Gerador </a:t>
              </a:r>
              <a:br>
                <a:rPr lang="pt-BR" sz="1100" dirty="0"/>
              </a:br>
              <a:r>
                <a:rPr lang="pt-BR" sz="1100" dirty="0"/>
                <a:t>de Código Intermediário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5313508A-C6D6-4374-A4AD-A4ED712B6CAA}"/>
                </a:ext>
              </a:extLst>
            </p:cNvPr>
            <p:cNvSpPr txBox="1"/>
            <p:nvPr/>
          </p:nvSpPr>
          <p:spPr>
            <a:xfrm>
              <a:off x="6550538" y="5827967"/>
              <a:ext cx="14766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árvore de sintaxe</a:t>
              </a:r>
            </a:p>
          </p:txBody>
        </p:sp>
        <p:cxnSp>
          <p:nvCxnSpPr>
            <p:cNvPr id="48" name="Conector de seta reta 51">
              <a:extLst>
                <a:ext uri="{FF2B5EF4-FFF2-40B4-BE49-F238E27FC236}">
                  <a16:creationId xmlns:a16="http://schemas.microsoft.com/office/drawing/2014/main" id="{8203FECF-0ACA-46C2-B0FA-3688A6F7B893}"/>
                </a:ext>
              </a:extLst>
            </p:cNvPr>
            <p:cNvCxnSpPr>
              <a:cxnSpLocks/>
            </p:cNvCxnSpPr>
            <p:nvPr/>
          </p:nvCxnSpPr>
          <p:spPr>
            <a:xfrm>
              <a:off x="9077658" y="5069219"/>
              <a:ext cx="4329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51">
              <a:extLst>
                <a:ext uri="{FF2B5EF4-FFF2-40B4-BE49-F238E27FC236}">
                  <a16:creationId xmlns:a16="http://schemas.microsoft.com/office/drawing/2014/main" id="{2D01B6A6-10FE-4A2D-AF67-0D08E4DC23D6}"/>
                </a:ext>
              </a:extLst>
            </p:cNvPr>
            <p:cNvCxnSpPr>
              <a:cxnSpLocks/>
            </p:cNvCxnSpPr>
            <p:nvPr/>
          </p:nvCxnSpPr>
          <p:spPr>
            <a:xfrm>
              <a:off x="9257639" y="4443589"/>
              <a:ext cx="0" cy="55760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51">
              <a:extLst>
                <a:ext uri="{FF2B5EF4-FFF2-40B4-BE49-F238E27FC236}">
                  <a16:creationId xmlns:a16="http://schemas.microsoft.com/office/drawing/2014/main" id="{2F6031C9-9C6C-41BD-8B40-825E33882256}"/>
                </a:ext>
              </a:extLst>
            </p:cNvPr>
            <p:cNvCxnSpPr>
              <a:cxnSpLocks/>
            </p:cNvCxnSpPr>
            <p:nvPr/>
          </p:nvCxnSpPr>
          <p:spPr>
            <a:xfrm>
              <a:off x="7119200" y="5069219"/>
              <a:ext cx="41536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1">
              <a:extLst>
                <a:ext uri="{FF2B5EF4-FFF2-40B4-BE49-F238E27FC236}">
                  <a16:creationId xmlns:a16="http://schemas.microsoft.com/office/drawing/2014/main" id="{8F7AAAE1-C9AB-46AB-8A08-D31E493E4F80}"/>
                </a:ext>
              </a:extLst>
            </p:cNvPr>
            <p:cNvCxnSpPr>
              <a:cxnSpLocks/>
            </p:cNvCxnSpPr>
            <p:nvPr/>
          </p:nvCxnSpPr>
          <p:spPr>
            <a:xfrm>
              <a:off x="7291571" y="5128000"/>
              <a:ext cx="0" cy="69821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784F11A1-7635-4228-8EA4-D261AF341B63}"/>
                </a:ext>
              </a:extLst>
            </p:cNvPr>
            <p:cNvSpPr txBox="1"/>
            <p:nvPr/>
          </p:nvSpPr>
          <p:spPr>
            <a:xfrm>
              <a:off x="8608262" y="4005064"/>
              <a:ext cx="1298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representação</a:t>
              </a:r>
            </a:p>
            <a:p>
              <a:pPr algn="ctr"/>
              <a:r>
                <a:rPr lang="pt-BR" sz="1200" dirty="0"/>
                <a:t>intermediária</a:t>
              </a: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4C54BB5D-B37E-4894-8B49-F5B6E61D8F9A}"/>
                </a:ext>
              </a:extLst>
            </p:cNvPr>
            <p:cNvSpPr/>
            <p:nvPr/>
          </p:nvSpPr>
          <p:spPr>
            <a:xfrm>
              <a:off x="7233190" y="5012007"/>
              <a:ext cx="111382" cy="11903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DBA96D5-2247-478A-A892-90EF50E982D8}"/>
                </a:ext>
              </a:extLst>
            </p:cNvPr>
            <p:cNvSpPr/>
            <p:nvPr/>
          </p:nvSpPr>
          <p:spPr>
            <a:xfrm>
              <a:off x="9203440" y="5008960"/>
              <a:ext cx="111382" cy="11903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</p:spTree>
    <p:extLst>
      <p:ext uri="{BB962C8B-B14F-4D97-AF65-F5344CB8AC3E}">
        <p14:creationId xmlns:p14="http://schemas.microsoft.com/office/powerpoint/2010/main" val="98662006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7DD51-3FC3-4FF0-A403-56251E99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Sintáticas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9E2D4A-D10D-4940-B40D-1BD7A553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sintática</a:t>
            </a:r>
            <a:r>
              <a:rPr lang="pt-BR" dirty="0"/>
              <a:t> representa construções da linguagem</a:t>
            </a:r>
          </a:p>
          <a:p>
            <a:pPr lvl="1"/>
            <a:r>
              <a:rPr lang="pt-BR" dirty="0"/>
              <a:t>As construções são representadas por nós da árvore</a:t>
            </a:r>
          </a:p>
          <a:p>
            <a:pPr lvl="1"/>
            <a:r>
              <a:rPr lang="pt-BR" dirty="0"/>
              <a:t>Os componentes significativos das construções formam nós filhos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Exemplo:</a:t>
            </a:r>
          </a:p>
          <a:p>
            <a:pPr lvl="2"/>
            <a:r>
              <a:rPr lang="pt-BR" dirty="0"/>
              <a:t>Expressões</a:t>
            </a:r>
          </a:p>
          <a:p>
            <a:pPr lvl="3"/>
            <a:r>
              <a:rPr lang="pt-BR" dirty="0"/>
              <a:t>O operador </a:t>
            </a:r>
            <a:r>
              <a:rPr lang="pt-BR" b="1" dirty="0">
                <a:solidFill>
                  <a:srgbClr val="FF4343"/>
                </a:solidFill>
              </a:rPr>
              <a:t>op</a:t>
            </a:r>
            <a:r>
              <a:rPr lang="pt-BR" dirty="0"/>
              <a:t> forma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um nó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e é </a:t>
            </a:r>
            <a:br>
              <a:rPr lang="pt-BR" dirty="0"/>
            </a:br>
            <a:r>
              <a:rPr lang="pt-BR" dirty="0"/>
              <a:t>interligado aos seus operandos E</a:t>
            </a:r>
            <a:r>
              <a:rPr lang="pt-BR" baseline="-25000" dirty="0"/>
              <a:t>1</a:t>
            </a:r>
            <a:r>
              <a:rPr lang="pt-BR" dirty="0"/>
              <a:t> e E</a:t>
            </a:r>
            <a:r>
              <a:rPr lang="pt-BR" baseline="-25000" dirty="0"/>
              <a:t>2</a:t>
            </a:r>
            <a:endParaRPr lang="pt-BR" baseline="-25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05D8C26-6E7B-4F6F-AC01-5F1DB86A207E}"/>
              </a:ext>
            </a:extLst>
          </p:cNvPr>
          <p:cNvGrpSpPr/>
          <p:nvPr/>
        </p:nvGrpSpPr>
        <p:grpSpPr>
          <a:xfrm>
            <a:off x="2893044" y="4991651"/>
            <a:ext cx="1401168" cy="1006346"/>
            <a:chOff x="2402029" y="3071631"/>
            <a:chExt cx="1401168" cy="1006346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5640B9FC-6405-408F-BF41-877C218BA9B8}"/>
                </a:ext>
              </a:extLst>
            </p:cNvPr>
            <p:cNvSpPr txBox="1"/>
            <p:nvPr/>
          </p:nvSpPr>
          <p:spPr>
            <a:xfrm>
              <a:off x="2853705" y="307163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op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828C9D2-5490-43BF-BEA8-86161770C504}"/>
                </a:ext>
              </a:extLst>
            </p:cNvPr>
            <p:cNvSpPr txBox="1"/>
            <p:nvPr/>
          </p:nvSpPr>
          <p:spPr>
            <a:xfrm>
              <a:off x="2402029" y="3708645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</a:t>
              </a:r>
              <a:r>
                <a:rPr lang="pt-BR" baseline="-25000" dirty="0"/>
                <a:t>1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DCE7BEE-4443-495A-A48E-16A6FA2A9E3D}"/>
                </a:ext>
              </a:extLst>
            </p:cNvPr>
            <p:cNvSpPr txBox="1"/>
            <p:nvPr/>
          </p:nvSpPr>
          <p:spPr>
            <a:xfrm>
              <a:off x="3410141" y="3692420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</a:t>
              </a:r>
              <a:r>
                <a:rPr lang="pt-BR" baseline="-25000" dirty="0"/>
                <a:t>2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A8E18575-B9C2-4511-88F9-9D78B88A7A3E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2598557" y="3440963"/>
              <a:ext cx="501370" cy="2676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1094EA77-8B23-4788-821A-27202730B09F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3099927" y="3440963"/>
              <a:ext cx="506742" cy="251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8F3DD64-7731-45F3-B73F-B59F36C898DB}"/>
              </a:ext>
            </a:extLst>
          </p:cNvPr>
          <p:cNvSpPr txBox="1"/>
          <p:nvPr/>
        </p:nvSpPr>
        <p:spPr>
          <a:xfrm>
            <a:off x="7631528" y="3536666"/>
            <a:ext cx="1996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Árvore sintática </a:t>
            </a:r>
            <a:br>
              <a:rPr lang="pt-BR" dirty="0"/>
            </a:br>
            <a:r>
              <a:rPr lang="pt-BR" dirty="0">
                <a:latin typeface="Consolas" panose="020B0609020204030204" pitchFamily="49" charset="0"/>
              </a:rPr>
              <a:t>9 - 5 + 2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F347E11-3C53-49DA-A3DB-2A946CB65566}"/>
              </a:ext>
            </a:extLst>
          </p:cNvPr>
          <p:cNvGrpSpPr/>
          <p:nvPr/>
        </p:nvGrpSpPr>
        <p:grpSpPr>
          <a:xfrm>
            <a:off x="7750596" y="4293096"/>
            <a:ext cx="1421736" cy="1750823"/>
            <a:chOff x="8189706" y="4242572"/>
            <a:chExt cx="1421736" cy="1750823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EC373B2-5666-4C1B-A8CE-3D83C71A3A59}"/>
                </a:ext>
              </a:extLst>
            </p:cNvPr>
            <p:cNvSpPr txBox="1"/>
            <p:nvPr/>
          </p:nvSpPr>
          <p:spPr>
            <a:xfrm>
              <a:off x="8947197" y="42425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955EA70-3237-43F2-BD4A-A6CD05B4E4B3}"/>
                </a:ext>
              </a:extLst>
            </p:cNvPr>
            <p:cNvSpPr txBox="1"/>
            <p:nvPr/>
          </p:nvSpPr>
          <p:spPr>
            <a:xfrm>
              <a:off x="9298536" y="495683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2</a:t>
              </a:r>
              <a:endParaRPr lang="pt-BR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8EE2832-DDB6-4448-B68F-97310419201A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8758708" y="4611904"/>
              <a:ext cx="349751" cy="32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6AF61667-91DF-4E3E-8BDF-A131696C44B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9108459" y="4611904"/>
              <a:ext cx="349751" cy="32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97906C26-38CC-48AA-A229-E5616852C1D1}"/>
                </a:ext>
              </a:extLst>
            </p:cNvPr>
            <p:cNvSpPr txBox="1"/>
            <p:nvPr/>
          </p:nvSpPr>
          <p:spPr>
            <a:xfrm>
              <a:off x="8544042" y="494116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3CACDE2-B6CF-4BCF-B892-AEC337F38A44}"/>
                </a:ext>
              </a:extLst>
            </p:cNvPr>
            <p:cNvSpPr txBox="1"/>
            <p:nvPr/>
          </p:nvSpPr>
          <p:spPr>
            <a:xfrm>
              <a:off x="8189706" y="56124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9</a:t>
              </a:r>
              <a:endParaRPr lang="pt-BR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2E63BF04-C6B8-4152-9709-0F2DBCEBEE62}"/>
                </a:ext>
              </a:extLst>
            </p:cNvPr>
            <p:cNvSpPr txBox="1"/>
            <p:nvPr/>
          </p:nvSpPr>
          <p:spPr>
            <a:xfrm>
              <a:off x="8912215" y="562406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5</a:t>
              </a:r>
              <a:endParaRPr lang="pt-BR" baseline="-25000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4B52323F-7D80-451C-8088-7AB3525904CA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flipH="1">
              <a:off x="8351664" y="5310500"/>
              <a:ext cx="353640" cy="3074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B90915B0-6360-4642-BB36-DD0D4244E66B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8705304" y="5310500"/>
              <a:ext cx="363364" cy="3135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69524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7DD51-3FC3-4FF0-A403-56251E99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Sintáticas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9E2D4A-D10D-4940-B40D-1BD7A553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árvores sintáticas podem ser criadas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qualquer construção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Exemplo:</a:t>
            </a:r>
          </a:p>
          <a:p>
            <a:pPr lvl="2"/>
            <a:r>
              <a:rPr lang="pt-BR" dirty="0"/>
              <a:t>Instruções</a:t>
            </a:r>
          </a:p>
          <a:p>
            <a:pPr lvl="3"/>
            <a:r>
              <a:rPr lang="pt-BR" dirty="0"/>
              <a:t>A expressão condicional e as </a:t>
            </a:r>
            <a:br>
              <a:rPr lang="pt-BR" dirty="0"/>
            </a:br>
            <a:r>
              <a:rPr lang="pt-BR" dirty="0"/>
              <a:t>instruções são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componentes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significativos</a:t>
            </a:r>
            <a:r>
              <a:rPr lang="pt-BR" dirty="0"/>
              <a:t> do 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/>
              <a:t> e 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while</a:t>
            </a:r>
            <a:endParaRPr lang="pt-BR" baseline="-25000" dirty="0">
              <a:solidFill>
                <a:srgbClr val="FF4343"/>
              </a:solidFill>
              <a:latin typeface="Consolas" panose="020B0609020204030204" pitchFamily="49" charset="0"/>
            </a:endParaRPr>
          </a:p>
          <a:p>
            <a:pPr lvl="3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D56B39B-DA0F-40EC-9C4A-FE3F51375D27}"/>
              </a:ext>
            </a:extLst>
          </p:cNvPr>
          <p:cNvSpPr txBox="1"/>
          <p:nvPr/>
        </p:nvSpPr>
        <p:spPr>
          <a:xfrm>
            <a:off x="7680061" y="42930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while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stmt</a:t>
            </a:r>
            <a:endParaRPr lang="pt-BR" i="1" dirty="0">
              <a:latin typeface="Consolas" panose="020B0609020204030204" pitchFamily="49" charset="0"/>
            </a:endParaRP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4252DAD5-7D47-4FA9-AF85-3BA27CF33F4B}"/>
              </a:ext>
            </a:extLst>
          </p:cNvPr>
          <p:cNvGrpSpPr/>
          <p:nvPr/>
        </p:nvGrpSpPr>
        <p:grpSpPr>
          <a:xfrm>
            <a:off x="7981456" y="4953742"/>
            <a:ext cx="1967874" cy="1047086"/>
            <a:chOff x="2277641" y="3071631"/>
            <a:chExt cx="1967874" cy="1047086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88616442-7B1C-402F-A290-7F8DC76C7D09}"/>
                </a:ext>
              </a:extLst>
            </p:cNvPr>
            <p:cNvSpPr txBox="1"/>
            <p:nvPr/>
          </p:nvSpPr>
          <p:spPr>
            <a:xfrm>
              <a:off x="2853705" y="307163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while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DEE506C1-2867-478B-B1F5-B453B002E40C}"/>
                </a:ext>
              </a:extLst>
            </p:cNvPr>
            <p:cNvSpPr txBox="1"/>
            <p:nvPr/>
          </p:nvSpPr>
          <p:spPr>
            <a:xfrm>
              <a:off x="2277641" y="374938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baseline="-25000" dirty="0">
                <a:latin typeface="Consolas" panose="020B0609020204030204" pitchFamily="49" charset="0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CCD118FE-037E-4C58-9E14-424C556D45CB}"/>
                </a:ext>
              </a:extLst>
            </p:cNvPr>
            <p:cNvSpPr txBox="1"/>
            <p:nvPr/>
          </p:nvSpPr>
          <p:spPr>
            <a:xfrm>
              <a:off x="3554300" y="373316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stmt</a:t>
              </a:r>
              <a:endParaRPr lang="pt-BR" i="1" baseline="-25000" dirty="0">
                <a:latin typeface="Consolas" panose="020B0609020204030204" pitchFamily="49" charset="0"/>
              </a:endParaRPr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B1F0E961-F431-4917-9DC0-C1A8679D56D5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 flipH="1">
              <a:off x="2623249" y="3440963"/>
              <a:ext cx="639383" cy="3084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C381D9E4-6D28-4BE9-BD0E-8491357B5C6F}"/>
                </a:ext>
              </a:extLst>
            </p:cNvPr>
            <p:cNvCxnSpPr>
              <a:cxnSpLocks/>
              <a:stCxn id="31" idx="2"/>
              <a:endCxn id="33" idx="0"/>
            </p:cNvCxnSpPr>
            <p:nvPr/>
          </p:nvCxnSpPr>
          <p:spPr>
            <a:xfrm>
              <a:off x="3262632" y="3440963"/>
              <a:ext cx="637276" cy="292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C184F2A-C970-44FB-8453-386A46BBC054}"/>
              </a:ext>
            </a:extLst>
          </p:cNvPr>
          <p:cNvSpPr txBox="1"/>
          <p:nvPr/>
        </p:nvSpPr>
        <p:spPr>
          <a:xfrm>
            <a:off x="2926060" y="42930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stmt</a:t>
            </a:r>
            <a:endParaRPr lang="pt-BR" i="1" dirty="0">
              <a:latin typeface="Consolas" panose="020B0609020204030204" pitchFamily="49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3B1A3D5-DF1E-4F7F-BD62-67600A7BDE49}"/>
              </a:ext>
            </a:extLst>
          </p:cNvPr>
          <p:cNvGrpSpPr/>
          <p:nvPr/>
        </p:nvGrpSpPr>
        <p:grpSpPr>
          <a:xfrm>
            <a:off x="3017419" y="4953742"/>
            <a:ext cx="1967874" cy="1076317"/>
            <a:chOff x="2277641" y="3071631"/>
            <a:chExt cx="1967874" cy="1076317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7FEDCC0-A95B-4FB8-A08D-D944B8DB40B6}"/>
                </a:ext>
              </a:extLst>
            </p:cNvPr>
            <p:cNvSpPr txBox="1"/>
            <p:nvPr/>
          </p:nvSpPr>
          <p:spPr>
            <a:xfrm>
              <a:off x="3041554" y="307163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if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338CB55F-760D-40C9-8EBE-7A52A08F981B}"/>
                </a:ext>
              </a:extLst>
            </p:cNvPr>
            <p:cNvSpPr txBox="1"/>
            <p:nvPr/>
          </p:nvSpPr>
          <p:spPr>
            <a:xfrm>
              <a:off x="2277641" y="37786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baseline="-25000" dirty="0">
                <a:latin typeface="Consolas" panose="020B0609020204030204" pitchFamily="49" charset="0"/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A1915EF-7189-4658-A54C-DC5B84C72086}"/>
                </a:ext>
              </a:extLst>
            </p:cNvPr>
            <p:cNvSpPr txBox="1"/>
            <p:nvPr/>
          </p:nvSpPr>
          <p:spPr>
            <a:xfrm>
              <a:off x="3554300" y="376239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stmt</a:t>
              </a:r>
              <a:endParaRPr lang="pt-BR" i="1" baseline="-25000" dirty="0">
                <a:latin typeface="Consolas" panose="020B0609020204030204" pitchFamily="49" charset="0"/>
              </a:endParaRP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AD184000-CE8F-480F-8CAB-E5DA5DA8697F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2623249" y="3440963"/>
              <a:ext cx="637275" cy="3376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B76ED1F4-8B5D-4FF9-BE4B-4D0BC8D873A9}"/>
                </a:ext>
              </a:extLst>
            </p:cNvPr>
            <p:cNvCxnSpPr>
              <a:cxnSpLocks/>
              <a:stCxn id="25" idx="2"/>
              <a:endCxn id="36" idx="0"/>
            </p:cNvCxnSpPr>
            <p:nvPr/>
          </p:nvCxnSpPr>
          <p:spPr>
            <a:xfrm>
              <a:off x="3260524" y="3440963"/>
              <a:ext cx="639384" cy="321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C6DECA-B75E-4F97-B235-C61AECD7B1B6}"/>
              </a:ext>
            </a:extLst>
          </p:cNvPr>
          <p:cNvSpPr txBox="1"/>
          <p:nvPr/>
        </p:nvSpPr>
        <p:spPr>
          <a:xfrm>
            <a:off x="6670476" y="2757773"/>
            <a:ext cx="4657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Ao contrário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derivação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sintática </a:t>
            </a:r>
            <a:r>
              <a:rPr lang="pt-BR" dirty="0"/>
              <a:t>não precisa conter todos os símbolos da gramática.</a:t>
            </a:r>
          </a:p>
        </p:txBody>
      </p:sp>
    </p:spTree>
    <p:extLst>
      <p:ext uri="{BB962C8B-B14F-4D97-AF65-F5344CB8AC3E}">
        <p14:creationId xmlns:p14="http://schemas.microsoft.com/office/powerpoint/2010/main" val="164647911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5C52-396E-472C-99C6-3D0988A9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Árvore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E37F8-3AC4-45EC-A231-6564C9C38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 </a:t>
            </a:r>
            <a:r>
              <a:rPr lang="pt-BR" dirty="0"/>
              <a:t>abaixo constrói a árvore sintática </a:t>
            </a:r>
            <a:br>
              <a:rPr lang="pt-BR" dirty="0"/>
            </a:br>
            <a:r>
              <a:rPr lang="pt-BR" dirty="0"/>
              <a:t>para uma linguagem simples, com expressões e instruções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08C123C-585D-4B6A-A05E-4B6A9C93F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134091"/>
              </p:ext>
            </p:extLst>
          </p:nvPr>
        </p:nvGraphicFramePr>
        <p:xfrm>
          <a:off x="1701924" y="3140968"/>
          <a:ext cx="8784976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032">
                  <a:extLst>
                    <a:ext uri="{9D8B030D-6E8A-4147-A177-3AD203B41FA5}">
                      <a16:colId xmlns:a16="http://schemas.microsoft.com/office/drawing/2014/main" val="1687261172"/>
                    </a:ext>
                  </a:extLst>
                </a:gridCol>
                <a:gridCol w="311394">
                  <a:extLst>
                    <a:ext uri="{9D8B030D-6E8A-4147-A177-3AD203B41FA5}">
                      <a16:colId xmlns:a16="http://schemas.microsoft.com/office/drawing/2014/main" val="1065375118"/>
                    </a:ext>
                  </a:extLst>
                </a:gridCol>
                <a:gridCol w="2724700">
                  <a:extLst>
                    <a:ext uri="{9D8B030D-6E8A-4147-A177-3AD203B41FA5}">
                      <a16:colId xmlns:a16="http://schemas.microsoft.com/office/drawing/2014/main" val="1247692921"/>
                    </a:ext>
                  </a:extLst>
                </a:gridCol>
                <a:gridCol w="4736850">
                  <a:extLst>
                    <a:ext uri="{9D8B030D-6E8A-4147-A177-3AD203B41FA5}">
                      <a16:colId xmlns:a16="http://schemas.microsoft.com/office/drawing/2014/main" val="2886881926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program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block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block.n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6055954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block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{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stmts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} </a:t>
                      </a:r>
                      <a:endParaRPr lang="pt-BR" sz="160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block.n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stmts.n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677434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stmts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stmts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stmts.n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Seq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(stmts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176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i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stmts.n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04015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stmt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Eval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expr.n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35848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expr.n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stmt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26348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expr.n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stmt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9427839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(stmt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expr.n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6686699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block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block.n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5560242"/>
                  </a:ext>
                </a:extLst>
              </a:tr>
            </a:tbl>
          </a:graphicData>
        </a:graphic>
      </p:graphicFrame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B39C6D97-5E03-4469-8DEE-82AA428DC169}"/>
              </a:ext>
            </a:extLst>
          </p:cNvPr>
          <p:cNvSpPr/>
          <p:nvPr/>
        </p:nvSpPr>
        <p:spPr>
          <a:xfrm>
            <a:off x="2854052" y="6245820"/>
            <a:ext cx="936104" cy="21602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continua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36370059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5C52-396E-472C-99C6-3D0988A9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Árvore Sintática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F16260C-FF2C-4E2E-B61B-F9198B0C7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00102"/>
              </p:ext>
            </p:extLst>
          </p:nvPr>
        </p:nvGraphicFramePr>
        <p:xfrm>
          <a:off x="1701924" y="2261200"/>
          <a:ext cx="9001000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918">
                  <a:extLst>
                    <a:ext uri="{9D8B030D-6E8A-4147-A177-3AD203B41FA5}">
                      <a16:colId xmlns:a16="http://schemas.microsoft.com/office/drawing/2014/main" val="1687261172"/>
                    </a:ext>
                  </a:extLst>
                </a:gridCol>
                <a:gridCol w="319051">
                  <a:extLst>
                    <a:ext uri="{9D8B030D-6E8A-4147-A177-3AD203B41FA5}">
                      <a16:colId xmlns:a16="http://schemas.microsoft.com/office/drawing/2014/main" val="1065375118"/>
                    </a:ext>
                  </a:extLst>
                </a:gridCol>
                <a:gridCol w="2028407">
                  <a:extLst>
                    <a:ext uri="{9D8B030D-6E8A-4147-A177-3AD203B41FA5}">
                      <a16:colId xmlns:a16="http://schemas.microsoft.com/office/drawing/2014/main" val="1247692921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886881926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i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sz="1600" i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endParaRPr lang="pt-BR" sz="1600" baseline="-25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expr.n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Assign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expr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6055954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rel</a:t>
                      </a:r>
                      <a:endParaRPr lang="pt-BR" sz="1600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expr.n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677434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rel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'&lt;'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rel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176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'≤'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rel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04015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35848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 </a:t>
                      </a:r>
                      <a:r>
                        <a:rPr lang="pt-BR" sz="1600" b="1" i="0" baseline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i="1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baseline="-25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'+'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ari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26348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baseline="-25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9427839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'*'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term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factor.n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6686699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factor.n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556024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factor.n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expr.n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748013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num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factor.n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num.value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4210233"/>
                  </a:ext>
                </a:extLst>
              </a:tr>
            </a:tbl>
          </a:graphicData>
        </a:graphic>
      </p:graphicFrame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8CBB9800-ED4F-4276-A83F-336C2C96D5F4}"/>
              </a:ext>
            </a:extLst>
          </p:cNvPr>
          <p:cNvSpPr/>
          <p:nvPr/>
        </p:nvSpPr>
        <p:spPr>
          <a:xfrm>
            <a:off x="2854052" y="1916832"/>
            <a:ext cx="1296144" cy="21602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continuação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97340427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1464-9F2E-4A1F-94F3-7FA7B18E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Árvore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5389DE-60FA-4C24-990E-06FAEF38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Todos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não-terminais</a:t>
            </a:r>
            <a:r>
              <a:rPr lang="pt-BR" dirty="0"/>
              <a:t> do esquema de tradução possuem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atributo n</a:t>
            </a:r>
            <a:r>
              <a:rPr lang="pt-BR" dirty="0"/>
              <a:t>, que é um nó da árvore sintática</a:t>
            </a:r>
          </a:p>
          <a:p>
            <a:pPr lvl="1"/>
            <a:r>
              <a:rPr lang="pt-BR" dirty="0"/>
              <a:t>Os nós são implementados pela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Node</a:t>
            </a:r>
          </a:p>
          <a:p>
            <a:pPr lvl="1"/>
            <a:r>
              <a:rPr lang="pt-BR" dirty="0"/>
              <a:t>A classe Node possui duas subclasses imediatas</a:t>
            </a:r>
          </a:p>
          <a:p>
            <a:pPr lvl="2"/>
            <a:r>
              <a:rPr lang="pt-BR" dirty="0" err="1"/>
              <a:t>Expr</a:t>
            </a:r>
            <a:r>
              <a:rPr lang="pt-BR" dirty="0"/>
              <a:t> – para todos os tipos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</a:t>
            </a:r>
          </a:p>
          <a:p>
            <a:pPr lvl="2"/>
            <a:r>
              <a:rPr lang="pt-BR" dirty="0" err="1"/>
              <a:t>Stmt</a:t>
            </a:r>
            <a:r>
              <a:rPr lang="pt-BR" dirty="0"/>
              <a:t> – para todos os tipos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instruções</a:t>
            </a:r>
          </a:p>
          <a:p>
            <a:pPr lvl="1"/>
            <a:r>
              <a:rPr lang="pt-BR" dirty="0"/>
              <a:t>Cada construção possui uma classe </a:t>
            </a:r>
            <a:br>
              <a:rPr lang="pt-BR" dirty="0"/>
            </a:br>
            <a:r>
              <a:rPr lang="pt-BR" dirty="0"/>
              <a:t>que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subclasse </a:t>
            </a:r>
            <a:r>
              <a:rPr lang="pt-BR" dirty="0"/>
              <a:t>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Expr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ou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Stmt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b="1" dirty="0"/>
              <a:t>Expressões</a:t>
            </a:r>
            <a:r>
              <a:rPr lang="pt-BR" dirty="0"/>
              <a:t>: Ari, </a:t>
            </a:r>
            <a:r>
              <a:rPr lang="pt-BR" dirty="0" err="1"/>
              <a:t>Rel</a:t>
            </a:r>
            <a:r>
              <a:rPr lang="pt-BR" dirty="0"/>
              <a:t>, etc. </a:t>
            </a:r>
          </a:p>
          <a:p>
            <a:pPr lvl="2"/>
            <a:r>
              <a:rPr lang="pt-BR" b="1" dirty="0"/>
              <a:t>Instruções</a:t>
            </a:r>
            <a:r>
              <a:rPr lang="pt-BR" dirty="0"/>
              <a:t>: </a:t>
            </a:r>
            <a:r>
              <a:rPr lang="pt-BR" dirty="0" err="1"/>
              <a:t>While</a:t>
            </a:r>
            <a:r>
              <a:rPr lang="pt-BR" dirty="0"/>
              <a:t>, </a:t>
            </a:r>
            <a:r>
              <a:rPr lang="pt-BR" dirty="0" err="1"/>
              <a:t>If</a:t>
            </a:r>
            <a:r>
              <a:rPr lang="pt-BR" dirty="0"/>
              <a:t>, etc.</a:t>
            </a:r>
          </a:p>
          <a:p>
            <a:pPr lvl="2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EC1004E-3EC5-4E2C-8ED1-CF230B2504EA}"/>
              </a:ext>
            </a:extLst>
          </p:cNvPr>
          <p:cNvGrpSpPr/>
          <p:nvPr/>
        </p:nvGrpSpPr>
        <p:grpSpPr>
          <a:xfrm>
            <a:off x="6770669" y="3068960"/>
            <a:ext cx="4798303" cy="2880321"/>
            <a:chOff x="6770669" y="3068960"/>
            <a:chExt cx="4798303" cy="2880321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FB77CD93-28B5-49CC-ADA2-A8E8A8378A28}"/>
                </a:ext>
              </a:extLst>
            </p:cNvPr>
            <p:cNvSpPr/>
            <p:nvPr/>
          </p:nvSpPr>
          <p:spPr>
            <a:xfrm>
              <a:off x="8614977" y="3068960"/>
              <a:ext cx="1035100" cy="42301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Node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9F26C0CA-5DE1-449D-B947-624305EAD6E9}"/>
                </a:ext>
              </a:extLst>
            </p:cNvPr>
            <p:cNvSpPr/>
            <p:nvPr/>
          </p:nvSpPr>
          <p:spPr>
            <a:xfrm>
              <a:off x="9835696" y="4401608"/>
              <a:ext cx="1125109" cy="42301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>
                  <a:latin typeface="Consolas" panose="020B0609020204030204" pitchFamily="49" charset="0"/>
                </a:rPr>
                <a:t>Stmt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50998308-5E78-46C4-8BBD-708838150C8A}"/>
                </a:ext>
              </a:extLst>
            </p:cNvPr>
            <p:cNvSpPr/>
            <p:nvPr/>
          </p:nvSpPr>
          <p:spPr>
            <a:xfrm>
              <a:off x="7287610" y="4396396"/>
              <a:ext cx="1215118" cy="42301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>
                  <a:latin typeface="Consolas" panose="020B0609020204030204" pitchFamily="49" charset="0"/>
                </a:rPr>
                <a:t>Expr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9" name="Conector: Angulado 8">
              <a:extLst>
                <a:ext uri="{FF2B5EF4-FFF2-40B4-BE49-F238E27FC236}">
                  <a16:creationId xmlns:a16="http://schemas.microsoft.com/office/drawing/2014/main" id="{4EE4363D-4CFE-4363-8C15-447214D2F86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301692" y="3322814"/>
              <a:ext cx="909629" cy="124795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: Angulado 9">
              <a:extLst>
                <a:ext uri="{FF2B5EF4-FFF2-40B4-BE49-F238E27FC236}">
                  <a16:creationId xmlns:a16="http://schemas.microsoft.com/office/drawing/2014/main" id="{D1C0D544-41B6-4C1A-8193-AEEF3EF1C08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62856" y="3331936"/>
              <a:ext cx="909629" cy="12297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0E56A4E4-CE74-45BC-9DE9-EDA74C236B62}"/>
                </a:ext>
              </a:extLst>
            </p:cNvPr>
            <p:cNvSpPr/>
            <p:nvPr/>
          </p:nvSpPr>
          <p:spPr>
            <a:xfrm>
              <a:off x="9257937" y="5522746"/>
              <a:ext cx="1125109" cy="42301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>
                  <a:latin typeface="Consolas" panose="020B0609020204030204" pitchFamily="49" charset="0"/>
                </a:rPr>
                <a:t>While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18" name="Conector: Angulado 17">
              <a:extLst>
                <a:ext uri="{FF2B5EF4-FFF2-40B4-BE49-F238E27FC236}">
                  <a16:creationId xmlns:a16="http://schemas.microsoft.com/office/drawing/2014/main" id="{3B26E20E-F509-4B22-8B16-3AB42565E4B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760311" y="4884807"/>
              <a:ext cx="698119" cy="57775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78933407-D2CC-4F5D-B012-1E0B17945BAB}"/>
                </a:ext>
              </a:extLst>
            </p:cNvPr>
            <p:cNvSpPr/>
            <p:nvPr/>
          </p:nvSpPr>
          <p:spPr>
            <a:xfrm>
              <a:off x="10443863" y="5526262"/>
              <a:ext cx="1125109" cy="42301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>
                  <a:latin typeface="Consolas" panose="020B0609020204030204" pitchFamily="49" charset="0"/>
                </a:rPr>
                <a:t>If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C05E17B7-69FA-45D9-89F4-A3F222BD62B6}"/>
                </a:ext>
              </a:extLst>
            </p:cNvPr>
            <p:cNvSpPr/>
            <p:nvPr/>
          </p:nvSpPr>
          <p:spPr>
            <a:xfrm>
              <a:off x="6770669" y="5517534"/>
              <a:ext cx="1125109" cy="42301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Ari</a:t>
              </a:r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E943E126-E937-4058-A635-E6F36F4AE0C4}"/>
                </a:ext>
              </a:extLst>
            </p:cNvPr>
            <p:cNvSpPr/>
            <p:nvPr/>
          </p:nvSpPr>
          <p:spPr>
            <a:xfrm>
              <a:off x="7956594" y="5517534"/>
              <a:ext cx="1125109" cy="42301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>
                  <a:latin typeface="Consolas" panose="020B0609020204030204" pitchFamily="49" charset="0"/>
                </a:rPr>
                <a:t>Rel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32" name="Conector: Angulado 31">
              <a:extLst>
                <a:ext uri="{FF2B5EF4-FFF2-40B4-BE49-F238E27FC236}">
                  <a16:creationId xmlns:a16="http://schemas.microsoft.com/office/drawing/2014/main" id="{D1E220EB-4A21-44B2-8568-3EAD7933486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351516" y="4871362"/>
              <a:ext cx="701636" cy="60816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: Angulado 36">
              <a:extLst>
                <a:ext uri="{FF2B5EF4-FFF2-40B4-BE49-F238E27FC236}">
                  <a16:creationId xmlns:a16="http://schemas.microsoft.com/office/drawing/2014/main" id="{D05AFC56-5D45-4238-A7CD-4A60799C8E1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58099" y="4856485"/>
              <a:ext cx="698119" cy="62397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: Angulado 37">
              <a:extLst>
                <a:ext uri="{FF2B5EF4-FFF2-40B4-BE49-F238E27FC236}">
                  <a16:creationId xmlns:a16="http://schemas.microsoft.com/office/drawing/2014/main" id="{FDC2EB61-5C10-487C-8BC1-6F995629DA9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265137" y="4887501"/>
              <a:ext cx="698119" cy="56194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661755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7BE16-BEB7-4E2B-8295-4EFB1F64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93457-D8AC-41CD-97CB-6FC9DC17A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nomes das instruções </a:t>
            </a:r>
            <a:r>
              <a:rPr lang="pt-BR" dirty="0"/>
              <a:t>são usados como nomes das classes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Algumas instruções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iniciam com palavras-chave</a:t>
            </a:r>
          </a:p>
          <a:p>
            <a:pPr lvl="1"/>
            <a:r>
              <a:rPr lang="pt-BR" dirty="0"/>
              <a:t>Neste caso é utilizada uma classe própria </a:t>
            </a:r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4088CDC-138E-4F5B-A21D-A2548C173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210481"/>
              </p:ext>
            </p:extLst>
          </p:nvPr>
        </p:nvGraphicFramePr>
        <p:xfrm>
          <a:off x="1413892" y="2420888"/>
          <a:ext cx="849694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2790">
                  <a:extLst>
                    <a:ext uri="{9D8B030D-6E8A-4147-A177-3AD203B41FA5}">
                      <a16:colId xmlns:a16="http://schemas.microsoft.com/office/drawing/2014/main" val="1335105472"/>
                    </a:ext>
                  </a:extLst>
                </a:gridCol>
                <a:gridCol w="5394154">
                  <a:extLst>
                    <a:ext uri="{9D8B030D-6E8A-4147-A177-3AD203B41FA5}">
                      <a16:colId xmlns:a16="http://schemas.microsoft.com/office/drawing/2014/main" val="2326198446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800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8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i="1" dirty="0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800" i="1" baseline="-250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8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800" dirty="0" err="1">
                          <a:latin typeface="Consolas" panose="020B0609020204030204" pitchFamily="49" charset="0"/>
                        </a:rPr>
                        <a:t>expr.n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, stmt</a:t>
                      </a:r>
                      <a:r>
                        <a:rPr lang="pt-BR" sz="18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.n);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0565300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800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8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i="1" dirty="0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800" i="1" baseline="-250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8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800" dirty="0" err="1">
                          <a:latin typeface="Consolas" panose="020B0609020204030204" pitchFamily="49" charset="0"/>
                        </a:rPr>
                        <a:t>expr.n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, stmt</a:t>
                      </a:r>
                      <a:r>
                        <a:rPr lang="pt-BR" sz="18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.n);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54949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i="1" dirty="0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8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8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8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(stmt</a:t>
                      </a:r>
                      <a:r>
                        <a:rPr lang="pt-BR" sz="18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800" dirty="0" err="1">
                          <a:latin typeface="Consolas" panose="020B0609020204030204" pitchFamily="49" charset="0"/>
                        </a:rPr>
                        <a:t>expr.n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1858169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BAAFBCF-7058-4941-BC97-6A61FB776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087571"/>
              </p:ext>
            </p:extLst>
          </p:nvPr>
        </p:nvGraphicFramePr>
        <p:xfrm>
          <a:off x="1629916" y="4893920"/>
          <a:ext cx="8784976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8973032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2194049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444970883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236240009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Eval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expr.n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196777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C874B72-DEB7-4C68-827B-82EC1C687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579077"/>
              </p:ext>
            </p:extLst>
          </p:nvPr>
        </p:nvGraphicFramePr>
        <p:xfrm>
          <a:off x="1629916" y="5229200"/>
          <a:ext cx="8784976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681129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4975321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448571664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917592051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stmts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stmts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stmts.n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Seq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(stmts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9569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924103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6009</TotalTime>
  <Words>2429</Words>
  <Application>Microsoft Office PowerPoint</Application>
  <PresentationFormat>Personalizar</PresentationFormat>
  <Paragraphs>460</Paragraphs>
  <Slides>24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Century Gothic</vt:lpstr>
      <vt:lpstr>Consolas</vt:lpstr>
      <vt:lpstr>Ondas do mar 16:9</vt:lpstr>
      <vt:lpstr>Análise Semântica</vt:lpstr>
      <vt:lpstr>Introdução</vt:lpstr>
      <vt:lpstr>Introdução</vt:lpstr>
      <vt:lpstr>Árvores Sintáticas</vt:lpstr>
      <vt:lpstr>Árvores Sintáticas</vt:lpstr>
      <vt:lpstr>Construção da Árvore Sintática</vt:lpstr>
      <vt:lpstr>Construção da Árvore Sintática</vt:lpstr>
      <vt:lpstr>Construção da Árvore Sintática</vt:lpstr>
      <vt:lpstr>Instruções</vt:lpstr>
      <vt:lpstr>Instruções</vt:lpstr>
      <vt:lpstr>Instruções</vt:lpstr>
      <vt:lpstr>Expressões</vt:lpstr>
      <vt:lpstr>Expressões</vt:lpstr>
      <vt:lpstr>Expressões</vt:lpstr>
      <vt:lpstr>Expressões</vt:lpstr>
      <vt:lpstr>Análise Semântica</vt:lpstr>
      <vt:lpstr>Tempo de Compilação</vt:lpstr>
      <vt:lpstr>Tempo de Execução</vt:lpstr>
      <vt:lpstr>Verificação Estática</vt:lpstr>
      <vt:lpstr>Verificação Estática</vt:lpstr>
      <vt:lpstr>Verificação Estática</vt:lpstr>
      <vt:lpstr>Verificação Estática</vt:lpstr>
      <vt:lpstr>Verificação Estática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14</cp:revision>
  <dcterms:created xsi:type="dcterms:W3CDTF">2017-12-04T02:17:29Z</dcterms:created>
  <dcterms:modified xsi:type="dcterms:W3CDTF">2021-04-01T16:34:07Z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