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9"/>
  </p:notesMasterIdLst>
  <p:handoutMasterIdLst>
    <p:handoutMasterId r:id="rId40"/>
  </p:handoutMasterIdLst>
  <p:sldIdLst>
    <p:sldId id="265" r:id="rId5"/>
    <p:sldId id="310" r:id="rId6"/>
    <p:sldId id="287" r:id="rId7"/>
    <p:sldId id="313" r:id="rId8"/>
    <p:sldId id="304" r:id="rId9"/>
    <p:sldId id="315" r:id="rId10"/>
    <p:sldId id="316" r:id="rId11"/>
    <p:sldId id="305" r:id="rId12"/>
    <p:sldId id="306" r:id="rId13"/>
    <p:sldId id="307" r:id="rId14"/>
    <p:sldId id="317" r:id="rId15"/>
    <p:sldId id="297" r:id="rId16"/>
    <p:sldId id="309" r:id="rId17"/>
    <p:sldId id="308" r:id="rId18"/>
    <p:sldId id="298" r:id="rId19"/>
    <p:sldId id="318" r:id="rId20"/>
    <p:sldId id="321" r:id="rId21"/>
    <p:sldId id="335" r:id="rId22"/>
    <p:sldId id="336" r:id="rId23"/>
    <p:sldId id="322" r:id="rId24"/>
    <p:sldId id="323" r:id="rId25"/>
    <p:sldId id="324" r:id="rId26"/>
    <p:sldId id="337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32" r:id="rId35"/>
    <p:sldId id="333" r:id="rId36"/>
    <p:sldId id="334" r:id="rId37"/>
    <p:sldId id="314" r:id="rId38"/>
  </p:sldIdLst>
  <p:sldSz cx="12188825" cy="6858000"/>
  <p:notesSz cx="6858000" cy="9144000"/>
  <p:custDataLst>
    <p:tags r:id="rId41"/>
  </p:custDataLst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9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575"/>
    <a:srgbClr val="FF4343"/>
    <a:srgbClr val="22372E"/>
    <a:srgbClr val="898B72"/>
    <a:srgbClr val="0A100E"/>
    <a:srgbClr val="2036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A80AFA-30B5-498A-867B-F1F16E1D0175}" v="115" dt="2021-04-06T07:02:14.1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3" autoAdjust="0"/>
    <p:restoredTop sz="91657" autoAdjust="0"/>
  </p:normalViewPr>
  <p:slideViewPr>
    <p:cSldViewPr showGuides="1">
      <p:cViewPr varScale="1">
        <p:scale>
          <a:sx n="156" d="100"/>
          <a:sy n="156" d="100"/>
        </p:scale>
        <p:origin x="264" y="8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90" y="24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9592EC59-6129-4182-8653-D0A96670072E}"/>
    <pc:docChg chg="modSld">
      <pc:chgData name="Judson Santiago" userId="ebb108da2f256286" providerId="LiveId" clId="{9592EC59-6129-4182-8653-D0A96670072E}" dt="2019-06-15T21:27:22.348" v="1"/>
      <pc:docMkLst>
        <pc:docMk/>
      </pc:docMkLst>
      <pc:sldChg chg="modSp">
        <pc:chgData name="Judson Santiago" userId="ebb108da2f256286" providerId="LiveId" clId="{9592EC59-6129-4182-8653-D0A96670072E}" dt="2019-06-15T21:27:22.348" v="1"/>
        <pc:sldMkLst>
          <pc:docMk/>
          <pc:sldMk cId="2467566659" sldId="297"/>
        </pc:sldMkLst>
        <pc:spChg chg="mod">
          <ac:chgData name="Judson Santiago" userId="ebb108da2f256286" providerId="LiveId" clId="{9592EC59-6129-4182-8653-D0A96670072E}" dt="2019-06-15T21:27:22.348" v="1"/>
          <ac:spMkLst>
            <pc:docMk/>
            <pc:sldMk cId="2467566659" sldId="297"/>
            <ac:spMk id="4" creationId="{DAD89A35-EC5C-408F-B5AD-193A25BAED39}"/>
          </ac:spMkLst>
        </pc:spChg>
      </pc:sldChg>
    </pc:docChg>
  </pc:docChgLst>
  <pc:docChgLst>
    <pc:chgData name="Judson Santiago" userId="ebb108da2f256286" providerId="LiveId" clId="{988D9A2C-7A28-4654-AEF0-EA2F69F0AB1B}"/>
    <pc:docChg chg="modSld sldOrd">
      <pc:chgData name="Judson Santiago" userId="ebb108da2f256286" providerId="LiveId" clId="{988D9A2C-7A28-4654-AEF0-EA2F69F0AB1B}" dt="2019-06-05T18:30:12.875" v="499" actId="20577"/>
      <pc:docMkLst>
        <pc:docMk/>
      </pc:docMkLst>
      <pc:sldChg chg="modSp">
        <pc:chgData name="Judson Santiago" userId="ebb108da2f256286" providerId="LiveId" clId="{988D9A2C-7A28-4654-AEF0-EA2F69F0AB1B}" dt="2019-06-05T18:30:12.875" v="499" actId="20577"/>
        <pc:sldMkLst>
          <pc:docMk/>
          <pc:sldMk cId="1951711801" sldId="286"/>
        </pc:sldMkLst>
        <pc:spChg chg="mod">
          <ac:chgData name="Judson Santiago" userId="ebb108da2f256286" providerId="LiveId" clId="{988D9A2C-7A28-4654-AEF0-EA2F69F0AB1B}" dt="2019-06-05T18:30:12.875" v="499" actId="20577"/>
          <ac:spMkLst>
            <pc:docMk/>
            <pc:sldMk cId="1951711801" sldId="286"/>
            <ac:spMk id="3" creationId="{35428BA3-121D-4657-AC5F-69B4980F96F0}"/>
          </ac:spMkLst>
        </pc:spChg>
      </pc:sldChg>
      <pc:sldChg chg="modNotesTx">
        <pc:chgData name="Judson Santiago" userId="ebb108da2f256286" providerId="LiveId" clId="{988D9A2C-7A28-4654-AEF0-EA2F69F0AB1B}" dt="2019-06-05T17:43:36.021" v="389" actId="20577"/>
        <pc:sldMkLst>
          <pc:docMk/>
          <pc:sldMk cId="986620063" sldId="287"/>
        </pc:sldMkLst>
      </pc:sldChg>
      <pc:sldChg chg="modSp">
        <pc:chgData name="Judson Santiago" userId="ebb108da2f256286" providerId="LiveId" clId="{988D9A2C-7A28-4654-AEF0-EA2F69F0AB1B}" dt="2019-06-05T17:57:06.335" v="390" actId="20577"/>
        <pc:sldMkLst>
          <pc:docMk/>
          <pc:sldMk cId="786108215" sldId="304"/>
        </pc:sldMkLst>
        <pc:spChg chg="mod">
          <ac:chgData name="Judson Santiago" userId="ebb108da2f256286" providerId="LiveId" clId="{988D9A2C-7A28-4654-AEF0-EA2F69F0AB1B}" dt="2019-06-05T17:57:06.335" v="390" actId="20577"/>
          <ac:spMkLst>
            <pc:docMk/>
            <pc:sldMk cId="786108215" sldId="304"/>
            <ac:spMk id="3" creationId="{C86DFA47-E729-429D-B748-427D0BDA12A5}"/>
          </ac:spMkLst>
        </pc:spChg>
      </pc:sldChg>
      <pc:sldChg chg="modSp">
        <pc:chgData name="Judson Santiago" userId="ebb108da2f256286" providerId="LiveId" clId="{988D9A2C-7A28-4654-AEF0-EA2F69F0AB1B}" dt="2019-06-05T18:01:03.040" v="398" actId="20577"/>
        <pc:sldMkLst>
          <pc:docMk/>
          <pc:sldMk cId="1162424441" sldId="306"/>
        </pc:sldMkLst>
        <pc:spChg chg="mod">
          <ac:chgData name="Judson Santiago" userId="ebb108da2f256286" providerId="LiveId" clId="{988D9A2C-7A28-4654-AEF0-EA2F69F0AB1B}" dt="2019-06-05T18:01:03.040" v="398" actId="20577"/>
          <ac:spMkLst>
            <pc:docMk/>
            <pc:sldMk cId="1162424441" sldId="306"/>
            <ac:spMk id="7" creationId="{F33E22AB-F65F-4F1D-BC73-6033F4FF6C07}"/>
          </ac:spMkLst>
        </pc:spChg>
        <pc:spChg chg="mod">
          <ac:chgData name="Judson Santiago" userId="ebb108da2f256286" providerId="LiveId" clId="{988D9A2C-7A28-4654-AEF0-EA2F69F0AB1B}" dt="2019-06-05T18:00:58.586" v="394" actId="20577"/>
          <ac:spMkLst>
            <pc:docMk/>
            <pc:sldMk cId="1162424441" sldId="306"/>
            <ac:spMk id="13" creationId="{80921079-8F4A-46E2-B06E-D4DFA29FF005}"/>
          </ac:spMkLst>
        </pc:spChg>
      </pc:sldChg>
      <pc:sldChg chg="modSp modNotesTx">
        <pc:chgData name="Judson Santiago" userId="ebb108da2f256286" providerId="LiveId" clId="{988D9A2C-7A28-4654-AEF0-EA2F69F0AB1B}" dt="2019-06-05T18:10:23.525" v="487" actId="20577"/>
        <pc:sldMkLst>
          <pc:docMk/>
          <pc:sldMk cId="1250701463" sldId="307"/>
        </pc:sldMkLst>
        <pc:spChg chg="mod">
          <ac:chgData name="Judson Santiago" userId="ebb108da2f256286" providerId="LiveId" clId="{988D9A2C-7A28-4654-AEF0-EA2F69F0AB1B}" dt="2019-06-05T18:09:50.367" v="422" actId="20577"/>
          <ac:spMkLst>
            <pc:docMk/>
            <pc:sldMk cId="1250701463" sldId="307"/>
            <ac:spMk id="3" creationId="{FC187988-0A87-48FB-9B0B-F43505993E39}"/>
          </ac:spMkLst>
        </pc:spChg>
      </pc:sldChg>
      <pc:sldChg chg="ord">
        <pc:chgData name="Judson Santiago" userId="ebb108da2f256286" providerId="LiveId" clId="{988D9A2C-7A28-4654-AEF0-EA2F69F0AB1B}" dt="2019-06-05T18:19:07.653" v="488"/>
        <pc:sldMkLst>
          <pc:docMk/>
          <pc:sldMk cId="2600313420" sldId="309"/>
        </pc:sldMkLst>
      </pc:sldChg>
      <pc:sldChg chg="modNotesTx">
        <pc:chgData name="Judson Santiago" userId="ebb108da2f256286" providerId="LiveId" clId="{988D9A2C-7A28-4654-AEF0-EA2F69F0AB1B}" dt="2019-06-05T17:40:56.849" v="22" actId="20577"/>
        <pc:sldMkLst>
          <pc:docMk/>
          <pc:sldMk cId="3813757586" sldId="310"/>
        </pc:sldMkLst>
      </pc:sldChg>
    </pc:docChg>
  </pc:docChgLst>
  <pc:docChgLst>
    <pc:chgData name="Judson Santiago" userId="ebb108da2f256286" providerId="LiveId" clId="{EA3E908A-A969-47A4-949C-CCC0C69A88E9}"/>
    <pc:docChg chg="modSld">
      <pc:chgData name="Judson Santiago" userId="ebb108da2f256286" providerId="LiveId" clId="{EA3E908A-A969-47A4-949C-CCC0C69A88E9}" dt="2021-04-06T07:22:08.078" v="74"/>
      <pc:docMkLst>
        <pc:docMk/>
      </pc:docMkLst>
      <pc:sldChg chg="modSp mod">
        <pc:chgData name="Judson Santiago" userId="ebb108da2f256286" providerId="LiveId" clId="{EA3E908A-A969-47A4-949C-CCC0C69A88E9}" dt="2021-04-06T07:16:55.915" v="2" actId="20577"/>
        <pc:sldMkLst>
          <pc:docMk/>
          <pc:sldMk cId="2808920126" sldId="265"/>
        </pc:sldMkLst>
        <pc:spChg chg="mod">
          <ac:chgData name="Judson Santiago" userId="ebb108da2f256286" providerId="LiveId" clId="{EA3E908A-A969-47A4-949C-CCC0C69A88E9}" dt="2021-04-06T07:16:55.915" v="2" actId="20577"/>
          <ac:spMkLst>
            <pc:docMk/>
            <pc:sldMk cId="2808920126" sldId="265"/>
            <ac:spMk id="3" creationId="{00000000-0000-0000-0000-000000000000}"/>
          </ac:spMkLst>
        </pc:spChg>
      </pc:sldChg>
      <pc:sldChg chg="modSp mod">
        <pc:chgData name="Judson Santiago" userId="ebb108da2f256286" providerId="LiveId" clId="{EA3E908A-A969-47A4-949C-CCC0C69A88E9}" dt="2021-04-06T07:18:21.649" v="3"/>
        <pc:sldMkLst>
          <pc:docMk/>
          <pc:sldMk cId="1163673752" sldId="298"/>
        </pc:sldMkLst>
        <pc:spChg chg="mod">
          <ac:chgData name="Judson Santiago" userId="ebb108da2f256286" providerId="LiveId" clId="{EA3E908A-A969-47A4-949C-CCC0C69A88E9}" dt="2021-04-06T07:18:21.649" v="3"/>
          <ac:spMkLst>
            <pc:docMk/>
            <pc:sldMk cId="1163673752" sldId="298"/>
            <ac:spMk id="2" creationId="{4789EED1-A4CE-46BD-9961-6CB861A7C0B0}"/>
          </ac:spMkLst>
        </pc:spChg>
      </pc:sldChg>
      <pc:sldChg chg="modSp mod">
        <pc:chgData name="Judson Santiago" userId="ebb108da2f256286" providerId="LiveId" clId="{EA3E908A-A969-47A4-949C-CCC0C69A88E9}" dt="2021-04-06T07:22:08.078" v="74"/>
        <pc:sldMkLst>
          <pc:docMk/>
          <pc:sldMk cId="2831677680" sldId="318"/>
        </pc:sldMkLst>
        <pc:spChg chg="mod">
          <ac:chgData name="Judson Santiago" userId="ebb108da2f256286" providerId="LiveId" clId="{EA3E908A-A969-47A4-949C-CCC0C69A88E9}" dt="2021-04-06T07:22:08.078" v="74"/>
          <ac:spMkLst>
            <pc:docMk/>
            <pc:sldMk cId="2831677680" sldId="318"/>
            <ac:spMk id="2" creationId="{4789EED1-A4CE-46BD-9961-6CB861A7C0B0}"/>
          </ac:spMkLst>
        </pc:spChg>
      </pc:sldChg>
      <pc:sldChg chg="modSp mod">
        <pc:chgData name="Judson Santiago" userId="ebb108da2f256286" providerId="LiveId" clId="{EA3E908A-A969-47A4-949C-CCC0C69A88E9}" dt="2021-04-06T07:20:47.383" v="57"/>
        <pc:sldMkLst>
          <pc:docMk/>
          <pc:sldMk cId="2671514304" sldId="321"/>
        </pc:sldMkLst>
        <pc:spChg chg="mod">
          <ac:chgData name="Judson Santiago" userId="ebb108da2f256286" providerId="LiveId" clId="{EA3E908A-A969-47A4-949C-CCC0C69A88E9}" dt="2021-04-06T07:20:47.383" v="57"/>
          <ac:spMkLst>
            <pc:docMk/>
            <pc:sldMk cId="2671514304" sldId="321"/>
            <ac:spMk id="2" creationId="{4789EED1-A4CE-46BD-9961-6CB861A7C0B0}"/>
          </ac:spMkLst>
        </pc:spChg>
      </pc:sldChg>
      <pc:sldChg chg="modSp mod">
        <pc:chgData name="Judson Santiago" userId="ebb108da2f256286" providerId="LiveId" clId="{EA3E908A-A969-47A4-949C-CCC0C69A88E9}" dt="2021-04-06T07:20:55.582" v="60"/>
        <pc:sldMkLst>
          <pc:docMk/>
          <pc:sldMk cId="2895514449" sldId="322"/>
        </pc:sldMkLst>
        <pc:spChg chg="mod">
          <ac:chgData name="Judson Santiago" userId="ebb108da2f256286" providerId="LiveId" clId="{EA3E908A-A969-47A4-949C-CCC0C69A88E9}" dt="2021-04-06T07:20:55.582" v="60"/>
          <ac:spMkLst>
            <pc:docMk/>
            <pc:sldMk cId="2895514449" sldId="322"/>
            <ac:spMk id="2" creationId="{4789EED1-A4CE-46BD-9961-6CB861A7C0B0}"/>
          </ac:spMkLst>
        </pc:spChg>
      </pc:sldChg>
      <pc:sldChg chg="modSp mod">
        <pc:chgData name="Judson Santiago" userId="ebb108da2f256286" providerId="LiveId" clId="{EA3E908A-A969-47A4-949C-CCC0C69A88E9}" dt="2021-04-06T07:20:59.375" v="61"/>
        <pc:sldMkLst>
          <pc:docMk/>
          <pc:sldMk cId="2158322328" sldId="323"/>
        </pc:sldMkLst>
        <pc:spChg chg="mod">
          <ac:chgData name="Judson Santiago" userId="ebb108da2f256286" providerId="LiveId" clId="{EA3E908A-A969-47A4-949C-CCC0C69A88E9}" dt="2021-04-06T07:20:59.375" v="61"/>
          <ac:spMkLst>
            <pc:docMk/>
            <pc:sldMk cId="2158322328" sldId="323"/>
            <ac:spMk id="2" creationId="{4789EED1-A4CE-46BD-9961-6CB861A7C0B0}"/>
          </ac:spMkLst>
        </pc:spChg>
      </pc:sldChg>
      <pc:sldChg chg="modSp mod">
        <pc:chgData name="Judson Santiago" userId="ebb108da2f256286" providerId="LiveId" clId="{EA3E908A-A969-47A4-949C-CCC0C69A88E9}" dt="2021-04-06T07:21:02.439" v="62"/>
        <pc:sldMkLst>
          <pc:docMk/>
          <pc:sldMk cId="11163945" sldId="324"/>
        </pc:sldMkLst>
        <pc:spChg chg="mod">
          <ac:chgData name="Judson Santiago" userId="ebb108da2f256286" providerId="LiveId" clId="{EA3E908A-A969-47A4-949C-CCC0C69A88E9}" dt="2021-04-06T07:21:02.439" v="62"/>
          <ac:spMkLst>
            <pc:docMk/>
            <pc:sldMk cId="11163945" sldId="324"/>
            <ac:spMk id="2" creationId="{4789EED1-A4CE-46BD-9961-6CB861A7C0B0}"/>
          </ac:spMkLst>
        </pc:spChg>
      </pc:sldChg>
      <pc:sldChg chg="modSp mod">
        <pc:chgData name="Judson Santiago" userId="ebb108da2f256286" providerId="LiveId" clId="{EA3E908A-A969-47A4-949C-CCC0C69A88E9}" dt="2021-04-06T07:21:08.566" v="64"/>
        <pc:sldMkLst>
          <pc:docMk/>
          <pc:sldMk cId="3179884649" sldId="325"/>
        </pc:sldMkLst>
        <pc:spChg chg="mod">
          <ac:chgData name="Judson Santiago" userId="ebb108da2f256286" providerId="LiveId" clId="{EA3E908A-A969-47A4-949C-CCC0C69A88E9}" dt="2021-04-06T07:21:08.566" v="64"/>
          <ac:spMkLst>
            <pc:docMk/>
            <pc:sldMk cId="3179884649" sldId="325"/>
            <ac:spMk id="2" creationId="{4789EED1-A4CE-46BD-9961-6CB861A7C0B0}"/>
          </ac:spMkLst>
        </pc:spChg>
      </pc:sldChg>
      <pc:sldChg chg="modSp mod">
        <pc:chgData name="Judson Santiago" userId="ebb108da2f256286" providerId="LiveId" clId="{EA3E908A-A969-47A4-949C-CCC0C69A88E9}" dt="2021-04-06T07:21:11.767" v="65"/>
        <pc:sldMkLst>
          <pc:docMk/>
          <pc:sldMk cId="2742853216" sldId="326"/>
        </pc:sldMkLst>
        <pc:spChg chg="mod">
          <ac:chgData name="Judson Santiago" userId="ebb108da2f256286" providerId="LiveId" clId="{EA3E908A-A969-47A4-949C-CCC0C69A88E9}" dt="2021-04-06T07:21:11.767" v="65"/>
          <ac:spMkLst>
            <pc:docMk/>
            <pc:sldMk cId="2742853216" sldId="326"/>
            <ac:spMk id="2" creationId="{4789EED1-A4CE-46BD-9961-6CB861A7C0B0}"/>
          </ac:spMkLst>
        </pc:spChg>
      </pc:sldChg>
      <pc:sldChg chg="modSp mod">
        <pc:chgData name="Judson Santiago" userId="ebb108da2f256286" providerId="LiveId" clId="{EA3E908A-A969-47A4-949C-CCC0C69A88E9}" dt="2021-04-06T07:21:14.720" v="66"/>
        <pc:sldMkLst>
          <pc:docMk/>
          <pc:sldMk cId="3120171229" sldId="327"/>
        </pc:sldMkLst>
        <pc:spChg chg="mod">
          <ac:chgData name="Judson Santiago" userId="ebb108da2f256286" providerId="LiveId" clId="{EA3E908A-A969-47A4-949C-CCC0C69A88E9}" dt="2021-04-06T07:21:14.720" v="66"/>
          <ac:spMkLst>
            <pc:docMk/>
            <pc:sldMk cId="3120171229" sldId="327"/>
            <ac:spMk id="2" creationId="{4789EED1-A4CE-46BD-9961-6CB861A7C0B0}"/>
          </ac:spMkLst>
        </pc:spChg>
      </pc:sldChg>
      <pc:sldChg chg="modSp mod">
        <pc:chgData name="Judson Santiago" userId="ebb108da2f256286" providerId="LiveId" clId="{EA3E908A-A969-47A4-949C-CCC0C69A88E9}" dt="2021-04-06T07:21:17.567" v="67"/>
        <pc:sldMkLst>
          <pc:docMk/>
          <pc:sldMk cId="582196641" sldId="328"/>
        </pc:sldMkLst>
        <pc:spChg chg="mod">
          <ac:chgData name="Judson Santiago" userId="ebb108da2f256286" providerId="LiveId" clId="{EA3E908A-A969-47A4-949C-CCC0C69A88E9}" dt="2021-04-06T07:21:17.567" v="67"/>
          <ac:spMkLst>
            <pc:docMk/>
            <pc:sldMk cId="582196641" sldId="328"/>
            <ac:spMk id="2" creationId="{4789EED1-A4CE-46BD-9961-6CB861A7C0B0}"/>
          </ac:spMkLst>
        </pc:spChg>
      </pc:sldChg>
      <pc:sldChg chg="modSp mod">
        <pc:chgData name="Judson Santiago" userId="ebb108da2f256286" providerId="LiveId" clId="{EA3E908A-A969-47A4-949C-CCC0C69A88E9}" dt="2021-04-06T07:21:20.815" v="68"/>
        <pc:sldMkLst>
          <pc:docMk/>
          <pc:sldMk cId="2802787722" sldId="329"/>
        </pc:sldMkLst>
        <pc:spChg chg="mod">
          <ac:chgData name="Judson Santiago" userId="ebb108da2f256286" providerId="LiveId" clId="{EA3E908A-A969-47A4-949C-CCC0C69A88E9}" dt="2021-04-06T07:21:20.815" v="68"/>
          <ac:spMkLst>
            <pc:docMk/>
            <pc:sldMk cId="2802787722" sldId="329"/>
            <ac:spMk id="2" creationId="{4789EED1-A4CE-46BD-9961-6CB861A7C0B0}"/>
          </ac:spMkLst>
        </pc:spChg>
      </pc:sldChg>
      <pc:sldChg chg="modSp mod">
        <pc:chgData name="Judson Santiago" userId="ebb108da2f256286" providerId="LiveId" clId="{EA3E908A-A969-47A4-949C-CCC0C69A88E9}" dt="2021-04-06T07:21:24.038" v="69"/>
        <pc:sldMkLst>
          <pc:docMk/>
          <pc:sldMk cId="1722691224" sldId="330"/>
        </pc:sldMkLst>
        <pc:spChg chg="mod">
          <ac:chgData name="Judson Santiago" userId="ebb108da2f256286" providerId="LiveId" clId="{EA3E908A-A969-47A4-949C-CCC0C69A88E9}" dt="2021-04-06T07:21:24.038" v="69"/>
          <ac:spMkLst>
            <pc:docMk/>
            <pc:sldMk cId="1722691224" sldId="330"/>
            <ac:spMk id="2" creationId="{4789EED1-A4CE-46BD-9961-6CB861A7C0B0}"/>
          </ac:spMkLst>
        </pc:spChg>
      </pc:sldChg>
      <pc:sldChg chg="modSp mod">
        <pc:chgData name="Judson Santiago" userId="ebb108da2f256286" providerId="LiveId" clId="{EA3E908A-A969-47A4-949C-CCC0C69A88E9}" dt="2021-04-06T07:21:27.063" v="70"/>
        <pc:sldMkLst>
          <pc:docMk/>
          <pc:sldMk cId="2549402915" sldId="331"/>
        </pc:sldMkLst>
        <pc:spChg chg="mod">
          <ac:chgData name="Judson Santiago" userId="ebb108da2f256286" providerId="LiveId" clId="{EA3E908A-A969-47A4-949C-CCC0C69A88E9}" dt="2021-04-06T07:21:27.063" v="70"/>
          <ac:spMkLst>
            <pc:docMk/>
            <pc:sldMk cId="2549402915" sldId="331"/>
            <ac:spMk id="2" creationId="{4789EED1-A4CE-46BD-9961-6CB861A7C0B0}"/>
          </ac:spMkLst>
        </pc:spChg>
      </pc:sldChg>
      <pc:sldChg chg="modSp mod">
        <pc:chgData name="Judson Santiago" userId="ebb108da2f256286" providerId="LiveId" clId="{EA3E908A-A969-47A4-949C-CCC0C69A88E9}" dt="2021-04-06T07:21:30.062" v="71"/>
        <pc:sldMkLst>
          <pc:docMk/>
          <pc:sldMk cId="1736229661" sldId="332"/>
        </pc:sldMkLst>
        <pc:spChg chg="mod">
          <ac:chgData name="Judson Santiago" userId="ebb108da2f256286" providerId="LiveId" clId="{EA3E908A-A969-47A4-949C-CCC0C69A88E9}" dt="2021-04-06T07:21:30.062" v="71"/>
          <ac:spMkLst>
            <pc:docMk/>
            <pc:sldMk cId="1736229661" sldId="332"/>
            <ac:spMk id="2" creationId="{4789EED1-A4CE-46BD-9961-6CB861A7C0B0}"/>
          </ac:spMkLst>
        </pc:spChg>
      </pc:sldChg>
      <pc:sldChg chg="modSp mod">
        <pc:chgData name="Judson Santiago" userId="ebb108da2f256286" providerId="LiveId" clId="{EA3E908A-A969-47A4-949C-CCC0C69A88E9}" dt="2021-04-06T07:21:33.974" v="72"/>
        <pc:sldMkLst>
          <pc:docMk/>
          <pc:sldMk cId="763239230" sldId="333"/>
        </pc:sldMkLst>
        <pc:spChg chg="mod">
          <ac:chgData name="Judson Santiago" userId="ebb108da2f256286" providerId="LiveId" clId="{EA3E908A-A969-47A4-949C-CCC0C69A88E9}" dt="2021-04-06T07:21:33.974" v="72"/>
          <ac:spMkLst>
            <pc:docMk/>
            <pc:sldMk cId="763239230" sldId="333"/>
            <ac:spMk id="2" creationId="{4789EED1-A4CE-46BD-9961-6CB861A7C0B0}"/>
          </ac:spMkLst>
        </pc:spChg>
      </pc:sldChg>
      <pc:sldChg chg="modSp mod">
        <pc:chgData name="Judson Santiago" userId="ebb108da2f256286" providerId="LiveId" clId="{EA3E908A-A969-47A4-949C-CCC0C69A88E9}" dt="2021-04-06T07:21:37.150" v="73"/>
        <pc:sldMkLst>
          <pc:docMk/>
          <pc:sldMk cId="1067875384" sldId="334"/>
        </pc:sldMkLst>
        <pc:spChg chg="mod">
          <ac:chgData name="Judson Santiago" userId="ebb108da2f256286" providerId="LiveId" clId="{EA3E908A-A969-47A4-949C-CCC0C69A88E9}" dt="2021-04-06T07:21:37.150" v="73"/>
          <ac:spMkLst>
            <pc:docMk/>
            <pc:sldMk cId="1067875384" sldId="334"/>
            <ac:spMk id="2" creationId="{4789EED1-A4CE-46BD-9961-6CB861A7C0B0}"/>
          </ac:spMkLst>
        </pc:spChg>
      </pc:sldChg>
      <pc:sldChg chg="modSp mod">
        <pc:chgData name="Judson Santiago" userId="ebb108da2f256286" providerId="LiveId" clId="{EA3E908A-A969-47A4-949C-CCC0C69A88E9}" dt="2021-04-06T07:20:50.142" v="58"/>
        <pc:sldMkLst>
          <pc:docMk/>
          <pc:sldMk cId="1010419804" sldId="335"/>
        </pc:sldMkLst>
        <pc:spChg chg="mod">
          <ac:chgData name="Judson Santiago" userId="ebb108da2f256286" providerId="LiveId" clId="{EA3E908A-A969-47A4-949C-CCC0C69A88E9}" dt="2021-04-06T07:20:50.142" v="58"/>
          <ac:spMkLst>
            <pc:docMk/>
            <pc:sldMk cId="1010419804" sldId="335"/>
            <ac:spMk id="2" creationId="{4789EED1-A4CE-46BD-9961-6CB861A7C0B0}"/>
          </ac:spMkLst>
        </pc:spChg>
      </pc:sldChg>
      <pc:sldChg chg="modSp mod">
        <pc:chgData name="Judson Santiago" userId="ebb108da2f256286" providerId="LiveId" clId="{EA3E908A-A969-47A4-949C-CCC0C69A88E9}" dt="2021-04-06T07:20:53.102" v="59"/>
        <pc:sldMkLst>
          <pc:docMk/>
          <pc:sldMk cId="2844435187" sldId="336"/>
        </pc:sldMkLst>
        <pc:spChg chg="mod">
          <ac:chgData name="Judson Santiago" userId="ebb108da2f256286" providerId="LiveId" clId="{EA3E908A-A969-47A4-949C-CCC0C69A88E9}" dt="2021-04-06T07:20:53.102" v="59"/>
          <ac:spMkLst>
            <pc:docMk/>
            <pc:sldMk cId="2844435187" sldId="336"/>
            <ac:spMk id="2" creationId="{4789EED1-A4CE-46BD-9961-6CB861A7C0B0}"/>
          </ac:spMkLst>
        </pc:spChg>
      </pc:sldChg>
      <pc:sldChg chg="modSp mod">
        <pc:chgData name="Judson Santiago" userId="ebb108da2f256286" providerId="LiveId" clId="{EA3E908A-A969-47A4-949C-CCC0C69A88E9}" dt="2021-04-06T07:21:05.742" v="63"/>
        <pc:sldMkLst>
          <pc:docMk/>
          <pc:sldMk cId="3041956009" sldId="337"/>
        </pc:sldMkLst>
        <pc:spChg chg="mod">
          <ac:chgData name="Judson Santiago" userId="ebb108da2f256286" providerId="LiveId" clId="{EA3E908A-A969-47A4-949C-CCC0C69A88E9}" dt="2021-04-06T07:21:05.742" v="63"/>
          <ac:spMkLst>
            <pc:docMk/>
            <pc:sldMk cId="3041956009" sldId="337"/>
            <ac:spMk id="2" creationId="{4789EED1-A4CE-46BD-9961-6CB861A7C0B0}"/>
          </ac:spMkLst>
        </pc:spChg>
      </pc:sldChg>
    </pc:docChg>
  </pc:docChgLst>
  <pc:docChgLst>
    <pc:chgData name="Judson Santiago" userId="ebb108da2f256286" providerId="LiveId" clId="{1FA80AFA-30B5-498A-867B-F1F16E1D0175}"/>
    <pc:docChg chg="undo redo custSel addSld delSld modSld sldOrd">
      <pc:chgData name="Judson Santiago" userId="ebb108da2f256286" providerId="LiveId" clId="{1FA80AFA-30B5-498A-867B-F1F16E1D0175}" dt="2021-04-06T07:04:25.254" v="4793" actId="6549"/>
      <pc:docMkLst>
        <pc:docMk/>
      </pc:docMkLst>
      <pc:sldChg chg="modSp mod">
        <pc:chgData name="Judson Santiago" userId="ebb108da2f256286" providerId="LiveId" clId="{1FA80AFA-30B5-498A-867B-F1F16E1D0175}" dt="2021-04-05T21:15:14.592" v="1529" actId="20577"/>
        <pc:sldMkLst>
          <pc:docMk/>
          <pc:sldMk cId="2808920126" sldId="265"/>
        </pc:sldMkLst>
        <pc:spChg chg="mod">
          <ac:chgData name="Judson Santiago" userId="ebb108da2f256286" providerId="LiveId" clId="{1FA80AFA-30B5-498A-867B-F1F16E1D0175}" dt="2021-04-05T21:15:14.592" v="1529" actId="20577"/>
          <ac:spMkLst>
            <pc:docMk/>
            <pc:sldMk cId="2808920126" sldId="265"/>
            <ac:spMk id="3" creationId="{00000000-0000-0000-0000-000000000000}"/>
          </ac:spMkLst>
        </pc:spChg>
      </pc:sldChg>
      <pc:sldChg chg="modSp del mod">
        <pc:chgData name="Judson Santiago" userId="ebb108da2f256286" providerId="LiveId" clId="{1FA80AFA-30B5-498A-867B-F1F16E1D0175}" dt="2021-03-31T04:45:49.032" v="1502" actId="47"/>
        <pc:sldMkLst>
          <pc:docMk/>
          <pc:sldMk cId="1951711801" sldId="286"/>
        </pc:sldMkLst>
        <pc:spChg chg="mod">
          <ac:chgData name="Judson Santiago" userId="ebb108da2f256286" providerId="LiveId" clId="{1FA80AFA-30B5-498A-867B-F1F16E1D0175}" dt="2021-03-31T04:45:10.982" v="1501" actId="20577"/>
          <ac:spMkLst>
            <pc:docMk/>
            <pc:sldMk cId="1951711801" sldId="286"/>
            <ac:spMk id="3" creationId="{35428BA3-121D-4657-AC5F-69B4980F96F0}"/>
          </ac:spMkLst>
        </pc:spChg>
      </pc:sldChg>
      <pc:sldChg chg="delSp modSp add del mod modNotesTx">
        <pc:chgData name="Judson Santiago" userId="ebb108da2f256286" providerId="LiveId" clId="{1FA80AFA-30B5-498A-867B-F1F16E1D0175}" dt="2021-04-06T00:08:38.627" v="1543" actId="20577"/>
        <pc:sldMkLst>
          <pc:docMk/>
          <pc:sldMk cId="986620063" sldId="287"/>
        </pc:sldMkLst>
        <pc:spChg chg="mod">
          <ac:chgData name="Judson Santiago" userId="ebb108da2f256286" providerId="LiveId" clId="{1FA80AFA-30B5-498A-867B-F1F16E1D0175}" dt="2021-04-06T00:08:38.627" v="1543" actId="20577"/>
          <ac:spMkLst>
            <pc:docMk/>
            <pc:sldMk cId="986620063" sldId="287"/>
            <ac:spMk id="3" creationId="{11DF0816-EB0D-4989-BC39-2195AD203A90}"/>
          </ac:spMkLst>
        </pc:spChg>
        <pc:spChg chg="mod topLvl">
          <ac:chgData name="Judson Santiago" userId="ebb108da2f256286" providerId="LiveId" clId="{1FA80AFA-30B5-498A-867B-F1F16E1D0175}" dt="2021-03-31T02:46:04.180" v="237" actId="165"/>
          <ac:spMkLst>
            <pc:docMk/>
            <pc:sldMk cId="986620063" sldId="287"/>
            <ac:spMk id="41" creationId="{F14A7B86-B49B-46D0-BB7E-A41B68DFE3CC}"/>
          </ac:spMkLst>
        </pc:spChg>
        <pc:spChg chg="mod topLvl">
          <ac:chgData name="Judson Santiago" userId="ebb108da2f256286" providerId="LiveId" clId="{1FA80AFA-30B5-498A-867B-F1F16E1D0175}" dt="2021-03-31T02:46:04.180" v="237" actId="165"/>
          <ac:spMkLst>
            <pc:docMk/>
            <pc:sldMk cId="986620063" sldId="287"/>
            <ac:spMk id="44" creationId="{81B1A7D0-0FCC-4FAE-8703-BA3894D05DAB}"/>
          </ac:spMkLst>
        </pc:spChg>
        <pc:spChg chg="mod topLvl">
          <ac:chgData name="Judson Santiago" userId="ebb108da2f256286" providerId="LiveId" clId="{1FA80AFA-30B5-498A-867B-F1F16E1D0175}" dt="2021-03-31T02:46:39.889" v="239" actId="404"/>
          <ac:spMkLst>
            <pc:docMk/>
            <pc:sldMk cId="986620063" sldId="287"/>
            <ac:spMk id="45" creationId="{F5F27E83-F937-4545-A4BC-97CA37A2CDEC}"/>
          </ac:spMkLst>
        </pc:spChg>
        <pc:spChg chg="mod topLvl">
          <ac:chgData name="Judson Santiago" userId="ebb108da2f256286" providerId="LiveId" clId="{1FA80AFA-30B5-498A-867B-F1F16E1D0175}" dt="2021-03-31T02:46:04.180" v="237" actId="165"/>
          <ac:spMkLst>
            <pc:docMk/>
            <pc:sldMk cId="986620063" sldId="287"/>
            <ac:spMk id="46" creationId="{1961CDE9-75D2-4978-84D6-BB0212448500}"/>
          </ac:spMkLst>
        </pc:spChg>
        <pc:spChg chg="mod topLvl">
          <ac:chgData name="Judson Santiago" userId="ebb108da2f256286" providerId="LiveId" clId="{1FA80AFA-30B5-498A-867B-F1F16E1D0175}" dt="2021-03-31T02:46:04.180" v="237" actId="165"/>
          <ac:spMkLst>
            <pc:docMk/>
            <pc:sldMk cId="986620063" sldId="287"/>
            <ac:spMk id="47" creationId="{5313508A-C6D6-4374-A4AD-A4ED712B6CAA}"/>
          </ac:spMkLst>
        </pc:spChg>
        <pc:spChg chg="mod topLvl">
          <ac:chgData name="Judson Santiago" userId="ebb108da2f256286" providerId="LiveId" clId="{1FA80AFA-30B5-498A-867B-F1F16E1D0175}" dt="2021-03-31T02:46:04.180" v="237" actId="165"/>
          <ac:spMkLst>
            <pc:docMk/>
            <pc:sldMk cId="986620063" sldId="287"/>
            <ac:spMk id="52" creationId="{784F11A1-7635-4228-8EA4-D261AF341B63}"/>
          </ac:spMkLst>
        </pc:spChg>
        <pc:spChg chg="mod topLvl">
          <ac:chgData name="Judson Santiago" userId="ebb108da2f256286" providerId="LiveId" clId="{1FA80AFA-30B5-498A-867B-F1F16E1D0175}" dt="2021-03-31T02:46:04.180" v="237" actId="165"/>
          <ac:spMkLst>
            <pc:docMk/>
            <pc:sldMk cId="986620063" sldId="287"/>
            <ac:spMk id="53" creationId="{4C54BB5D-B37E-4894-8B49-F5B6E61D8F9A}"/>
          </ac:spMkLst>
        </pc:spChg>
        <pc:spChg chg="mod topLvl">
          <ac:chgData name="Judson Santiago" userId="ebb108da2f256286" providerId="LiveId" clId="{1FA80AFA-30B5-498A-867B-F1F16E1D0175}" dt="2021-03-31T02:46:04.180" v="237" actId="165"/>
          <ac:spMkLst>
            <pc:docMk/>
            <pc:sldMk cId="986620063" sldId="287"/>
            <ac:spMk id="54" creationId="{3DBA96D5-2247-478A-A892-90EF50E982D8}"/>
          </ac:spMkLst>
        </pc:spChg>
        <pc:grpChg chg="del ord">
          <ac:chgData name="Judson Santiago" userId="ebb108da2f256286" providerId="LiveId" clId="{1FA80AFA-30B5-498A-867B-F1F16E1D0175}" dt="2021-03-31T02:46:04.180" v="237" actId="165"/>
          <ac:grpSpMkLst>
            <pc:docMk/>
            <pc:sldMk cId="986620063" sldId="287"/>
            <ac:grpSpMk id="55" creationId="{E001B7D2-19A1-422B-A105-8D07D650E50D}"/>
          </ac:grpSpMkLst>
        </pc:grpChg>
        <pc:cxnChg chg="mod topLvl">
          <ac:chgData name="Judson Santiago" userId="ebb108da2f256286" providerId="LiveId" clId="{1FA80AFA-30B5-498A-867B-F1F16E1D0175}" dt="2021-03-31T02:46:04.180" v="237" actId="165"/>
          <ac:cxnSpMkLst>
            <pc:docMk/>
            <pc:sldMk cId="986620063" sldId="287"/>
            <ac:cxnSpMk id="42" creationId="{1F987414-22CF-49FF-9DD8-AF49EB9A82AB}"/>
          </ac:cxnSpMkLst>
        </pc:cxnChg>
        <pc:cxnChg chg="mod topLvl">
          <ac:chgData name="Judson Santiago" userId="ebb108da2f256286" providerId="LiveId" clId="{1FA80AFA-30B5-498A-867B-F1F16E1D0175}" dt="2021-03-31T02:46:04.180" v="237" actId="165"/>
          <ac:cxnSpMkLst>
            <pc:docMk/>
            <pc:sldMk cId="986620063" sldId="287"/>
            <ac:cxnSpMk id="43" creationId="{EECCBBFF-25AE-44C4-8FD6-59F2AC27641A}"/>
          </ac:cxnSpMkLst>
        </pc:cxnChg>
        <pc:cxnChg chg="mod topLvl">
          <ac:chgData name="Judson Santiago" userId="ebb108da2f256286" providerId="LiveId" clId="{1FA80AFA-30B5-498A-867B-F1F16E1D0175}" dt="2021-03-31T02:46:04.180" v="237" actId="165"/>
          <ac:cxnSpMkLst>
            <pc:docMk/>
            <pc:sldMk cId="986620063" sldId="287"/>
            <ac:cxnSpMk id="48" creationId="{8203FECF-0ACA-46C2-B0FA-3688A6F7B893}"/>
          </ac:cxnSpMkLst>
        </pc:cxnChg>
        <pc:cxnChg chg="mod topLvl">
          <ac:chgData name="Judson Santiago" userId="ebb108da2f256286" providerId="LiveId" clId="{1FA80AFA-30B5-498A-867B-F1F16E1D0175}" dt="2021-03-31T02:46:04.180" v="237" actId="165"/>
          <ac:cxnSpMkLst>
            <pc:docMk/>
            <pc:sldMk cId="986620063" sldId="287"/>
            <ac:cxnSpMk id="49" creationId="{2D01B6A6-10FE-4A2D-AF67-0D08E4DC23D6}"/>
          </ac:cxnSpMkLst>
        </pc:cxnChg>
        <pc:cxnChg chg="mod topLvl">
          <ac:chgData name="Judson Santiago" userId="ebb108da2f256286" providerId="LiveId" clId="{1FA80AFA-30B5-498A-867B-F1F16E1D0175}" dt="2021-03-31T02:46:04.180" v="237" actId="165"/>
          <ac:cxnSpMkLst>
            <pc:docMk/>
            <pc:sldMk cId="986620063" sldId="287"/>
            <ac:cxnSpMk id="50" creationId="{2F6031C9-9C6C-41BD-8B40-825E33882256}"/>
          </ac:cxnSpMkLst>
        </pc:cxnChg>
        <pc:cxnChg chg="mod topLvl">
          <ac:chgData name="Judson Santiago" userId="ebb108da2f256286" providerId="LiveId" clId="{1FA80AFA-30B5-498A-867B-F1F16E1D0175}" dt="2021-03-31T02:46:04.180" v="237" actId="165"/>
          <ac:cxnSpMkLst>
            <pc:docMk/>
            <pc:sldMk cId="986620063" sldId="287"/>
            <ac:cxnSpMk id="51" creationId="{8F7AAAE1-C9AB-46AB-8A08-D31E493E4F80}"/>
          </ac:cxnSpMkLst>
        </pc:cxnChg>
      </pc:sldChg>
      <pc:sldChg chg="modSp mod modNotesTx">
        <pc:chgData name="Judson Santiago" userId="ebb108da2f256286" providerId="LiveId" clId="{1FA80AFA-30B5-498A-867B-F1F16E1D0175}" dt="2021-04-06T04:34:57.003" v="3607" actId="20577"/>
        <pc:sldMkLst>
          <pc:docMk/>
          <pc:sldMk cId="2467566659" sldId="297"/>
        </pc:sldMkLst>
        <pc:spChg chg="mod">
          <ac:chgData name="Judson Santiago" userId="ebb108da2f256286" providerId="LiveId" clId="{1FA80AFA-30B5-498A-867B-F1F16E1D0175}" dt="2021-03-31T04:03:26.244" v="1245" actId="20577"/>
          <ac:spMkLst>
            <pc:docMk/>
            <pc:sldMk cId="2467566659" sldId="297"/>
            <ac:spMk id="2" creationId="{4789EED1-A4CE-46BD-9961-6CB861A7C0B0}"/>
          </ac:spMkLst>
        </pc:spChg>
        <pc:spChg chg="mod">
          <ac:chgData name="Judson Santiago" userId="ebb108da2f256286" providerId="LiveId" clId="{1FA80AFA-30B5-498A-867B-F1F16E1D0175}" dt="2021-04-06T03:27:01.022" v="2981" actId="113"/>
          <ac:spMkLst>
            <pc:docMk/>
            <pc:sldMk cId="2467566659" sldId="297"/>
            <ac:spMk id="3" creationId="{6D11A352-94BA-4C6A-ACEC-68790C5F4712}"/>
          </ac:spMkLst>
        </pc:spChg>
        <pc:spChg chg="mod">
          <ac:chgData name="Judson Santiago" userId="ebb108da2f256286" providerId="LiveId" clId="{1FA80AFA-30B5-498A-867B-F1F16E1D0175}" dt="2021-04-06T04:34:57.003" v="3607" actId="20577"/>
          <ac:spMkLst>
            <pc:docMk/>
            <pc:sldMk cId="2467566659" sldId="297"/>
            <ac:spMk id="4" creationId="{DAD89A35-EC5C-408F-B5AD-193A25BAED39}"/>
          </ac:spMkLst>
        </pc:spChg>
        <pc:spChg chg="mod">
          <ac:chgData name="Judson Santiago" userId="ebb108da2f256286" providerId="LiveId" clId="{1FA80AFA-30B5-498A-867B-F1F16E1D0175}" dt="2021-03-31T03:55:24.886" v="941" actId="404"/>
          <ac:spMkLst>
            <pc:docMk/>
            <pc:sldMk cId="2467566659" sldId="297"/>
            <ac:spMk id="7" creationId="{C352F0C9-23EC-4EC4-8275-FB2FFCFDDD39}"/>
          </ac:spMkLst>
        </pc:spChg>
        <pc:spChg chg="mod">
          <ac:chgData name="Judson Santiago" userId="ebb108da2f256286" providerId="LiveId" clId="{1FA80AFA-30B5-498A-867B-F1F16E1D0175}" dt="2021-03-31T03:55:24.886" v="941" actId="404"/>
          <ac:spMkLst>
            <pc:docMk/>
            <pc:sldMk cId="2467566659" sldId="297"/>
            <ac:spMk id="8" creationId="{4B447DF9-11E0-4D6B-9BFA-F73010AC80A1}"/>
          </ac:spMkLst>
        </pc:spChg>
        <pc:spChg chg="mod">
          <ac:chgData name="Judson Santiago" userId="ebb108da2f256286" providerId="LiveId" clId="{1FA80AFA-30B5-498A-867B-F1F16E1D0175}" dt="2021-03-31T03:55:24.886" v="941" actId="404"/>
          <ac:spMkLst>
            <pc:docMk/>
            <pc:sldMk cId="2467566659" sldId="297"/>
            <ac:spMk id="9" creationId="{58E1C4E2-F498-49BF-AF8E-94DA59610908}"/>
          </ac:spMkLst>
        </pc:spChg>
        <pc:spChg chg="mod">
          <ac:chgData name="Judson Santiago" userId="ebb108da2f256286" providerId="LiveId" clId="{1FA80AFA-30B5-498A-867B-F1F16E1D0175}" dt="2021-03-31T03:55:24.886" v="941" actId="404"/>
          <ac:spMkLst>
            <pc:docMk/>
            <pc:sldMk cId="2467566659" sldId="297"/>
            <ac:spMk id="10" creationId="{94A32BB6-946B-4BF7-8CD4-6A2E8EFA2A30}"/>
          </ac:spMkLst>
        </pc:spChg>
        <pc:spChg chg="mod">
          <ac:chgData name="Judson Santiago" userId="ebb108da2f256286" providerId="LiveId" clId="{1FA80AFA-30B5-498A-867B-F1F16E1D0175}" dt="2021-03-31T03:55:24.886" v="941" actId="404"/>
          <ac:spMkLst>
            <pc:docMk/>
            <pc:sldMk cId="2467566659" sldId="297"/>
            <ac:spMk id="11" creationId="{6EC629AB-457F-476A-A350-C3DBE1455E09}"/>
          </ac:spMkLst>
        </pc:spChg>
        <pc:spChg chg="mod">
          <ac:chgData name="Judson Santiago" userId="ebb108da2f256286" providerId="LiveId" clId="{1FA80AFA-30B5-498A-867B-F1F16E1D0175}" dt="2021-03-31T05:11:03.891" v="1505" actId="1076"/>
          <ac:spMkLst>
            <pc:docMk/>
            <pc:sldMk cId="2467566659" sldId="297"/>
            <ac:spMk id="12" creationId="{553C91B0-8AEA-49C0-AA8F-A7A6624E9938}"/>
          </ac:spMkLst>
        </pc:spChg>
        <pc:spChg chg="mod">
          <ac:chgData name="Judson Santiago" userId="ebb108da2f256286" providerId="LiveId" clId="{1FA80AFA-30B5-498A-867B-F1F16E1D0175}" dt="2021-04-06T03:08:21.648" v="2645" actId="20577"/>
          <ac:spMkLst>
            <pc:docMk/>
            <pc:sldMk cId="2467566659" sldId="297"/>
            <ac:spMk id="13" creationId="{BA9F39AF-13B3-4698-85D6-F2BCF081EA79}"/>
          </ac:spMkLst>
        </pc:spChg>
        <pc:grpChg chg="mod">
          <ac:chgData name="Judson Santiago" userId="ebb108da2f256286" providerId="LiveId" clId="{1FA80AFA-30B5-498A-867B-F1F16E1D0175}" dt="2021-03-31T03:55:33.715" v="942" actId="14100"/>
          <ac:grpSpMkLst>
            <pc:docMk/>
            <pc:sldMk cId="2467566659" sldId="297"/>
            <ac:grpSpMk id="6" creationId="{157B11B4-42BE-4032-A248-5E960A090F03}"/>
          </ac:grpSpMkLst>
        </pc:grpChg>
      </pc:sldChg>
      <pc:sldChg chg="modSp mod ord">
        <pc:chgData name="Judson Santiago" userId="ebb108da2f256286" providerId="LiveId" clId="{1FA80AFA-30B5-498A-867B-F1F16E1D0175}" dt="2021-04-06T04:34:17.508" v="3603" actId="20577"/>
        <pc:sldMkLst>
          <pc:docMk/>
          <pc:sldMk cId="1163673752" sldId="298"/>
        </pc:sldMkLst>
        <pc:spChg chg="mod">
          <ac:chgData name="Judson Santiago" userId="ebb108da2f256286" providerId="LiveId" clId="{1FA80AFA-30B5-498A-867B-F1F16E1D0175}" dt="2021-04-06T04:34:10.721" v="3601" actId="20577"/>
          <ac:spMkLst>
            <pc:docMk/>
            <pc:sldMk cId="1163673752" sldId="298"/>
            <ac:spMk id="3" creationId="{6D11A352-94BA-4C6A-ACEC-68790C5F4712}"/>
          </ac:spMkLst>
        </pc:spChg>
        <pc:spChg chg="mod">
          <ac:chgData name="Judson Santiago" userId="ebb108da2f256286" providerId="LiveId" clId="{1FA80AFA-30B5-498A-867B-F1F16E1D0175}" dt="2021-04-06T04:34:17.508" v="3603" actId="20577"/>
          <ac:spMkLst>
            <pc:docMk/>
            <pc:sldMk cId="1163673752" sldId="298"/>
            <ac:spMk id="4" creationId="{DAD89A35-EC5C-408F-B5AD-193A25BAED39}"/>
          </ac:spMkLst>
        </pc:spChg>
        <pc:spChg chg="mod">
          <ac:chgData name="Judson Santiago" userId="ebb108da2f256286" providerId="LiveId" clId="{1FA80AFA-30B5-498A-867B-F1F16E1D0175}" dt="2021-04-06T04:15:50.910" v="3336" actId="1076"/>
          <ac:spMkLst>
            <pc:docMk/>
            <pc:sldMk cId="1163673752" sldId="298"/>
            <ac:spMk id="5" creationId="{8DD4E3C6-C20B-4009-BC04-42FAEBA4B238}"/>
          </ac:spMkLst>
        </pc:spChg>
      </pc:sldChg>
      <pc:sldChg chg="addSp delSp modSp del mod ord modNotesTx">
        <pc:chgData name="Judson Santiago" userId="ebb108da2f256286" providerId="LiveId" clId="{1FA80AFA-30B5-498A-867B-F1F16E1D0175}" dt="2021-04-06T06:35:59.221" v="4663" actId="47"/>
        <pc:sldMkLst>
          <pc:docMk/>
          <pc:sldMk cId="4145621452" sldId="299"/>
        </pc:sldMkLst>
        <pc:spChg chg="del">
          <ac:chgData name="Judson Santiago" userId="ebb108da2f256286" providerId="LiveId" clId="{1FA80AFA-30B5-498A-867B-F1F16E1D0175}" dt="2021-04-06T05:00:24.331" v="3821" actId="478"/>
          <ac:spMkLst>
            <pc:docMk/>
            <pc:sldMk cId="4145621452" sldId="299"/>
            <ac:spMk id="3" creationId="{6D11A352-94BA-4C6A-ACEC-68790C5F4712}"/>
          </ac:spMkLst>
        </pc:spChg>
        <pc:spChg chg="mod">
          <ac:chgData name="Judson Santiago" userId="ebb108da2f256286" providerId="LiveId" clId="{1FA80AFA-30B5-498A-867B-F1F16E1D0175}" dt="2021-04-06T04:40:22.416" v="3629" actId="1076"/>
          <ac:spMkLst>
            <pc:docMk/>
            <pc:sldMk cId="4145621452" sldId="299"/>
            <ac:spMk id="4" creationId="{DAD89A35-EC5C-408F-B5AD-193A25BAED39}"/>
          </ac:spMkLst>
        </pc:spChg>
        <pc:spChg chg="del mod">
          <ac:chgData name="Judson Santiago" userId="ebb108da2f256286" providerId="LiveId" clId="{1FA80AFA-30B5-498A-867B-F1F16E1D0175}" dt="2021-04-06T04:42:27.817" v="3640" actId="478"/>
          <ac:spMkLst>
            <pc:docMk/>
            <pc:sldMk cId="4145621452" sldId="299"/>
            <ac:spMk id="5" creationId="{E0E75407-D785-4E6E-8C22-28C84CB5DAA9}"/>
          </ac:spMkLst>
        </pc:spChg>
        <pc:spChg chg="add mod topLvl">
          <ac:chgData name="Judson Santiago" userId="ebb108da2f256286" providerId="LiveId" clId="{1FA80AFA-30B5-498A-867B-F1F16E1D0175}" dt="2021-04-06T04:32:28.493" v="3587" actId="164"/>
          <ac:spMkLst>
            <pc:docMk/>
            <pc:sldMk cId="4145621452" sldId="299"/>
            <ac:spMk id="6" creationId="{3758A801-5080-4C28-883F-835DAA67DBAF}"/>
          </ac:spMkLst>
        </pc:spChg>
        <pc:spChg chg="add mod topLvl">
          <ac:chgData name="Judson Santiago" userId="ebb108da2f256286" providerId="LiveId" clId="{1FA80AFA-30B5-498A-867B-F1F16E1D0175}" dt="2021-04-06T04:32:28.493" v="3587" actId="164"/>
          <ac:spMkLst>
            <pc:docMk/>
            <pc:sldMk cId="4145621452" sldId="299"/>
            <ac:spMk id="7" creationId="{526182FB-52F6-4E91-AA58-CB08B3C9B9D7}"/>
          </ac:spMkLst>
        </pc:spChg>
        <pc:spChg chg="add mod topLvl">
          <ac:chgData name="Judson Santiago" userId="ebb108da2f256286" providerId="LiveId" clId="{1FA80AFA-30B5-498A-867B-F1F16E1D0175}" dt="2021-04-06T04:32:28.493" v="3587" actId="164"/>
          <ac:spMkLst>
            <pc:docMk/>
            <pc:sldMk cId="4145621452" sldId="299"/>
            <ac:spMk id="8" creationId="{466404E0-8F8A-4D0C-BEA2-5C881DBB7D43}"/>
          </ac:spMkLst>
        </pc:spChg>
        <pc:spChg chg="add mod">
          <ac:chgData name="Judson Santiago" userId="ebb108da2f256286" providerId="LiveId" clId="{1FA80AFA-30B5-498A-867B-F1F16E1D0175}" dt="2021-04-06T04:33:30.097" v="3594" actId="20577"/>
          <ac:spMkLst>
            <pc:docMk/>
            <pc:sldMk cId="4145621452" sldId="299"/>
            <ac:spMk id="12" creationId="{F4C126A1-0F69-413F-9156-4B3CA279E320}"/>
          </ac:spMkLst>
        </pc:spChg>
        <pc:spChg chg="add mod">
          <ac:chgData name="Judson Santiago" userId="ebb108da2f256286" providerId="LiveId" clId="{1FA80AFA-30B5-498A-867B-F1F16E1D0175}" dt="2021-04-06T04:33:29.566" v="3593" actId="20577"/>
          <ac:spMkLst>
            <pc:docMk/>
            <pc:sldMk cId="4145621452" sldId="299"/>
            <ac:spMk id="13" creationId="{C324FF08-9800-496E-828B-C1108CDF6631}"/>
          </ac:spMkLst>
        </pc:spChg>
        <pc:spChg chg="add mod">
          <ac:chgData name="Judson Santiago" userId="ebb108da2f256286" providerId="LiveId" clId="{1FA80AFA-30B5-498A-867B-F1F16E1D0175}" dt="2021-04-06T04:40:48.231" v="3633" actId="1076"/>
          <ac:spMkLst>
            <pc:docMk/>
            <pc:sldMk cId="4145621452" sldId="299"/>
            <ac:spMk id="17" creationId="{B6AAC46B-E355-40B8-BB10-E88497B59AF3}"/>
          </ac:spMkLst>
        </pc:spChg>
        <pc:spChg chg="add mod">
          <ac:chgData name="Judson Santiago" userId="ebb108da2f256286" providerId="LiveId" clId="{1FA80AFA-30B5-498A-867B-F1F16E1D0175}" dt="2021-04-06T05:02:55.955" v="3831" actId="207"/>
          <ac:spMkLst>
            <pc:docMk/>
            <pc:sldMk cId="4145621452" sldId="299"/>
            <ac:spMk id="18" creationId="{2A2485C0-FDDB-45E7-8BBC-AE99C5161EEB}"/>
          </ac:spMkLst>
        </pc:spChg>
        <pc:spChg chg="add del mod">
          <ac:chgData name="Judson Santiago" userId="ebb108da2f256286" providerId="LiveId" clId="{1FA80AFA-30B5-498A-867B-F1F16E1D0175}" dt="2021-04-06T05:00:26.622" v="3822" actId="478"/>
          <ac:spMkLst>
            <pc:docMk/>
            <pc:sldMk cId="4145621452" sldId="299"/>
            <ac:spMk id="20" creationId="{DF89F48B-5EA7-48A1-9250-5E5B8BD43515}"/>
          </ac:spMkLst>
        </pc:spChg>
        <pc:grpChg chg="add del mod">
          <ac:chgData name="Judson Santiago" userId="ebb108da2f256286" providerId="LiveId" clId="{1FA80AFA-30B5-498A-867B-F1F16E1D0175}" dt="2021-04-06T04:29:45.971" v="3546" actId="165"/>
          <ac:grpSpMkLst>
            <pc:docMk/>
            <pc:sldMk cId="4145621452" sldId="299"/>
            <ac:grpSpMk id="11" creationId="{2E6B0956-9534-43DA-8AC9-AAA32BD0FE58}"/>
          </ac:grpSpMkLst>
        </pc:grpChg>
        <pc:grpChg chg="add mod">
          <ac:chgData name="Judson Santiago" userId="ebb108da2f256286" providerId="LiveId" clId="{1FA80AFA-30B5-498A-867B-F1F16E1D0175}" dt="2021-04-06T05:00:33.468" v="3823" actId="1076"/>
          <ac:grpSpMkLst>
            <pc:docMk/>
            <pc:sldMk cId="4145621452" sldId="299"/>
            <ac:grpSpMk id="16" creationId="{FDFE3ACB-0F0C-4730-9352-C5AF92B7F48A}"/>
          </ac:grpSpMkLst>
        </pc:grpChg>
        <pc:cxnChg chg="add mod topLvl">
          <ac:chgData name="Judson Santiago" userId="ebb108da2f256286" providerId="LiveId" clId="{1FA80AFA-30B5-498A-867B-F1F16E1D0175}" dt="2021-04-06T04:32:28.493" v="3587" actId="164"/>
          <ac:cxnSpMkLst>
            <pc:docMk/>
            <pc:sldMk cId="4145621452" sldId="299"/>
            <ac:cxnSpMk id="9" creationId="{78557CBD-E213-4987-B337-F983589B11CB}"/>
          </ac:cxnSpMkLst>
        </pc:cxnChg>
        <pc:cxnChg chg="add mod topLvl">
          <ac:chgData name="Judson Santiago" userId="ebb108da2f256286" providerId="LiveId" clId="{1FA80AFA-30B5-498A-867B-F1F16E1D0175}" dt="2021-04-06T04:32:28.493" v="3587" actId="164"/>
          <ac:cxnSpMkLst>
            <pc:docMk/>
            <pc:sldMk cId="4145621452" sldId="299"/>
            <ac:cxnSpMk id="10" creationId="{7CEAD0D5-BDC9-4D17-AEF5-4889C341B4E4}"/>
          </ac:cxnSpMkLst>
        </pc:cxnChg>
      </pc:sldChg>
      <pc:sldChg chg="modSp mod modNotesTx">
        <pc:chgData name="Judson Santiago" userId="ebb108da2f256286" providerId="LiveId" clId="{1FA80AFA-30B5-498A-867B-F1F16E1D0175}" dt="2021-04-06T00:33:13.625" v="1674" actId="20577"/>
        <pc:sldMkLst>
          <pc:docMk/>
          <pc:sldMk cId="786108215" sldId="304"/>
        </pc:sldMkLst>
        <pc:spChg chg="mod">
          <ac:chgData name="Judson Santiago" userId="ebb108da2f256286" providerId="LiveId" clId="{1FA80AFA-30B5-498A-867B-F1F16E1D0175}" dt="2021-03-31T03:28:28.344" v="870" actId="20577"/>
          <ac:spMkLst>
            <pc:docMk/>
            <pc:sldMk cId="786108215" sldId="304"/>
            <ac:spMk id="3" creationId="{C86DFA47-E729-429D-B748-427D0BDA12A5}"/>
          </ac:spMkLst>
        </pc:spChg>
      </pc:sldChg>
      <pc:sldChg chg="addSp delSp modSp mod ord">
        <pc:chgData name="Judson Santiago" userId="ebb108da2f256286" providerId="LiveId" clId="{1FA80AFA-30B5-498A-867B-F1F16E1D0175}" dt="2021-04-06T02:25:58.787" v="2293" actId="207"/>
        <pc:sldMkLst>
          <pc:docMk/>
          <pc:sldMk cId="888623009" sldId="305"/>
        </pc:sldMkLst>
        <pc:spChg chg="mod ord">
          <ac:chgData name="Judson Santiago" userId="ebb108da2f256286" providerId="LiveId" clId="{1FA80AFA-30B5-498A-867B-F1F16E1D0175}" dt="2021-03-31T03:44:32.495" v="935" actId="113"/>
          <ac:spMkLst>
            <pc:docMk/>
            <pc:sldMk cId="888623009" sldId="305"/>
            <ac:spMk id="3" creationId="{E65BF6D0-6546-45BD-BB2A-669C1975E7F2}"/>
          </ac:spMkLst>
        </pc:spChg>
        <pc:spChg chg="mod ord">
          <ac:chgData name="Judson Santiago" userId="ebb108da2f256286" providerId="LiveId" clId="{1FA80AFA-30B5-498A-867B-F1F16E1D0175}" dt="2021-04-06T02:25:58.787" v="2293" actId="207"/>
          <ac:spMkLst>
            <pc:docMk/>
            <pc:sldMk cId="888623009" sldId="305"/>
            <ac:spMk id="4" creationId="{6D52CA84-A060-4FE4-A00E-89C2E3ADB940}"/>
          </ac:spMkLst>
        </pc:spChg>
        <pc:spChg chg="mod">
          <ac:chgData name="Judson Santiago" userId="ebb108da2f256286" providerId="LiveId" clId="{1FA80AFA-30B5-498A-867B-F1F16E1D0175}" dt="2021-03-31T03:39:38.335" v="934" actId="164"/>
          <ac:spMkLst>
            <pc:docMk/>
            <pc:sldMk cId="888623009" sldId="305"/>
            <ac:spMk id="6" creationId="{C012CF6A-D807-4803-88A1-C9312A1310D6}"/>
          </ac:spMkLst>
        </pc:spChg>
        <pc:spChg chg="del mod">
          <ac:chgData name="Judson Santiago" userId="ebb108da2f256286" providerId="LiveId" clId="{1FA80AFA-30B5-498A-867B-F1F16E1D0175}" dt="2021-03-31T03:38:20.433" v="920" actId="478"/>
          <ac:spMkLst>
            <pc:docMk/>
            <pc:sldMk cId="888623009" sldId="305"/>
            <ac:spMk id="7" creationId="{DD52184E-6B98-4951-97A1-FA0311305E70}"/>
          </ac:spMkLst>
        </pc:spChg>
        <pc:spChg chg="add mod ord">
          <ac:chgData name="Judson Santiago" userId="ebb108da2f256286" providerId="LiveId" clId="{1FA80AFA-30B5-498A-867B-F1F16E1D0175}" dt="2021-03-31T03:39:38.335" v="934" actId="164"/>
          <ac:spMkLst>
            <pc:docMk/>
            <pc:sldMk cId="888623009" sldId="305"/>
            <ac:spMk id="8" creationId="{A135026D-EF11-432F-8AFE-439AD9AB9EF4}"/>
          </ac:spMkLst>
        </pc:spChg>
        <pc:grpChg chg="add mod">
          <ac:chgData name="Judson Santiago" userId="ebb108da2f256286" providerId="LiveId" clId="{1FA80AFA-30B5-498A-867B-F1F16E1D0175}" dt="2021-03-31T03:39:38.335" v="934" actId="164"/>
          <ac:grpSpMkLst>
            <pc:docMk/>
            <pc:sldMk cId="888623009" sldId="305"/>
            <ac:grpSpMk id="9" creationId="{F38575B5-C3E7-4B3B-B2DC-CCAC14B00536}"/>
          </ac:grpSpMkLst>
        </pc:grpChg>
      </pc:sldChg>
      <pc:sldChg chg="modSp mod">
        <pc:chgData name="Judson Santiago" userId="ebb108da2f256286" providerId="LiveId" clId="{1FA80AFA-30B5-498A-867B-F1F16E1D0175}" dt="2021-04-06T02:33:06.274" v="2308" actId="207"/>
        <pc:sldMkLst>
          <pc:docMk/>
          <pc:sldMk cId="1162424441" sldId="306"/>
        </pc:sldMkLst>
        <pc:spChg chg="mod">
          <ac:chgData name="Judson Santiago" userId="ebb108da2f256286" providerId="LiveId" clId="{1FA80AFA-30B5-498A-867B-F1F16E1D0175}" dt="2021-03-31T03:47:45.872" v="936" actId="1076"/>
          <ac:spMkLst>
            <pc:docMk/>
            <pc:sldMk cId="1162424441" sldId="306"/>
            <ac:spMk id="4" creationId="{E9DCA390-8EAD-4F99-AFD7-F175C7E19192}"/>
          </ac:spMkLst>
        </pc:spChg>
        <pc:spChg chg="mod">
          <ac:chgData name="Judson Santiago" userId="ebb108da2f256286" providerId="LiveId" clId="{1FA80AFA-30B5-498A-867B-F1F16E1D0175}" dt="2021-04-06T02:33:06.274" v="2308" actId="207"/>
          <ac:spMkLst>
            <pc:docMk/>
            <pc:sldMk cId="1162424441" sldId="306"/>
            <ac:spMk id="12" creationId="{99E38377-DFC6-47DE-BA38-6ACA6ADA4931}"/>
          </ac:spMkLst>
        </pc:spChg>
        <pc:spChg chg="mod">
          <ac:chgData name="Judson Santiago" userId="ebb108da2f256286" providerId="LiveId" clId="{1FA80AFA-30B5-498A-867B-F1F16E1D0175}" dt="2021-03-31T05:11:26.902" v="1506" actId="1076"/>
          <ac:spMkLst>
            <pc:docMk/>
            <pc:sldMk cId="1162424441" sldId="306"/>
            <ac:spMk id="13" creationId="{80921079-8F4A-46E2-B06E-D4DFA29FF005}"/>
          </ac:spMkLst>
        </pc:spChg>
      </pc:sldChg>
      <pc:sldChg chg="addSp delSp modSp mod ord modNotesTx">
        <pc:chgData name="Judson Santiago" userId="ebb108da2f256286" providerId="LiveId" clId="{1FA80AFA-30B5-498A-867B-F1F16E1D0175}" dt="2021-04-06T03:04:25.007" v="2644" actId="20577"/>
        <pc:sldMkLst>
          <pc:docMk/>
          <pc:sldMk cId="1250701463" sldId="307"/>
        </pc:sldMkLst>
        <pc:spChg chg="mod">
          <ac:chgData name="Judson Santiago" userId="ebb108da2f256286" providerId="LiveId" clId="{1FA80AFA-30B5-498A-867B-F1F16E1D0175}" dt="2021-03-31T04:03:35.008" v="1246"/>
          <ac:spMkLst>
            <pc:docMk/>
            <pc:sldMk cId="1250701463" sldId="307"/>
            <ac:spMk id="2" creationId="{FC680FD8-59F0-472C-A222-A58DC507D12A}"/>
          </ac:spMkLst>
        </pc:spChg>
        <pc:spChg chg="mod ord">
          <ac:chgData name="Judson Santiago" userId="ebb108da2f256286" providerId="LiveId" clId="{1FA80AFA-30B5-498A-867B-F1F16E1D0175}" dt="2021-04-06T03:04:25.007" v="2644" actId="20577"/>
          <ac:spMkLst>
            <pc:docMk/>
            <pc:sldMk cId="1250701463" sldId="307"/>
            <ac:spMk id="3" creationId="{FC187988-0A87-48FB-9B0B-F43505993E39}"/>
          </ac:spMkLst>
        </pc:spChg>
        <pc:spChg chg="del">
          <ac:chgData name="Judson Santiago" userId="ebb108da2f256286" providerId="LiveId" clId="{1FA80AFA-30B5-498A-867B-F1F16E1D0175}" dt="2021-04-06T02:43:36.055" v="2442" actId="478"/>
          <ac:spMkLst>
            <pc:docMk/>
            <pc:sldMk cId="1250701463" sldId="307"/>
            <ac:spMk id="4" creationId="{3C569D64-2BCC-4BF1-9EDC-D0CBF932E30B}"/>
          </ac:spMkLst>
        </pc:spChg>
        <pc:spChg chg="del">
          <ac:chgData name="Judson Santiago" userId="ebb108da2f256286" providerId="LiveId" clId="{1FA80AFA-30B5-498A-867B-F1F16E1D0175}" dt="2021-04-06T02:43:53.783" v="2444" actId="478"/>
          <ac:spMkLst>
            <pc:docMk/>
            <pc:sldMk cId="1250701463" sldId="307"/>
            <ac:spMk id="5" creationId="{9D8A3433-F44D-4E47-9E15-CBFDDBA627D9}"/>
          </ac:spMkLst>
        </pc:spChg>
        <pc:spChg chg="mod topLvl">
          <ac:chgData name="Judson Santiago" userId="ebb108da2f256286" providerId="LiveId" clId="{1FA80AFA-30B5-498A-867B-F1F16E1D0175}" dt="2021-04-06T02:59:11.154" v="2631" actId="113"/>
          <ac:spMkLst>
            <pc:docMk/>
            <pc:sldMk cId="1250701463" sldId="307"/>
            <ac:spMk id="18" creationId="{75ECC4E8-2AC9-47A6-8D64-F7F245492AC1}"/>
          </ac:spMkLst>
        </pc:spChg>
        <pc:spChg chg="mod topLvl">
          <ac:chgData name="Judson Santiago" userId="ebb108da2f256286" providerId="LiveId" clId="{1FA80AFA-30B5-498A-867B-F1F16E1D0175}" dt="2021-04-06T02:59:07.698" v="2630" actId="113"/>
          <ac:spMkLst>
            <pc:docMk/>
            <pc:sldMk cId="1250701463" sldId="307"/>
            <ac:spMk id="19" creationId="{1C8FAC40-C6EE-47D2-B1F3-A0643E72D2FE}"/>
          </ac:spMkLst>
        </pc:spChg>
        <pc:spChg chg="mod topLvl">
          <ac:chgData name="Judson Santiago" userId="ebb108da2f256286" providerId="LiveId" clId="{1FA80AFA-30B5-498A-867B-F1F16E1D0175}" dt="2021-04-06T02:59:05.109" v="2629" actId="113"/>
          <ac:spMkLst>
            <pc:docMk/>
            <pc:sldMk cId="1250701463" sldId="307"/>
            <ac:spMk id="20" creationId="{DCDA13CE-5B8F-475A-ACF6-0601014F25F5}"/>
          </ac:spMkLst>
        </pc:spChg>
        <pc:spChg chg="mod topLvl">
          <ac:chgData name="Judson Santiago" userId="ebb108da2f256286" providerId="LiveId" clId="{1FA80AFA-30B5-498A-867B-F1F16E1D0175}" dt="2021-04-06T03:01:02.910" v="2639" actId="207"/>
          <ac:spMkLst>
            <pc:docMk/>
            <pc:sldMk cId="1250701463" sldId="307"/>
            <ac:spMk id="24" creationId="{EE380692-1971-4B49-83E6-3AA792FBA10C}"/>
          </ac:spMkLst>
        </pc:spChg>
        <pc:spChg chg="mod topLvl">
          <ac:chgData name="Judson Santiago" userId="ebb108da2f256286" providerId="LiveId" clId="{1FA80AFA-30B5-498A-867B-F1F16E1D0175}" dt="2021-04-06T03:01:02.910" v="2639" actId="207"/>
          <ac:spMkLst>
            <pc:docMk/>
            <pc:sldMk cId="1250701463" sldId="307"/>
            <ac:spMk id="26" creationId="{AA8C5DE3-1040-4BCA-9383-3A2F57654AD4}"/>
          </ac:spMkLst>
        </pc:spChg>
        <pc:spChg chg="mod topLvl">
          <ac:chgData name="Judson Santiago" userId="ebb108da2f256286" providerId="LiveId" clId="{1FA80AFA-30B5-498A-867B-F1F16E1D0175}" dt="2021-04-06T03:01:18.091" v="2640" actId="207"/>
          <ac:spMkLst>
            <pc:docMk/>
            <pc:sldMk cId="1250701463" sldId="307"/>
            <ac:spMk id="27" creationId="{66A372FE-AF07-4811-A3E6-D92D09D6A661}"/>
          </ac:spMkLst>
        </pc:spChg>
        <pc:spChg chg="mod topLvl">
          <ac:chgData name="Judson Santiago" userId="ebb108da2f256286" providerId="LiveId" clId="{1FA80AFA-30B5-498A-867B-F1F16E1D0175}" dt="2021-04-06T03:01:18.091" v="2640" actId="207"/>
          <ac:spMkLst>
            <pc:docMk/>
            <pc:sldMk cId="1250701463" sldId="307"/>
            <ac:spMk id="28" creationId="{DD7CC4D7-25B6-4978-8009-04C9C8A8B36D}"/>
          </ac:spMkLst>
        </pc:spChg>
        <pc:spChg chg="add mod">
          <ac:chgData name="Judson Santiago" userId="ebb108da2f256286" providerId="LiveId" clId="{1FA80AFA-30B5-498A-867B-F1F16E1D0175}" dt="2021-04-06T03:01:18.091" v="2640" actId="207"/>
          <ac:spMkLst>
            <pc:docMk/>
            <pc:sldMk cId="1250701463" sldId="307"/>
            <ac:spMk id="32" creationId="{AC0ECA18-0491-45CC-8EE2-42658033CA38}"/>
          </ac:spMkLst>
        </pc:spChg>
        <pc:spChg chg="add mod">
          <ac:chgData name="Judson Santiago" userId="ebb108da2f256286" providerId="LiveId" clId="{1FA80AFA-30B5-498A-867B-F1F16E1D0175}" dt="2021-04-06T03:01:02.910" v="2639" actId="207"/>
          <ac:spMkLst>
            <pc:docMk/>
            <pc:sldMk cId="1250701463" sldId="307"/>
            <ac:spMk id="38" creationId="{928BCE3A-BF94-42E6-832F-B6291CB8D8CA}"/>
          </ac:spMkLst>
        </pc:spChg>
        <pc:grpChg chg="add del mod">
          <ac:chgData name="Judson Santiago" userId="ebb108da2f256286" providerId="LiveId" clId="{1FA80AFA-30B5-498A-867B-F1F16E1D0175}" dt="2021-04-06T02:48:58.979" v="2561" actId="165"/>
          <ac:grpSpMkLst>
            <pc:docMk/>
            <pc:sldMk cId="1250701463" sldId="307"/>
            <ac:grpSpMk id="17" creationId="{2F5C8014-2CD6-4A4A-8EED-BD22F62FD02F}"/>
          </ac:grpSpMkLst>
        </pc:grpChg>
        <pc:grpChg chg="del">
          <ac:chgData name="Judson Santiago" userId="ebb108da2f256286" providerId="LiveId" clId="{1FA80AFA-30B5-498A-867B-F1F16E1D0175}" dt="2021-04-06T02:43:31.809" v="2441" actId="478"/>
          <ac:grpSpMkLst>
            <pc:docMk/>
            <pc:sldMk cId="1250701463" sldId="307"/>
            <ac:grpSpMk id="21" creationId="{684E34C5-0062-4F7E-A9E1-C72E2D35E84D}"/>
          </ac:grpSpMkLst>
        </pc:grpChg>
        <pc:grpChg chg="add mod">
          <ac:chgData name="Judson Santiago" userId="ebb108da2f256286" providerId="LiveId" clId="{1FA80AFA-30B5-498A-867B-F1F16E1D0175}" dt="2021-04-06T02:56:00.884" v="2618" actId="1076"/>
          <ac:grpSpMkLst>
            <pc:docMk/>
            <pc:sldMk cId="1250701463" sldId="307"/>
            <ac:grpSpMk id="56" creationId="{ED360F9E-C031-4BBD-BC9C-3A1FEB51E86D}"/>
          </ac:grpSpMkLst>
        </pc:grpChg>
        <pc:cxnChg chg="mod">
          <ac:chgData name="Judson Santiago" userId="ebb108da2f256286" providerId="LiveId" clId="{1FA80AFA-30B5-498A-867B-F1F16E1D0175}" dt="2021-04-06T02:43:31.809" v="2441" actId="478"/>
          <ac:cxnSpMkLst>
            <pc:docMk/>
            <pc:sldMk cId="1250701463" sldId="307"/>
            <ac:cxnSpMk id="9" creationId="{D1670140-90B8-4260-B7E0-40F3F057BC73}"/>
          </ac:cxnSpMkLst>
        </pc:cxnChg>
        <pc:cxnChg chg="mod">
          <ac:chgData name="Judson Santiago" userId="ebb108da2f256286" providerId="LiveId" clId="{1FA80AFA-30B5-498A-867B-F1F16E1D0175}" dt="2021-04-06T02:43:31.809" v="2441" actId="478"/>
          <ac:cxnSpMkLst>
            <pc:docMk/>
            <pc:sldMk cId="1250701463" sldId="307"/>
            <ac:cxnSpMk id="10" creationId="{393B3E49-7BA3-42E6-8A96-8D2916CD27A1}"/>
          </ac:cxnSpMkLst>
        </pc:cxnChg>
        <pc:cxnChg chg="add mod">
          <ac:chgData name="Judson Santiago" userId="ebb108da2f256286" providerId="LiveId" clId="{1FA80AFA-30B5-498A-867B-F1F16E1D0175}" dt="2021-04-06T02:55:57.964" v="2617" actId="164"/>
          <ac:cxnSpMkLst>
            <pc:docMk/>
            <pc:sldMk cId="1250701463" sldId="307"/>
            <ac:cxnSpMk id="11" creationId="{5B80A3B8-5B26-480C-913B-DCDD787BA3A1}"/>
          </ac:cxnSpMkLst>
        </pc:cxnChg>
        <pc:cxnChg chg="mod">
          <ac:chgData name="Judson Santiago" userId="ebb108da2f256286" providerId="LiveId" clId="{1FA80AFA-30B5-498A-867B-F1F16E1D0175}" dt="2021-04-06T02:43:31.809" v="2441" actId="478"/>
          <ac:cxnSpMkLst>
            <pc:docMk/>
            <pc:sldMk cId="1250701463" sldId="307"/>
            <ac:cxnSpMk id="15" creationId="{2554A899-8A82-4393-B3B2-C8AAC1EAA598}"/>
          </ac:cxnSpMkLst>
        </pc:cxnChg>
        <pc:cxnChg chg="mod">
          <ac:chgData name="Judson Santiago" userId="ebb108da2f256286" providerId="LiveId" clId="{1FA80AFA-30B5-498A-867B-F1F16E1D0175}" dt="2021-04-06T02:43:31.809" v="2441" actId="478"/>
          <ac:cxnSpMkLst>
            <pc:docMk/>
            <pc:sldMk cId="1250701463" sldId="307"/>
            <ac:cxnSpMk id="16" creationId="{9F2C1A61-84DA-442E-BA09-28027EF1179C}"/>
          </ac:cxnSpMkLst>
        </pc:cxnChg>
        <pc:cxnChg chg="mod topLvl">
          <ac:chgData name="Judson Santiago" userId="ebb108da2f256286" providerId="LiveId" clId="{1FA80AFA-30B5-498A-867B-F1F16E1D0175}" dt="2021-04-06T02:55:57.964" v="2617" actId="164"/>
          <ac:cxnSpMkLst>
            <pc:docMk/>
            <pc:sldMk cId="1250701463" sldId="307"/>
            <ac:cxnSpMk id="22" creationId="{13B1D4FB-A278-45F0-8FBC-34BF9382C816}"/>
          </ac:cxnSpMkLst>
        </pc:cxnChg>
        <pc:cxnChg chg="mod topLvl">
          <ac:chgData name="Judson Santiago" userId="ebb108da2f256286" providerId="LiveId" clId="{1FA80AFA-30B5-498A-867B-F1F16E1D0175}" dt="2021-04-06T02:55:57.964" v="2617" actId="164"/>
          <ac:cxnSpMkLst>
            <pc:docMk/>
            <pc:sldMk cId="1250701463" sldId="307"/>
            <ac:cxnSpMk id="23" creationId="{5F11D3A4-6CFD-4C60-8698-F17F7B4784F7}"/>
          </ac:cxnSpMkLst>
        </pc:cxnChg>
        <pc:cxnChg chg="mod topLvl">
          <ac:chgData name="Judson Santiago" userId="ebb108da2f256286" providerId="LiveId" clId="{1FA80AFA-30B5-498A-867B-F1F16E1D0175}" dt="2021-04-06T02:55:57.964" v="2617" actId="164"/>
          <ac:cxnSpMkLst>
            <pc:docMk/>
            <pc:sldMk cId="1250701463" sldId="307"/>
            <ac:cxnSpMk id="25" creationId="{B30C2F2F-A7C7-4FD7-8DFB-F0113134C5F2}"/>
          </ac:cxnSpMkLst>
        </pc:cxnChg>
        <pc:cxnChg chg="mod topLvl">
          <ac:chgData name="Judson Santiago" userId="ebb108da2f256286" providerId="LiveId" clId="{1FA80AFA-30B5-498A-867B-F1F16E1D0175}" dt="2021-04-06T02:55:57.964" v="2617" actId="164"/>
          <ac:cxnSpMkLst>
            <pc:docMk/>
            <pc:sldMk cId="1250701463" sldId="307"/>
            <ac:cxnSpMk id="29" creationId="{25D9FC6B-1D93-44E6-8556-170E6D575D07}"/>
          </ac:cxnSpMkLst>
        </pc:cxnChg>
        <pc:cxnChg chg="mod topLvl">
          <ac:chgData name="Judson Santiago" userId="ebb108da2f256286" providerId="LiveId" clId="{1FA80AFA-30B5-498A-867B-F1F16E1D0175}" dt="2021-04-06T02:55:57.964" v="2617" actId="164"/>
          <ac:cxnSpMkLst>
            <pc:docMk/>
            <pc:sldMk cId="1250701463" sldId="307"/>
            <ac:cxnSpMk id="30" creationId="{55A1AA6C-DC68-4E54-840D-AE4ADADA2BE0}"/>
          </ac:cxnSpMkLst>
        </pc:cxnChg>
        <pc:cxnChg chg="mod topLvl">
          <ac:chgData name="Judson Santiago" userId="ebb108da2f256286" providerId="LiveId" clId="{1FA80AFA-30B5-498A-867B-F1F16E1D0175}" dt="2021-04-06T02:55:57.964" v="2617" actId="164"/>
          <ac:cxnSpMkLst>
            <pc:docMk/>
            <pc:sldMk cId="1250701463" sldId="307"/>
            <ac:cxnSpMk id="31" creationId="{6057E654-01AF-43F2-AAD2-D064AB3FA9F1}"/>
          </ac:cxnSpMkLst>
        </pc:cxnChg>
        <pc:cxnChg chg="add mod">
          <ac:chgData name="Judson Santiago" userId="ebb108da2f256286" providerId="LiveId" clId="{1FA80AFA-30B5-498A-867B-F1F16E1D0175}" dt="2021-04-06T02:55:57.964" v="2617" actId="164"/>
          <ac:cxnSpMkLst>
            <pc:docMk/>
            <pc:sldMk cId="1250701463" sldId="307"/>
            <ac:cxnSpMk id="39" creationId="{5105CF18-0BDE-448B-9204-FDED3037DCF5}"/>
          </ac:cxnSpMkLst>
        </pc:cxnChg>
      </pc:sldChg>
      <pc:sldChg chg="modSp mod ord">
        <pc:chgData name="Judson Santiago" userId="ebb108da2f256286" providerId="LiveId" clId="{1FA80AFA-30B5-498A-867B-F1F16E1D0175}" dt="2021-04-06T04:13:03.128" v="3316" actId="1035"/>
        <pc:sldMkLst>
          <pc:docMk/>
          <pc:sldMk cId="3078054030" sldId="308"/>
        </pc:sldMkLst>
        <pc:spChg chg="mod">
          <ac:chgData name="Judson Santiago" userId="ebb108da2f256286" providerId="LiveId" clId="{1FA80AFA-30B5-498A-867B-F1F16E1D0175}" dt="2021-03-31T04:24:05.551" v="1369"/>
          <ac:spMkLst>
            <pc:docMk/>
            <pc:sldMk cId="3078054030" sldId="308"/>
            <ac:spMk id="2" creationId="{8965FB12-1A65-4718-81F4-1AA140D07BE4}"/>
          </ac:spMkLst>
        </pc:spChg>
        <pc:spChg chg="mod">
          <ac:chgData name="Judson Santiago" userId="ebb108da2f256286" providerId="LiveId" clId="{1FA80AFA-30B5-498A-867B-F1F16E1D0175}" dt="2021-04-06T04:12:57.231" v="3308" actId="20577"/>
          <ac:spMkLst>
            <pc:docMk/>
            <pc:sldMk cId="3078054030" sldId="308"/>
            <ac:spMk id="3" creationId="{3C9A4BBE-8D35-4F90-93FD-99E3EA90F82F}"/>
          </ac:spMkLst>
        </pc:spChg>
        <pc:spChg chg="mod">
          <ac:chgData name="Judson Santiago" userId="ebb108da2f256286" providerId="LiveId" clId="{1FA80AFA-30B5-498A-867B-F1F16E1D0175}" dt="2021-04-06T04:13:03.128" v="3316" actId="1035"/>
          <ac:spMkLst>
            <pc:docMk/>
            <pc:sldMk cId="3078054030" sldId="308"/>
            <ac:spMk id="5" creationId="{958DDC65-BF82-425D-8EB5-DFB767344303}"/>
          </ac:spMkLst>
        </pc:spChg>
      </pc:sldChg>
      <pc:sldChg chg="addSp delSp modSp mod ord modNotesTx">
        <pc:chgData name="Judson Santiago" userId="ebb108da2f256286" providerId="LiveId" clId="{1FA80AFA-30B5-498A-867B-F1F16E1D0175}" dt="2021-04-06T04:23:55.420" v="3373" actId="14100"/>
        <pc:sldMkLst>
          <pc:docMk/>
          <pc:sldMk cId="2600313420" sldId="309"/>
        </pc:sldMkLst>
        <pc:spChg chg="mod">
          <ac:chgData name="Judson Santiago" userId="ebb108da2f256286" providerId="LiveId" clId="{1FA80AFA-30B5-498A-867B-F1F16E1D0175}" dt="2021-03-31T04:03:45.911" v="1247"/>
          <ac:spMkLst>
            <pc:docMk/>
            <pc:sldMk cId="2600313420" sldId="309"/>
            <ac:spMk id="2" creationId="{4F10BE99-D075-4D56-B000-2038CD034052}"/>
          </ac:spMkLst>
        </pc:spChg>
        <pc:spChg chg="mod">
          <ac:chgData name="Judson Santiago" userId="ebb108da2f256286" providerId="LiveId" clId="{1FA80AFA-30B5-498A-867B-F1F16E1D0175}" dt="2021-04-06T03:40:05.797" v="3073" actId="20577"/>
          <ac:spMkLst>
            <pc:docMk/>
            <pc:sldMk cId="2600313420" sldId="309"/>
            <ac:spMk id="3" creationId="{2D2A2A0D-B36D-49F6-A57E-E1F8D377F728}"/>
          </ac:spMkLst>
        </pc:spChg>
        <pc:spChg chg="mod topLvl">
          <ac:chgData name="Judson Santiago" userId="ebb108da2f256286" providerId="LiveId" clId="{1FA80AFA-30B5-498A-867B-F1F16E1D0175}" dt="2021-04-06T03:31:49.611" v="3005" actId="165"/>
          <ac:spMkLst>
            <pc:docMk/>
            <pc:sldMk cId="2600313420" sldId="309"/>
            <ac:spMk id="12" creationId="{7306817E-EA5E-4342-85B3-C168CFA6859A}"/>
          </ac:spMkLst>
        </pc:spChg>
        <pc:spChg chg="mod topLvl">
          <ac:chgData name="Judson Santiago" userId="ebb108da2f256286" providerId="LiveId" clId="{1FA80AFA-30B5-498A-867B-F1F16E1D0175}" dt="2021-04-06T03:31:49.611" v="3005" actId="165"/>
          <ac:spMkLst>
            <pc:docMk/>
            <pc:sldMk cId="2600313420" sldId="309"/>
            <ac:spMk id="13" creationId="{32F54D9E-A428-4E8D-B086-F752F0BEDB50}"/>
          </ac:spMkLst>
        </pc:spChg>
        <pc:spChg chg="mod">
          <ac:chgData name="Judson Santiago" userId="ebb108da2f256286" providerId="LiveId" clId="{1FA80AFA-30B5-498A-867B-F1F16E1D0175}" dt="2021-04-06T04:05:13.410" v="3233" actId="207"/>
          <ac:spMkLst>
            <pc:docMk/>
            <pc:sldMk cId="2600313420" sldId="309"/>
            <ac:spMk id="14" creationId="{C7BC7801-9340-44FB-8408-FC8ED02777BC}"/>
          </ac:spMkLst>
        </pc:spChg>
        <pc:spChg chg="mod topLvl">
          <ac:chgData name="Judson Santiago" userId="ebb108da2f256286" providerId="LiveId" clId="{1FA80AFA-30B5-498A-867B-F1F16E1D0175}" dt="2021-04-06T03:31:49.611" v="3005" actId="165"/>
          <ac:spMkLst>
            <pc:docMk/>
            <pc:sldMk cId="2600313420" sldId="309"/>
            <ac:spMk id="17" creationId="{2460192D-9B63-434F-B83A-BA58598AFC46}"/>
          </ac:spMkLst>
        </pc:spChg>
        <pc:spChg chg="mod topLvl">
          <ac:chgData name="Judson Santiago" userId="ebb108da2f256286" providerId="LiveId" clId="{1FA80AFA-30B5-498A-867B-F1F16E1D0175}" dt="2021-04-06T03:31:49.611" v="3005" actId="165"/>
          <ac:spMkLst>
            <pc:docMk/>
            <pc:sldMk cId="2600313420" sldId="309"/>
            <ac:spMk id="18" creationId="{9A22BE1C-A724-4370-919B-7B457BE3134B}"/>
          </ac:spMkLst>
        </pc:spChg>
        <pc:spChg chg="mod topLvl">
          <ac:chgData name="Judson Santiago" userId="ebb108da2f256286" providerId="LiveId" clId="{1FA80AFA-30B5-498A-867B-F1F16E1D0175}" dt="2021-04-06T03:31:49.611" v="3005" actId="165"/>
          <ac:spMkLst>
            <pc:docMk/>
            <pc:sldMk cId="2600313420" sldId="309"/>
            <ac:spMk id="22" creationId="{8B695FE8-5114-40E4-AE7D-C7D23BE46430}"/>
          </ac:spMkLst>
        </pc:spChg>
        <pc:spChg chg="add mod topLvl">
          <ac:chgData name="Judson Santiago" userId="ebb108da2f256286" providerId="LiveId" clId="{1FA80AFA-30B5-498A-867B-F1F16E1D0175}" dt="2021-04-06T04:04:50.133" v="3231" actId="164"/>
          <ac:spMkLst>
            <pc:docMk/>
            <pc:sldMk cId="2600313420" sldId="309"/>
            <ac:spMk id="23" creationId="{5FE97A8B-0BC4-4739-BD45-00505D488BE6}"/>
          </ac:spMkLst>
        </pc:spChg>
        <pc:spChg chg="mod">
          <ac:chgData name="Judson Santiago" userId="ebb108da2f256286" providerId="LiveId" clId="{1FA80AFA-30B5-498A-867B-F1F16E1D0175}" dt="2021-04-06T04:05:16.493" v="3234" actId="207"/>
          <ac:spMkLst>
            <pc:docMk/>
            <pc:sldMk cId="2600313420" sldId="309"/>
            <ac:spMk id="29" creationId="{C169A6DB-BAF3-4F57-AADD-916C9FB5640D}"/>
          </ac:spMkLst>
        </pc:spChg>
        <pc:spChg chg="mod topLvl">
          <ac:chgData name="Judson Santiago" userId="ebb108da2f256286" providerId="LiveId" clId="{1FA80AFA-30B5-498A-867B-F1F16E1D0175}" dt="2021-04-06T03:33:18.841" v="3019" actId="12788"/>
          <ac:spMkLst>
            <pc:docMk/>
            <pc:sldMk cId="2600313420" sldId="309"/>
            <ac:spMk id="30" creationId="{99411A2A-0EA1-4FEC-B4EA-68DDBF9457BF}"/>
          </ac:spMkLst>
        </pc:spChg>
        <pc:spChg chg="mod topLvl">
          <ac:chgData name="Judson Santiago" userId="ebb108da2f256286" providerId="LiveId" clId="{1FA80AFA-30B5-498A-867B-F1F16E1D0175}" dt="2021-04-06T04:23:55.420" v="3373" actId="14100"/>
          <ac:spMkLst>
            <pc:docMk/>
            <pc:sldMk cId="2600313420" sldId="309"/>
            <ac:spMk id="31" creationId="{9679B4D5-4723-4AF5-B554-EEE3AE3D0322}"/>
          </ac:spMkLst>
        </pc:spChg>
        <pc:spChg chg="mod topLvl">
          <ac:chgData name="Judson Santiago" userId="ebb108da2f256286" providerId="LiveId" clId="{1FA80AFA-30B5-498A-867B-F1F16E1D0175}" dt="2021-04-06T04:23:51.019" v="3372" actId="14100"/>
          <ac:spMkLst>
            <pc:docMk/>
            <pc:sldMk cId="2600313420" sldId="309"/>
            <ac:spMk id="32" creationId="{1A6A366F-7394-46F1-91E0-E1D4F5164499}"/>
          </ac:spMkLst>
        </pc:spChg>
        <pc:spChg chg="add mod topLvl">
          <ac:chgData name="Judson Santiago" userId="ebb108da2f256286" providerId="LiveId" clId="{1FA80AFA-30B5-498A-867B-F1F16E1D0175}" dt="2021-04-06T04:04:50.133" v="3231" actId="164"/>
          <ac:spMkLst>
            <pc:docMk/>
            <pc:sldMk cId="2600313420" sldId="309"/>
            <ac:spMk id="35" creationId="{918D3933-44E1-4AC0-A7BE-EFFD8A0EBB04}"/>
          </ac:spMkLst>
        </pc:spChg>
        <pc:spChg chg="add mod topLvl">
          <ac:chgData name="Judson Santiago" userId="ebb108da2f256286" providerId="LiveId" clId="{1FA80AFA-30B5-498A-867B-F1F16E1D0175}" dt="2021-04-06T04:04:50.133" v="3231" actId="164"/>
          <ac:spMkLst>
            <pc:docMk/>
            <pc:sldMk cId="2600313420" sldId="309"/>
            <ac:spMk id="36" creationId="{2E7A532E-270C-4FC4-AF84-1303CD9B3082}"/>
          </ac:spMkLst>
        </pc:spChg>
        <pc:grpChg chg="add del mod">
          <ac:chgData name="Judson Santiago" userId="ebb108da2f256286" providerId="LiveId" clId="{1FA80AFA-30B5-498A-867B-F1F16E1D0175}" dt="2021-03-31T04:13:18.699" v="1311" actId="165"/>
          <ac:grpSpMkLst>
            <pc:docMk/>
            <pc:sldMk cId="2600313420" sldId="309"/>
            <ac:grpSpMk id="4" creationId="{83AA4B58-3526-4AA9-AB8B-717E327D55D3}"/>
          </ac:grpSpMkLst>
        </pc:grpChg>
        <pc:grpChg chg="add mod topLvl">
          <ac:chgData name="Judson Santiago" userId="ebb108da2f256286" providerId="LiveId" clId="{1FA80AFA-30B5-498A-867B-F1F16E1D0175}" dt="2021-04-06T03:36:00.582" v="3054" actId="1076"/>
          <ac:grpSpMkLst>
            <pc:docMk/>
            <pc:sldMk cId="2600313420" sldId="309"/>
            <ac:grpSpMk id="9" creationId="{6A871754-2795-4AA0-86F4-1E0E98B2FE28}"/>
          </ac:grpSpMkLst>
        </pc:grpChg>
        <pc:grpChg chg="add del mod">
          <ac:chgData name="Judson Santiago" userId="ebb108da2f256286" providerId="LiveId" clId="{1FA80AFA-30B5-498A-867B-F1F16E1D0175}" dt="2021-04-06T03:31:49.611" v="3005" actId="165"/>
          <ac:grpSpMkLst>
            <pc:docMk/>
            <pc:sldMk cId="2600313420" sldId="309"/>
            <ac:grpSpMk id="19" creationId="{D7F26B31-3E70-4494-87D8-13519CA9F5D3}"/>
          </ac:grpSpMkLst>
        </pc:grpChg>
        <pc:grpChg chg="del mod topLvl">
          <ac:chgData name="Judson Santiago" userId="ebb108da2f256286" providerId="LiveId" clId="{1FA80AFA-30B5-498A-867B-F1F16E1D0175}" dt="2021-03-31T04:13:26.076" v="1312" actId="165"/>
          <ac:grpSpMkLst>
            <pc:docMk/>
            <pc:sldMk cId="2600313420" sldId="309"/>
            <ac:grpSpMk id="28" creationId="{3476A782-99FB-40D7-8C3D-F03C348DCF8F}"/>
          </ac:grpSpMkLst>
        </pc:grpChg>
        <pc:grpChg chg="add del mod">
          <ac:chgData name="Judson Santiago" userId="ebb108da2f256286" providerId="LiveId" clId="{1FA80AFA-30B5-498A-867B-F1F16E1D0175}" dt="2021-04-06T03:35:24.820" v="3048" actId="165"/>
          <ac:grpSpMkLst>
            <pc:docMk/>
            <pc:sldMk cId="2600313420" sldId="309"/>
            <ac:grpSpMk id="33" creationId="{908E5C96-BA00-4BB2-9E01-B0483468A190}"/>
          </ac:grpSpMkLst>
        </pc:grpChg>
        <pc:grpChg chg="add del mod">
          <ac:chgData name="Judson Santiago" userId="ebb108da2f256286" providerId="LiveId" clId="{1FA80AFA-30B5-498A-867B-F1F16E1D0175}" dt="2021-04-06T04:00:30.707" v="3211" actId="165"/>
          <ac:grpSpMkLst>
            <pc:docMk/>
            <pc:sldMk cId="2600313420" sldId="309"/>
            <ac:grpSpMk id="37" creationId="{2A11BA78-F681-4CE8-AFA3-D1D370C038D9}"/>
          </ac:grpSpMkLst>
        </pc:grpChg>
        <pc:grpChg chg="add mod">
          <ac:chgData name="Judson Santiago" userId="ebb108da2f256286" providerId="LiveId" clId="{1FA80AFA-30B5-498A-867B-F1F16E1D0175}" dt="2021-04-06T04:04:50.133" v="3231" actId="164"/>
          <ac:grpSpMkLst>
            <pc:docMk/>
            <pc:sldMk cId="2600313420" sldId="309"/>
            <ac:grpSpMk id="50" creationId="{1701AF17-2C9C-4016-806F-2DE70E78EE73}"/>
          </ac:grpSpMkLst>
        </pc:grpChg>
        <pc:cxnChg chg="mod topLvl">
          <ac:chgData name="Judson Santiago" userId="ebb108da2f256286" providerId="LiveId" clId="{1FA80AFA-30B5-498A-867B-F1F16E1D0175}" dt="2021-04-06T03:31:49.611" v="3005" actId="165"/>
          <ac:cxnSpMkLst>
            <pc:docMk/>
            <pc:sldMk cId="2600313420" sldId="309"/>
            <ac:cxnSpMk id="15" creationId="{A6883F3E-F221-4EF6-8639-2DF85CEE4F19}"/>
          </ac:cxnSpMkLst>
        </pc:cxnChg>
        <pc:cxnChg chg="mod topLvl">
          <ac:chgData name="Judson Santiago" userId="ebb108da2f256286" providerId="LiveId" clId="{1FA80AFA-30B5-498A-867B-F1F16E1D0175}" dt="2021-04-06T03:31:49.611" v="3005" actId="165"/>
          <ac:cxnSpMkLst>
            <pc:docMk/>
            <pc:sldMk cId="2600313420" sldId="309"/>
            <ac:cxnSpMk id="16" creationId="{CD801E12-5AB0-4044-BA04-425A279843A6}"/>
          </ac:cxnSpMkLst>
        </pc:cxnChg>
        <pc:cxnChg chg="mod topLvl">
          <ac:chgData name="Judson Santiago" userId="ebb108da2f256286" providerId="LiveId" clId="{1FA80AFA-30B5-498A-867B-F1F16E1D0175}" dt="2021-04-06T03:31:49.611" v="3005" actId="165"/>
          <ac:cxnSpMkLst>
            <pc:docMk/>
            <pc:sldMk cId="2600313420" sldId="309"/>
            <ac:cxnSpMk id="20" creationId="{3ACD81AB-A458-4AF1-A810-DA74FC15DC78}"/>
          </ac:cxnSpMkLst>
        </pc:cxnChg>
        <pc:cxnChg chg="mod topLvl">
          <ac:chgData name="Judson Santiago" userId="ebb108da2f256286" providerId="LiveId" clId="{1FA80AFA-30B5-498A-867B-F1F16E1D0175}" dt="2021-04-06T03:31:49.611" v="3005" actId="165"/>
          <ac:cxnSpMkLst>
            <pc:docMk/>
            <pc:sldMk cId="2600313420" sldId="309"/>
            <ac:cxnSpMk id="21" creationId="{92A0C1C3-BA77-4079-A33C-97B245AD4455}"/>
          </ac:cxnSpMkLst>
        </pc:cxnChg>
        <pc:cxnChg chg="add mod ord topLvl">
          <ac:chgData name="Judson Santiago" userId="ebb108da2f256286" providerId="LiveId" clId="{1FA80AFA-30B5-498A-867B-F1F16E1D0175}" dt="2021-04-06T04:23:51.019" v="3372" actId="14100"/>
          <ac:cxnSpMkLst>
            <pc:docMk/>
            <pc:sldMk cId="2600313420" sldId="309"/>
            <ac:cxnSpMk id="24" creationId="{1BF367B9-EA15-47BA-BCCB-529CFDD5A2AD}"/>
          </ac:cxnSpMkLst>
        </pc:cxnChg>
        <pc:cxnChg chg="add mod ord topLvl">
          <ac:chgData name="Judson Santiago" userId="ebb108da2f256286" providerId="LiveId" clId="{1FA80AFA-30B5-498A-867B-F1F16E1D0175}" dt="2021-04-06T04:23:55.420" v="3373" actId="14100"/>
          <ac:cxnSpMkLst>
            <pc:docMk/>
            <pc:sldMk cId="2600313420" sldId="309"/>
            <ac:cxnSpMk id="25" creationId="{576E271A-30BA-4E52-BE7B-6C7D42BC1BF7}"/>
          </ac:cxnSpMkLst>
        </pc:cxnChg>
      </pc:sldChg>
      <pc:sldChg chg="modSp mod">
        <pc:chgData name="Judson Santiago" userId="ebb108da2f256286" providerId="LiveId" clId="{1FA80AFA-30B5-498A-867B-F1F16E1D0175}" dt="2021-03-31T02:43:30.569" v="231" actId="113"/>
        <pc:sldMkLst>
          <pc:docMk/>
          <pc:sldMk cId="3813757586" sldId="310"/>
        </pc:sldMkLst>
        <pc:spChg chg="mod">
          <ac:chgData name="Judson Santiago" userId="ebb108da2f256286" providerId="LiveId" clId="{1FA80AFA-30B5-498A-867B-F1F16E1D0175}" dt="2021-03-31T02:43:30.569" v="231" actId="113"/>
          <ac:spMkLst>
            <pc:docMk/>
            <pc:sldMk cId="3813757586" sldId="310"/>
            <ac:spMk id="3" creationId="{02B91FA4-5F53-4CE0-98EB-457EBE8CD16E}"/>
          </ac:spMkLst>
        </pc:spChg>
      </pc:sldChg>
      <pc:sldChg chg="addSp delSp modSp mod modNotesTx">
        <pc:chgData name="Judson Santiago" userId="ebb108da2f256286" providerId="LiveId" clId="{1FA80AFA-30B5-498A-867B-F1F16E1D0175}" dt="2021-04-06T00:17:54.574" v="1620" actId="164"/>
        <pc:sldMkLst>
          <pc:docMk/>
          <pc:sldMk cId="863590002" sldId="313"/>
        </pc:sldMkLst>
        <pc:spChg chg="mod">
          <ac:chgData name="Judson Santiago" userId="ebb108da2f256286" providerId="LiveId" clId="{1FA80AFA-30B5-498A-867B-F1F16E1D0175}" dt="2021-03-31T03:21:13.333" v="608"/>
          <ac:spMkLst>
            <pc:docMk/>
            <pc:sldMk cId="863590002" sldId="313"/>
            <ac:spMk id="2" creationId="{C032F497-ADB5-484A-80E5-51AB878FEA18}"/>
          </ac:spMkLst>
        </pc:spChg>
        <pc:spChg chg="mod">
          <ac:chgData name="Judson Santiago" userId="ebb108da2f256286" providerId="LiveId" clId="{1FA80AFA-30B5-498A-867B-F1F16E1D0175}" dt="2021-03-31T03:25:59.935" v="844" actId="114"/>
          <ac:spMkLst>
            <pc:docMk/>
            <pc:sldMk cId="863590002" sldId="313"/>
            <ac:spMk id="3" creationId="{17D82C57-4B6E-4F88-9039-A3B8C4836925}"/>
          </ac:spMkLst>
        </pc:spChg>
        <pc:spChg chg="del mod topLvl">
          <ac:chgData name="Judson Santiago" userId="ebb108da2f256286" providerId="LiveId" clId="{1FA80AFA-30B5-498A-867B-F1F16E1D0175}" dt="2021-03-31T02:53:55.499" v="281" actId="478"/>
          <ac:spMkLst>
            <pc:docMk/>
            <pc:sldMk cId="863590002" sldId="313"/>
            <ac:spMk id="8" creationId="{A42C1AC4-41C9-4C30-8F1F-34E0A0875CA7}"/>
          </ac:spMkLst>
        </pc:spChg>
        <pc:spChg chg="del">
          <ac:chgData name="Judson Santiago" userId="ebb108da2f256286" providerId="LiveId" clId="{1FA80AFA-30B5-498A-867B-F1F16E1D0175}" dt="2021-03-31T02:52:46.831" v="276" actId="478"/>
          <ac:spMkLst>
            <pc:docMk/>
            <pc:sldMk cId="863590002" sldId="313"/>
            <ac:spMk id="10" creationId="{E991E2CF-32EE-4FF4-8F2A-10E15F081253}"/>
          </ac:spMkLst>
        </pc:spChg>
        <pc:spChg chg="del mod topLvl">
          <ac:chgData name="Judson Santiago" userId="ebb108da2f256286" providerId="LiveId" clId="{1FA80AFA-30B5-498A-867B-F1F16E1D0175}" dt="2021-03-31T02:53:52.977" v="278" actId="478"/>
          <ac:spMkLst>
            <pc:docMk/>
            <pc:sldMk cId="863590002" sldId="313"/>
            <ac:spMk id="11" creationId="{8C006FF5-B0E7-442C-AD08-5A86E0C6FA92}"/>
          </ac:spMkLst>
        </pc:spChg>
        <pc:spChg chg="del">
          <ac:chgData name="Judson Santiago" userId="ebb108da2f256286" providerId="LiveId" clId="{1FA80AFA-30B5-498A-867B-F1F16E1D0175}" dt="2021-03-31T02:52:43.004" v="274" actId="478"/>
          <ac:spMkLst>
            <pc:docMk/>
            <pc:sldMk cId="863590002" sldId="313"/>
            <ac:spMk id="17" creationId="{D04467FE-A08D-45A2-8693-DD910EDF5403}"/>
          </ac:spMkLst>
        </pc:spChg>
        <pc:spChg chg="del mod topLvl">
          <ac:chgData name="Judson Santiago" userId="ebb108da2f256286" providerId="LiveId" clId="{1FA80AFA-30B5-498A-867B-F1F16E1D0175}" dt="2021-03-31T02:53:54.834" v="280" actId="478"/>
          <ac:spMkLst>
            <pc:docMk/>
            <pc:sldMk cId="863590002" sldId="313"/>
            <ac:spMk id="20" creationId="{BE37ACF7-E54F-4492-98DC-4CC4CBB1F9DB}"/>
          </ac:spMkLst>
        </pc:spChg>
        <pc:spChg chg="mod topLvl">
          <ac:chgData name="Judson Santiago" userId="ebb108da2f256286" providerId="LiveId" clId="{1FA80AFA-30B5-498A-867B-F1F16E1D0175}" dt="2021-04-06T00:17:54.574" v="1620" actId="164"/>
          <ac:spMkLst>
            <pc:docMk/>
            <pc:sldMk cId="863590002" sldId="313"/>
            <ac:spMk id="21" creationId="{D1B4693A-6CA9-4DB2-A474-D2F776F07137}"/>
          </ac:spMkLst>
        </pc:spChg>
        <pc:spChg chg="mod topLvl">
          <ac:chgData name="Judson Santiago" userId="ebb108da2f256286" providerId="LiveId" clId="{1FA80AFA-30B5-498A-867B-F1F16E1D0175}" dt="2021-04-06T00:17:54.574" v="1620" actId="164"/>
          <ac:spMkLst>
            <pc:docMk/>
            <pc:sldMk cId="863590002" sldId="313"/>
            <ac:spMk id="22" creationId="{F6197719-897A-4501-A096-805A258A1C3E}"/>
          </ac:spMkLst>
        </pc:spChg>
        <pc:spChg chg="mod topLvl">
          <ac:chgData name="Judson Santiago" userId="ebb108da2f256286" providerId="LiveId" clId="{1FA80AFA-30B5-498A-867B-F1F16E1D0175}" dt="2021-04-06T00:17:54.574" v="1620" actId="164"/>
          <ac:spMkLst>
            <pc:docMk/>
            <pc:sldMk cId="863590002" sldId="313"/>
            <ac:spMk id="23" creationId="{E7479D4F-6BCD-4DB0-B8CA-BC01D179374B}"/>
          </ac:spMkLst>
        </pc:spChg>
        <pc:spChg chg="mod topLvl">
          <ac:chgData name="Judson Santiago" userId="ebb108da2f256286" providerId="LiveId" clId="{1FA80AFA-30B5-498A-867B-F1F16E1D0175}" dt="2021-04-06T00:17:54.574" v="1620" actId="164"/>
          <ac:spMkLst>
            <pc:docMk/>
            <pc:sldMk cId="863590002" sldId="313"/>
            <ac:spMk id="26" creationId="{B73B17EA-13C8-4043-8F83-8BC64EB59628}"/>
          </ac:spMkLst>
        </pc:spChg>
        <pc:spChg chg="mod topLvl">
          <ac:chgData name="Judson Santiago" userId="ebb108da2f256286" providerId="LiveId" clId="{1FA80AFA-30B5-498A-867B-F1F16E1D0175}" dt="2021-04-06T00:17:54.574" v="1620" actId="164"/>
          <ac:spMkLst>
            <pc:docMk/>
            <pc:sldMk cId="863590002" sldId="313"/>
            <ac:spMk id="29" creationId="{FE57CF73-AAED-43D4-B678-77AD73A008EB}"/>
          </ac:spMkLst>
        </pc:spChg>
        <pc:spChg chg="mod topLvl">
          <ac:chgData name="Judson Santiago" userId="ebb108da2f256286" providerId="LiveId" clId="{1FA80AFA-30B5-498A-867B-F1F16E1D0175}" dt="2021-04-06T00:17:54.574" v="1620" actId="164"/>
          <ac:spMkLst>
            <pc:docMk/>
            <pc:sldMk cId="863590002" sldId="313"/>
            <ac:spMk id="30" creationId="{3B832EF8-EF49-40C6-88DA-5598E197026F}"/>
          </ac:spMkLst>
        </pc:spChg>
        <pc:spChg chg="add mod topLvl">
          <ac:chgData name="Judson Santiago" userId="ebb108da2f256286" providerId="LiveId" clId="{1FA80AFA-30B5-498A-867B-F1F16E1D0175}" dt="2021-04-06T00:17:54.574" v="1620" actId="164"/>
          <ac:spMkLst>
            <pc:docMk/>
            <pc:sldMk cId="863590002" sldId="313"/>
            <ac:spMk id="31" creationId="{270C835C-9967-4AE6-AECD-648F40575005}"/>
          </ac:spMkLst>
        </pc:spChg>
        <pc:spChg chg="add mod">
          <ac:chgData name="Judson Santiago" userId="ebb108da2f256286" providerId="LiveId" clId="{1FA80AFA-30B5-498A-867B-F1F16E1D0175}" dt="2021-04-06T00:17:54.574" v="1620" actId="164"/>
          <ac:spMkLst>
            <pc:docMk/>
            <pc:sldMk cId="863590002" sldId="313"/>
            <ac:spMk id="33" creationId="{73298307-4F87-47CD-835D-D6F13F98F264}"/>
          </ac:spMkLst>
        </pc:spChg>
        <pc:spChg chg="del mod topLvl">
          <ac:chgData name="Judson Santiago" userId="ebb108da2f256286" providerId="LiveId" clId="{1FA80AFA-30B5-498A-867B-F1F16E1D0175}" dt="2021-04-06T00:13:25.321" v="1546" actId="478"/>
          <ac:spMkLst>
            <pc:docMk/>
            <pc:sldMk cId="863590002" sldId="313"/>
            <ac:spMk id="34" creationId="{F6FE02B1-5A3D-4B0B-84C9-CCD02FC76C53}"/>
          </ac:spMkLst>
        </pc:spChg>
        <pc:spChg chg="add del">
          <ac:chgData name="Judson Santiago" userId="ebb108da2f256286" providerId="LiveId" clId="{1FA80AFA-30B5-498A-867B-F1F16E1D0175}" dt="2021-04-06T00:14:13.619" v="1570" actId="478"/>
          <ac:spMkLst>
            <pc:docMk/>
            <pc:sldMk cId="863590002" sldId="313"/>
            <ac:spMk id="35" creationId="{2ED565BF-53CE-48C8-8588-E8F20D3DD3E6}"/>
          </ac:spMkLst>
        </pc:spChg>
        <pc:spChg chg="mod topLvl">
          <ac:chgData name="Judson Santiago" userId="ebb108da2f256286" providerId="LiveId" clId="{1FA80AFA-30B5-498A-867B-F1F16E1D0175}" dt="2021-04-06T00:17:54.574" v="1620" actId="164"/>
          <ac:spMkLst>
            <pc:docMk/>
            <pc:sldMk cId="863590002" sldId="313"/>
            <ac:spMk id="36" creationId="{E00FFF08-562A-4389-BA2D-3A31FB39F23B}"/>
          </ac:spMkLst>
        </pc:spChg>
        <pc:spChg chg="add mod">
          <ac:chgData name="Judson Santiago" userId="ebb108da2f256286" providerId="LiveId" clId="{1FA80AFA-30B5-498A-867B-F1F16E1D0175}" dt="2021-04-06T00:17:54.574" v="1620" actId="164"/>
          <ac:spMkLst>
            <pc:docMk/>
            <pc:sldMk cId="863590002" sldId="313"/>
            <ac:spMk id="37" creationId="{6C7C05EB-9ADC-427D-830F-A0C33EFC3488}"/>
          </ac:spMkLst>
        </pc:spChg>
        <pc:spChg chg="del mod topLvl">
          <ac:chgData name="Judson Santiago" userId="ebb108da2f256286" providerId="LiveId" clId="{1FA80AFA-30B5-498A-867B-F1F16E1D0175}" dt="2021-03-31T02:55:43.468" v="294" actId="478"/>
          <ac:spMkLst>
            <pc:docMk/>
            <pc:sldMk cId="863590002" sldId="313"/>
            <ac:spMk id="38" creationId="{40C8E5B7-1F31-47A7-AC9E-AB85001387D1}"/>
          </ac:spMkLst>
        </pc:spChg>
        <pc:spChg chg="mod topLvl">
          <ac:chgData name="Judson Santiago" userId="ebb108da2f256286" providerId="LiveId" clId="{1FA80AFA-30B5-498A-867B-F1F16E1D0175}" dt="2021-04-06T00:17:54.574" v="1620" actId="164"/>
          <ac:spMkLst>
            <pc:docMk/>
            <pc:sldMk cId="863590002" sldId="313"/>
            <ac:spMk id="39" creationId="{B7C965AA-9BB8-451C-BF53-E6419E4131A2}"/>
          </ac:spMkLst>
        </pc:spChg>
        <pc:spChg chg="mod">
          <ac:chgData name="Judson Santiago" userId="ebb108da2f256286" providerId="LiveId" clId="{1FA80AFA-30B5-498A-867B-F1F16E1D0175}" dt="2021-03-31T02:54:49.292" v="288" actId="165"/>
          <ac:spMkLst>
            <pc:docMk/>
            <pc:sldMk cId="863590002" sldId="313"/>
            <ac:spMk id="41" creationId="{712B558A-24F5-4A03-BEE4-4E2274BD16C5}"/>
          </ac:spMkLst>
        </pc:spChg>
        <pc:spChg chg="add mod topLvl">
          <ac:chgData name="Judson Santiago" userId="ebb108da2f256286" providerId="LiveId" clId="{1FA80AFA-30B5-498A-867B-F1F16E1D0175}" dt="2021-04-06T00:17:54.574" v="1620" actId="164"/>
          <ac:spMkLst>
            <pc:docMk/>
            <pc:sldMk cId="863590002" sldId="313"/>
            <ac:spMk id="49" creationId="{0C589897-AE88-4B54-8970-9463BD8ADB84}"/>
          </ac:spMkLst>
        </pc:spChg>
        <pc:spChg chg="add mod topLvl">
          <ac:chgData name="Judson Santiago" userId="ebb108da2f256286" providerId="LiveId" clId="{1FA80AFA-30B5-498A-867B-F1F16E1D0175}" dt="2021-04-06T00:17:54.574" v="1620" actId="164"/>
          <ac:spMkLst>
            <pc:docMk/>
            <pc:sldMk cId="863590002" sldId="313"/>
            <ac:spMk id="50" creationId="{3F057C49-DD37-4018-960E-20B4CFE7FB39}"/>
          </ac:spMkLst>
        </pc:spChg>
        <pc:spChg chg="add del mod">
          <ac:chgData name="Judson Santiago" userId="ebb108da2f256286" providerId="LiveId" clId="{1FA80AFA-30B5-498A-867B-F1F16E1D0175}" dt="2021-03-31T03:00:22.609" v="357" actId="478"/>
          <ac:spMkLst>
            <pc:docMk/>
            <pc:sldMk cId="863590002" sldId="313"/>
            <ac:spMk id="53" creationId="{F297BB76-3F90-4054-91F0-9AC01D00550D}"/>
          </ac:spMkLst>
        </pc:spChg>
        <pc:spChg chg="add del mod topLvl">
          <ac:chgData name="Judson Santiago" userId="ebb108da2f256286" providerId="LiveId" clId="{1FA80AFA-30B5-498A-867B-F1F16E1D0175}" dt="2021-04-06T00:13:24.352" v="1545" actId="478"/>
          <ac:spMkLst>
            <pc:docMk/>
            <pc:sldMk cId="863590002" sldId="313"/>
            <ac:spMk id="55" creationId="{D6E2B7BC-2A0F-4150-BEFE-766CB22662A4}"/>
          </ac:spMkLst>
        </pc:spChg>
        <pc:spChg chg="add del mod topLvl">
          <ac:chgData name="Judson Santiago" userId="ebb108da2f256286" providerId="LiveId" clId="{1FA80AFA-30B5-498A-867B-F1F16E1D0175}" dt="2021-04-06T00:13:27.759" v="1549" actId="478"/>
          <ac:spMkLst>
            <pc:docMk/>
            <pc:sldMk cId="863590002" sldId="313"/>
            <ac:spMk id="57" creationId="{940F60A9-8970-4818-AB5D-F1B91BD1888A}"/>
          </ac:spMkLst>
        </pc:spChg>
        <pc:grpChg chg="del">
          <ac:chgData name="Judson Santiago" userId="ebb108da2f256286" providerId="LiveId" clId="{1FA80AFA-30B5-498A-867B-F1F16E1D0175}" dt="2021-03-31T02:52:50.726" v="277" actId="165"/>
          <ac:grpSpMkLst>
            <pc:docMk/>
            <pc:sldMk cId="863590002" sldId="313"/>
            <ac:grpSpMk id="4" creationId="{B4965E18-1766-4340-8400-29A59F4D36D5}"/>
          </ac:grpSpMkLst>
        </pc:grpChg>
        <pc:grpChg chg="add del mod ord">
          <ac:chgData name="Judson Santiago" userId="ebb108da2f256286" providerId="LiveId" clId="{1FA80AFA-30B5-498A-867B-F1F16E1D0175}" dt="2021-03-31T02:57:00.644" v="308" actId="165"/>
          <ac:grpSpMkLst>
            <pc:docMk/>
            <pc:sldMk cId="863590002" sldId="313"/>
            <ac:grpSpMk id="5" creationId="{2D932BC8-464C-43B2-AEE1-E055C7CE7435}"/>
          </ac:grpSpMkLst>
        </pc:grpChg>
        <pc:grpChg chg="add del mod">
          <ac:chgData name="Judson Santiago" userId="ebb108da2f256286" providerId="LiveId" clId="{1FA80AFA-30B5-498A-867B-F1F16E1D0175}" dt="2021-03-31T02:54:49.292" v="288" actId="165"/>
          <ac:grpSpMkLst>
            <pc:docMk/>
            <pc:sldMk cId="863590002" sldId="313"/>
            <ac:grpSpMk id="33" creationId="{236FFFE9-B5C2-47A7-8E07-74E7A7CD12E9}"/>
          </ac:grpSpMkLst>
        </pc:grpChg>
        <pc:grpChg chg="del mod topLvl">
          <ac:chgData name="Judson Santiago" userId="ebb108da2f256286" providerId="LiveId" clId="{1FA80AFA-30B5-498A-867B-F1F16E1D0175}" dt="2021-03-31T02:54:51.647" v="289" actId="478"/>
          <ac:grpSpMkLst>
            <pc:docMk/>
            <pc:sldMk cId="863590002" sldId="313"/>
            <ac:grpSpMk id="35" creationId="{0EAD1759-3821-4A82-AB6B-DB5712D4C87D}"/>
          </ac:grpSpMkLst>
        </pc:grpChg>
        <pc:grpChg chg="add mod">
          <ac:chgData name="Judson Santiago" userId="ebb108da2f256286" providerId="LiveId" clId="{1FA80AFA-30B5-498A-867B-F1F16E1D0175}" dt="2021-04-06T00:17:54.574" v="1620" actId="164"/>
          <ac:grpSpMkLst>
            <pc:docMk/>
            <pc:sldMk cId="863590002" sldId="313"/>
            <ac:grpSpMk id="41" creationId="{0EA8C47D-D8CC-4AB9-82D5-B4D8EFE277ED}"/>
          </ac:grpSpMkLst>
        </pc:grpChg>
        <pc:grpChg chg="add del mod">
          <ac:chgData name="Judson Santiago" userId="ebb108da2f256286" providerId="LiveId" clId="{1FA80AFA-30B5-498A-867B-F1F16E1D0175}" dt="2021-04-06T00:13:21.696" v="1544" actId="165"/>
          <ac:grpSpMkLst>
            <pc:docMk/>
            <pc:sldMk cId="863590002" sldId="313"/>
            <ac:grpSpMk id="69" creationId="{2BB11094-E56C-466B-A009-DBDAFDBF4CF7}"/>
          </ac:grpSpMkLst>
        </pc:grpChg>
        <pc:cxnChg chg="del">
          <ac:chgData name="Judson Santiago" userId="ebb108da2f256286" providerId="LiveId" clId="{1FA80AFA-30B5-498A-867B-F1F16E1D0175}" dt="2021-03-31T02:52:44.686" v="275" actId="478"/>
          <ac:cxnSpMkLst>
            <pc:docMk/>
            <pc:sldMk cId="863590002" sldId="313"/>
            <ac:cxnSpMk id="15" creationId="{70FB526F-BA51-4E76-A79A-268D55013455}"/>
          </ac:cxnSpMkLst>
        </pc:cxnChg>
        <pc:cxnChg chg="del mod">
          <ac:chgData name="Judson Santiago" userId="ebb108da2f256286" providerId="LiveId" clId="{1FA80AFA-30B5-498A-867B-F1F16E1D0175}" dt="2021-03-31T02:52:40.961" v="273" actId="478"/>
          <ac:cxnSpMkLst>
            <pc:docMk/>
            <pc:sldMk cId="863590002" sldId="313"/>
            <ac:cxnSpMk id="16" creationId="{747962FC-7879-4B33-82D4-BEA19AFCDEB2}"/>
          </ac:cxnSpMkLst>
        </pc:cxnChg>
        <pc:cxnChg chg="del mod topLvl">
          <ac:chgData name="Judson Santiago" userId="ebb108da2f256286" providerId="LiveId" clId="{1FA80AFA-30B5-498A-867B-F1F16E1D0175}" dt="2021-03-31T02:53:59.967" v="282" actId="478"/>
          <ac:cxnSpMkLst>
            <pc:docMk/>
            <pc:sldMk cId="863590002" sldId="313"/>
            <ac:cxnSpMk id="18" creationId="{4B600886-1A14-4F05-87D1-CF6167F53761}"/>
          </ac:cxnSpMkLst>
        </pc:cxnChg>
        <pc:cxnChg chg="del mod topLvl">
          <ac:chgData name="Judson Santiago" userId="ebb108da2f256286" providerId="LiveId" clId="{1FA80AFA-30B5-498A-867B-F1F16E1D0175}" dt="2021-03-31T02:53:53.979" v="279" actId="478"/>
          <ac:cxnSpMkLst>
            <pc:docMk/>
            <pc:sldMk cId="863590002" sldId="313"/>
            <ac:cxnSpMk id="19" creationId="{4D77CE75-5A74-4FBE-B5EA-C432D27D40BB}"/>
          </ac:cxnSpMkLst>
        </pc:cxnChg>
        <pc:cxnChg chg="mod topLvl">
          <ac:chgData name="Judson Santiago" userId="ebb108da2f256286" providerId="LiveId" clId="{1FA80AFA-30B5-498A-867B-F1F16E1D0175}" dt="2021-04-06T00:17:54.574" v="1620" actId="164"/>
          <ac:cxnSpMkLst>
            <pc:docMk/>
            <pc:sldMk cId="863590002" sldId="313"/>
            <ac:cxnSpMk id="24" creationId="{BD1847FB-C8EE-4886-B461-A6CF255FB457}"/>
          </ac:cxnSpMkLst>
        </pc:cxnChg>
        <pc:cxnChg chg="mod topLvl">
          <ac:chgData name="Judson Santiago" userId="ebb108da2f256286" providerId="LiveId" clId="{1FA80AFA-30B5-498A-867B-F1F16E1D0175}" dt="2021-04-06T00:17:54.574" v="1620" actId="164"/>
          <ac:cxnSpMkLst>
            <pc:docMk/>
            <pc:sldMk cId="863590002" sldId="313"/>
            <ac:cxnSpMk id="25" creationId="{9A73C44E-95C4-464E-ADCB-7325F34CE535}"/>
          </ac:cxnSpMkLst>
        </pc:cxnChg>
        <pc:cxnChg chg="mod topLvl">
          <ac:chgData name="Judson Santiago" userId="ebb108da2f256286" providerId="LiveId" clId="{1FA80AFA-30B5-498A-867B-F1F16E1D0175}" dt="2021-04-06T00:17:54.574" v="1620" actId="164"/>
          <ac:cxnSpMkLst>
            <pc:docMk/>
            <pc:sldMk cId="863590002" sldId="313"/>
            <ac:cxnSpMk id="27" creationId="{38B30973-9B5A-4182-BAE0-7202A6ABD417}"/>
          </ac:cxnSpMkLst>
        </pc:cxnChg>
        <pc:cxnChg chg="mod topLvl">
          <ac:chgData name="Judson Santiago" userId="ebb108da2f256286" providerId="LiveId" clId="{1FA80AFA-30B5-498A-867B-F1F16E1D0175}" dt="2021-04-06T00:17:54.574" v="1620" actId="164"/>
          <ac:cxnSpMkLst>
            <pc:docMk/>
            <pc:sldMk cId="863590002" sldId="313"/>
            <ac:cxnSpMk id="28" creationId="{017B1DD1-8AE8-4BCC-8E72-1160E75CAE8E}"/>
          </ac:cxnSpMkLst>
        </pc:cxnChg>
        <pc:cxnChg chg="add mod topLvl">
          <ac:chgData name="Judson Santiago" userId="ebb108da2f256286" providerId="LiveId" clId="{1FA80AFA-30B5-498A-867B-F1F16E1D0175}" dt="2021-04-06T00:17:54.574" v="1620" actId="164"/>
          <ac:cxnSpMkLst>
            <pc:docMk/>
            <pc:sldMk cId="863590002" sldId="313"/>
            <ac:cxnSpMk id="32" creationId="{E1D408A0-F858-4D1F-9185-F5B5B57AD2B7}"/>
          </ac:cxnSpMkLst>
        </pc:cxnChg>
        <pc:cxnChg chg="del mod topLvl">
          <ac:chgData name="Judson Santiago" userId="ebb108da2f256286" providerId="LiveId" clId="{1FA80AFA-30B5-498A-867B-F1F16E1D0175}" dt="2021-03-31T03:01:04.044" v="366" actId="478"/>
          <ac:cxnSpMkLst>
            <pc:docMk/>
            <pc:sldMk cId="863590002" sldId="313"/>
            <ac:cxnSpMk id="37" creationId="{87DE39DB-2947-41F3-B365-F129A075D3B1}"/>
          </ac:cxnSpMkLst>
        </pc:cxnChg>
        <pc:cxnChg chg="add mod">
          <ac:chgData name="Judson Santiago" userId="ebb108da2f256286" providerId="LiveId" clId="{1FA80AFA-30B5-498A-867B-F1F16E1D0175}" dt="2021-04-06T00:17:54.574" v="1620" actId="164"/>
          <ac:cxnSpMkLst>
            <pc:docMk/>
            <pc:sldMk cId="863590002" sldId="313"/>
            <ac:cxnSpMk id="38" creationId="{0A08A012-A432-4997-88EB-38CA4594CD62}"/>
          </ac:cxnSpMkLst>
        </pc:cxnChg>
        <pc:cxnChg chg="del mod topLvl">
          <ac:chgData name="Judson Santiago" userId="ebb108da2f256286" providerId="LiveId" clId="{1FA80AFA-30B5-498A-867B-F1F16E1D0175}" dt="2021-03-31T02:54:52.993" v="290" actId="478"/>
          <ac:cxnSpMkLst>
            <pc:docMk/>
            <pc:sldMk cId="863590002" sldId="313"/>
            <ac:cxnSpMk id="40" creationId="{4A1182D0-DFAA-4FB5-9986-DA77CCF8CE93}"/>
          </ac:cxnSpMkLst>
        </pc:cxnChg>
        <pc:cxnChg chg="mod">
          <ac:chgData name="Judson Santiago" userId="ebb108da2f256286" providerId="LiveId" clId="{1FA80AFA-30B5-498A-867B-F1F16E1D0175}" dt="2021-03-31T02:54:49.292" v="288" actId="165"/>
          <ac:cxnSpMkLst>
            <pc:docMk/>
            <pc:sldMk cId="863590002" sldId="313"/>
            <ac:cxnSpMk id="42" creationId="{0BBE9D5D-FCF5-4C77-83E5-9CD64855150A}"/>
          </ac:cxnSpMkLst>
        </pc:cxnChg>
        <pc:cxnChg chg="mod">
          <ac:chgData name="Judson Santiago" userId="ebb108da2f256286" providerId="LiveId" clId="{1FA80AFA-30B5-498A-867B-F1F16E1D0175}" dt="2021-03-31T02:54:49.292" v="288" actId="165"/>
          <ac:cxnSpMkLst>
            <pc:docMk/>
            <pc:sldMk cId="863590002" sldId="313"/>
            <ac:cxnSpMk id="43" creationId="{75D45BD8-BC3C-41D2-8C9E-BB24D29A90FB}"/>
          </ac:cxnSpMkLst>
        </pc:cxnChg>
        <pc:cxnChg chg="mod">
          <ac:chgData name="Judson Santiago" userId="ebb108da2f256286" providerId="LiveId" clId="{1FA80AFA-30B5-498A-867B-F1F16E1D0175}" dt="2021-03-31T02:54:49.292" v="288" actId="165"/>
          <ac:cxnSpMkLst>
            <pc:docMk/>
            <pc:sldMk cId="863590002" sldId="313"/>
            <ac:cxnSpMk id="44" creationId="{7328E94B-D1A9-4722-BFBD-97676A2FAD2F}"/>
          </ac:cxnSpMkLst>
        </pc:cxnChg>
        <pc:cxnChg chg="mod">
          <ac:chgData name="Judson Santiago" userId="ebb108da2f256286" providerId="LiveId" clId="{1FA80AFA-30B5-498A-867B-F1F16E1D0175}" dt="2021-03-31T02:54:49.292" v="288" actId="165"/>
          <ac:cxnSpMkLst>
            <pc:docMk/>
            <pc:sldMk cId="863590002" sldId="313"/>
            <ac:cxnSpMk id="45" creationId="{FBD646DE-7B53-46E5-9F39-ADE1FCF29C59}"/>
          </ac:cxnSpMkLst>
        </pc:cxnChg>
        <pc:cxnChg chg="mod">
          <ac:chgData name="Judson Santiago" userId="ebb108da2f256286" providerId="LiveId" clId="{1FA80AFA-30B5-498A-867B-F1F16E1D0175}" dt="2021-03-31T02:54:49.292" v="288" actId="165"/>
          <ac:cxnSpMkLst>
            <pc:docMk/>
            <pc:sldMk cId="863590002" sldId="313"/>
            <ac:cxnSpMk id="46" creationId="{2BCDF15C-9CA2-4C01-8F2B-CA62D9234B08}"/>
          </ac:cxnSpMkLst>
        </pc:cxnChg>
        <pc:cxnChg chg="mod">
          <ac:chgData name="Judson Santiago" userId="ebb108da2f256286" providerId="LiveId" clId="{1FA80AFA-30B5-498A-867B-F1F16E1D0175}" dt="2021-03-31T02:54:49.292" v="288" actId="165"/>
          <ac:cxnSpMkLst>
            <pc:docMk/>
            <pc:sldMk cId="863590002" sldId="313"/>
            <ac:cxnSpMk id="47" creationId="{3D523DA1-852B-4486-A8CE-FDFB3960C944}"/>
          </ac:cxnSpMkLst>
        </pc:cxnChg>
        <pc:cxnChg chg="mod">
          <ac:chgData name="Judson Santiago" userId="ebb108da2f256286" providerId="LiveId" clId="{1FA80AFA-30B5-498A-867B-F1F16E1D0175}" dt="2021-03-31T02:54:49.292" v="288" actId="165"/>
          <ac:cxnSpMkLst>
            <pc:docMk/>
            <pc:sldMk cId="863590002" sldId="313"/>
            <ac:cxnSpMk id="48" creationId="{472C8925-E0D7-4454-ACB5-817B36662B4D}"/>
          </ac:cxnSpMkLst>
        </pc:cxnChg>
        <pc:cxnChg chg="add mod topLvl">
          <ac:chgData name="Judson Santiago" userId="ebb108da2f256286" providerId="LiveId" clId="{1FA80AFA-30B5-498A-867B-F1F16E1D0175}" dt="2021-04-06T00:17:54.574" v="1620" actId="164"/>
          <ac:cxnSpMkLst>
            <pc:docMk/>
            <pc:sldMk cId="863590002" sldId="313"/>
            <ac:cxnSpMk id="51" creationId="{7CDCE4DE-26E7-4252-B0F0-ADE374293659}"/>
          </ac:cxnSpMkLst>
        </pc:cxnChg>
        <pc:cxnChg chg="add mod topLvl">
          <ac:chgData name="Judson Santiago" userId="ebb108da2f256286" providerId="LiveId" clId="{1FA80AFA-30B5-498A-867B-F1F16E1D0175}" dt="2021-04-06T00:17:54.574" v="1620" actId="164"/>
          <ac:cxnSpMkLst>
            <pc:docMk/>
            <pc:sldMk cId="863590002" sldId="313"/>
            <ac:cxnSpMk id="52" creationId="{FD7AA8E8-89F5-4BB7-98A2-67C091620358}"/>
          </ac:cxnSpMkLst>
        </pc:cxnChg>
        <pc:cxnChg chg="add del mod">
          <ac:chgData name="Judson Santiago" userId="ebb108da2f256286" providerId="LiveId" clId="{1FA80AFA-30B5-498A-867B-F1F16E1D0175}" dt="2021-03-31T03:00:22.609" v="357" actId="478"/>
          <ac:cxnSpMkLst>
            <pc:docMk/>
            <pc:sldMk cId="863590002" sldId="313"/>
            <ac:cxnSpMk id="54" creationId="{E30213CF-11EB-453E-A44A-00FCD9B4F405}"/>
          </ac:cxnSpMkLst>
        </pc:cxnChg>
        <pc:cxnChg chg="add del mod topLvl">
          <ac:chgData name="Judson Santiago" userId="ebb108da2f256286" providerId="LiveId" clId="{1FA80AFA-30B5-498A-867B-F1F16E1D0175}" dt="2021-04-06T00:13:26.165" v="1547" actId="478"/>
          <ac:cxnSpMkLst>
            <pc:docMk/>
            <pc:sldMk cId="863590002" sldId="313"/>
            <ac:cxnSpMk id="56" creationId="{E6EBDBDA-F4B7-4E8C-B560-7E182B4D4598}"/>
          </ac:cxnSpMkLst>
        </pc:cxnChg>
        <pc:cxnChg chg="add del mod topLvl">
          <ac:chgData name="Judson Santiago" userId="ebb108da2f256286" providerId="LiveId" clId="{1FA80AFA-30B5-498A-867B-F1F16E1D0175}" dt="2021-04-06T00:13:26.977" v="1548" actId="478"/>
          <ac:cxnSpMkLst>
            <pc:docMk/>
            <pc:sldMk cId="863590002" sldId="313"/>
            <ac:cxnSpMk id="60" creationId="{9B2998FB-FA27-43BB-B551-9C3741D647C8}"/>
          </ac:cxnSpMkLst>
        </pc:cxnChg>
        <pc:cxnChg chg="add mod topLvl">
          <ac:chgData name="Judson Santiago" userId="ebb108da2f256286" providerId="LiveId" clId="{1FA80AFA-30B5-498A-867B-F1F16E1D0175}" dt="2021-04-06T00:17:54.574" v="1620" actId="164"/>
          <ac:cxnSpMkLst>
            <pc:docMk/>
            <pc:sldMk cId="863590002" sldId="313"/>
            <ac:cxnSpMk id="63" creationId="{BF35793D-55F0-4ED4-B9AB-5903F137B15C}"/>
          </ac:cxnSpMkLst>
        </pc:cxnChg>
        <pc:cxnChg chg="add mod topLvl">
          <ac:chgData name="Judson Santiago" userId="ebb108da2f256286" providerId="LiveId" clId="{1FA80AFA-30B5-498A-867B-F1F16E1D0175}" dt="2021-04-06T00:17:54.574" v="1620" actId="164"/>
          <ac:cxnSpMkLst>
            <pc:docMk/>
            <pc:sldMk cId="863590002" sldId="313"/>
            <ac:cxnSpMk id="67" creationId="{0B83483D-5156-4A77-972D-B240891FDDE1}"/>
          </ac:cxnSpMkLst>
        </pc:cxnChg>
      </pc:sldChg>
      <pc:sldChg chg="modSp mod">
        <pc:chgData name="Judson Santiago" userId="ebb108da2f256286" providerId="LiveId" clId="{1FA80AFA-30B5-498A-867B-F1F16E1D0175}" dt="2021-04-06T07:04:25.254" v="4793" actId="6549"/>
        <pc:sldMkLst>
          <pc:docMk/>
          <pc:sldMk cId="4267139999" sldId="314"/>
        </pc:sldMkLst>
        <pc:spChg chg="mod">
          <ac:chgData name="Judson Santiago" userId="ebb108da2f256286" providerId="LiveId" clId="{1FA80AFA-30B5-498A-867B-F1F16E1D0175}" dt="2021-04-06T07:04:25.254" v="4793" actId="6549"/>
          <ac:spMkLst>
            <pc:docMk/>
            <pc:sldMk cId="4267139999" sldId="314"/>
            <ac:spMk id="3" creationId="{D947EBB7-7A27-4B92-90EF-ED2381B9231E}"/>
          </ac:spMkLst>
        </pc:spChg>
      </pc:sldChg>
      <pc:sldChg chg="modSp mod">
        <pc:chgData name="Judson Santiago" userId="ebb108da2f256286" providerId="LiveId" clId="{1FA80AFA-30B5-498A-867B-F1F16E1D0175}" dt="2021-04-06T01:13:43.584" v="2036" actId="113"/>
        <pc:sldMkLst>
          <pc:docMk/>
          <pc:sldMk cId="16217428" sldId="315"/>
        </pc:sldMkLst>
        <pc:spChg chg="mod">
          <ac:chgData name="Judson Santiago" userId="ebb108da2f256286" providerId="LiveId" clId="{1FA80AFA-30B5-498A-867B-F1F16E1D0175}" dt="2021-04-06T01:13:43.584" v="2036" actId="113"/>
          <ac:spMkLst>
            <pc:docMk/>
            <pc:sldMk cId="16217428" sldId="315"/>
            <ac:spMk id="5" creationId="{CE7F97A5-776C-4378-993B-DA6C488A2EFB}"/>
          </ac:spMkLst>
        </pc:spChg>
      </pc:sldChg>
      <pc:sldChg chg="addSp delSp modSp new mod ord">
        <pc:chgData name="Judson Santiago" userId="ebb108da2f256286" providerId="LiveId" clId="{1FA80AFA-30B5-498A-867B-F1F16E1D0175}" dt="2021-04-06T02:25:37.823" v="2288" actId="207"/>
        <pc:sldMkLst>
          <pc:docMk/>
          <pc:sldMk cId="3502637273" sldId="316"/>
        </pc:sldMkLst>
        <pc:spChg chg="mod">
          <ac:chgData name="Judson Santiago" userId="ebb108da2f256286" providerId="LiveId" clId="{1FA80AFA-30B5-498A-867B-F1F16E1D0175}" dt="2021-04-06T00:55:26.238" v="1699" actId="20577"/>
          <ac:spMkLst>
            <pc:docMk/>
            <pc:sldMk cId="3502637273" sldId="316"/>
            <ac:spMk id="2" creationId="{DD05CAD1-7621-4160-AE3B-7C654CC39321}"/>
          </ac:spMkLst>
        </pc:spChg>
        <pc:spChg chg="mod">
          <ac:chgData name="Judson Santiago" userId="ebb108da2f256286" providerId="LiveId" clId="{1FA80AFA-30B5-498A-867B-F1F16E1D0175}" dt="2021-04-06T01:38:05.246" v="2248" actId="20577"/>
          <ac:spMkLst>
            <pc:docMk/>
            <pc:sldMk cId="3502637273" sldId="316"/>
            <ac:spMk id="3" creationId="{C07FC977-1D68-4AC6-9D67-B0C2736AD8B1}"/>
          </ac:spMkLst>
        </pc:spChg>
        <pc:spChg chg="add mod">
          <ac:chgData name="Judson Santiago" userId="ebb108da2f256286" providerId="LiveId" clId="{1FA80AFA-30B5-498A-867B-F1F16E1D0175}" dt="2021-04-06T01:38:18.525" v="2251" actId="1036"/>
          <ac:spMkLst>
            <pc:docMk/>
            <pc:sldMk cId="3502637273" sldId="316"/>
            <ac:spMk id="4" creationId="{EC586006-F456-41F2-A3C4-DBC93FE76371}"/>
          </ac:spMkLst>
        </pc:spChg>
        <pc:spChg chg="add mod">
          <ac:chgData name="Judson Santiago" userId="ebb108da2f256286" providerId="LiveId" clId="{1FA80AFA-30B5-498A-867B-F1F16E1D0175}" dt="2021-04-06T01:38:18.525" v="2251" actId="1036"/>
          <ac:spMkLst>
            <pc:docMk/>
            <pc:sldMk cId="3502637273" sldId="316"/>
            <ac:spMk id="5" creationId="{5FF7BC5A-5E56-44E4-924B-385730FB1B08}"/>
          </ac:spMkLst>
        </pc:spChg>
        <pc:spChg chg="add del mod">
          <ac:chgData name="Judson Santiago" userId="ebb108da2f256286" providerId="LiveId" clId="{1FA80AFA-30B5-498A-867B-F1F16E1D0175}" dt="2021-04-06T01:23:21.865" v="2196" actId="478"/>
          <ac:spMkLst>
            <pc:docMk/>
            <pc:sldMk cId="3502637273" sldId="316"/>
            <ac:spMk id="6" creationId="{E0AAFC74-0764-46A7-9C6B-59A0D60B53B1}"/>
          </ac:spMkLst>
        </pc:spChg>
        <pc:spChg chg="add del mod">
          <ac:chgData name="Judson Santiago" userId="ebb108da2f256286" providerId="LiveId" clId="{1FA80AFA-30B5-498A-867B-F1F16E1D0175}" dt="2021-04-06T01:22:15.006" v="2184" actId="478"/>
          <ac:spMkLst>
            <pc:docMk/>
            <pc:sldMk cId="3502637273" sldId="316"/>
            <ac:spMk id="7" creationId="{62600A81-8FCE-4173-95E2-4C9D6A88298F}"/>
          </ac:spMkLst>
        </pc:spChg>
        <pc:spChg chg="add mod">
          <ac:chgData name="Judson Santiago" userId="ebb108da2f256286" providerId="LiveId" clId="{1FA80AFA-30B5-498A-867B-F1F16E1D0175}" dt="2021-04-06T01:38:18.525" v="2251" actId="1036"/>
          <ac:spMkLst>
            <pc:docMk/>
            <pc:sldMk cId="3502637273" sldId="316"/>
            <ac:spMk id="8" creationId="{BC49C7D7-906E-441C-AD64-A0E1D310B462}"/>
          </ac:spMkLst>
        </pc:spChg>
        <pc:spChg chg="add mod">
          <ac:chgData name="Judson Santiago" userId="ebb108da2f256286" providerId="LiveId" clId="{1FA80AFA-30B5-498A-867B-F1F16E1D0175}" dt="2021-04-06T02:25:37.823" v="2288" actId="207"/>
          <ac:spMkLst>
            <pc:docMk/>
            <pc:sldMk cId="3502637273" sldId="316"/>
            <ac:spMk id="9" creationId="{0838164C-3DC5-4E3F-970C-E7FD7C5A6927}"/>
          </ac:spMkLst>
        </pc:spChg>
        <pc:spChg chg="add mod">
          <ac:chgData name="Judson Santiago" userId="ebb108da2f256286" providerId="LiveId" clId="{1FA80AFA-30B5-498A-867B-F1F16E1D0175}" dt="2021-04-06T01:38:18.525" v="2251" actId="1036"/>
          <ac:spMkLst>
            <pc:docMk/>
            <pc:sldMk cId="3502637273" sldId="316"/>
            <ac:spMk id="10" creationId="{9C15EB98-2AE1-4439-8110-6EBEDFCBEDE5}"/>
          </ac:spMkLst>
        </pc:spChg>
      </pc:sldChg>
      <pc:sldChg chg="addSp delSp modSp add mod">
        <pc:chgData name="Judson Santiago" userId="ebb108da2f256286" providerId="LiveId" clId="{1FA80AFA-30B5-498A-867B-F1F16E1D0175}" dt="2021-04-06T04:35:17.972" v="3609" actId="20577"/>
        <pc:sldMkLst>
          <pc:docMk/>
          <pc:sldMk cId="2988097987" sldId="317"/>
        </pc:sldMkLst>
        <pc:spChg chg="mod">
          <ac:chgData name="Judson Santiago" userId="ebb108da2f256286" providerId="LiveId" clId="{1FA80AFA-30B5-498A-867B-F1F16E1D0175}" dt="2021-04-06T04:35:17.972" v="3609" actId="20577"/>
          <ac:spMkLst>
            <pc:docMk/>
            <pc:sldMk cId="2988097987" sldId="317"/>
            <ac:spMk id="3" creationId="{FC187988-0A87-48FB-9B0B-F43505993E39}"/>
          </ac:spMkLst>
        </pc:spChg>
        <pc:spChg chg="del">
          <ac:chgData name="Judson Santiago" userId="ebb108da2f256286" providerId="LiveId" clId="{1FA80AFA-30B5-498A-867B-F1F16E1D0175}" dt="2021-04-06T03:15:11.815" v="2774" actId="478"/>
          <ac:spMkLst>
            <pc:docMk/>
            <pc:sldMk cId="2988097987" sldId="317"/>
            <ac:spMk id="18" creationId="{75ECC4E8-2AC9-47A6-8D64-F7F245492AC1}"/>
          </ac:spMkLst>
        </pc:spChg>
        <pc:spChg chg="del">
          <ac:chgData name="Judson Santiago" userId="ebb108da2f256286" providerId="LiveId" clId="{1FA80AFA-30B5-498A-867B-F1F16E1D0175}" dt="2021-04-06T03:15:23.459" v="2776" actId="478"/>
          <ac:spMkLst>
            <pc:docMk/>
            <pc:sldMk cId="2988097987" sldId="317"/>
            <ac:spMk id="20" creationId="{DCDA13CE-5B8F-475A-ACF6-0601014F25F5}"/>
          </ac:spMkLst>
        </pc:spChg>
        <pc:spChg chg="del">
          <ac:chgData name="Judson Santiago" userId="ebb108da2f256286" providerId="LiveId" clId="{1FA80AFA-30B5-498A-867B-F1F16E1D0175}" dt="2021-04-06T03:15:23.459" v="2776" actId="478"/>
          <ac:spMkLst>
            <pc:docMk/>
            <pc:sldMk cId="2988097987" sldId="317"/>
            <ac:spMk id="27" creationId="{66A372FE-AF07-4811-A3E6-D92D09D6A661}"/>
          </ac:spMkLst>
        </pc:spChg>
        <pc:spChg chg="del">
          <ac:chgData name="Judson Santiago" userId="ebb108da2f256286" providerId="LiveId" clId="{1FA80AFA-30B5-498A-867B-F1F16E1D0175}" dt="2021-04-06T03:15:23.459" v="2776" actId="478"/>
          <ac:spMkLst>
            <pc:docMk/>
            <pc:sldMk cId="2988097987" sldId="317"/>
            <ac:spMk id="28" creationId="{DD7CC4D7-25B6-4978-8009-04C9C8A8B36D}"/>
          </ac:spMkLst>
        </pc:spChg>
        <pc:spChg chg="del">
          <ac:chgData name="Judson Santiago" userId="ebb108da2f256286" providerId="LiveId" clId="{1FA80AFA-30B5-498A-867B-F1F16E1D0175}" dt="2021-04-06T03:15:23.459" v="2776" actId="478"/>
          <ac:spMkLst>
            <pc:docMk/>
            <pc:sldMk cId="2988097987" sldId="317"/>
            <ac:spMk id="32" creationId="{AC0ECA18-0491-45CC-8EE2-42658033CA38}"/>
          </ac:spMkLst>
        </pc:spChg>
        <pc:spChg chg="del mod">
          <ac:chgData name="Judson Santiago" userId="ebb108da2f256286" providerId="LiveId" clId="{1FA80AFA-30B5-498A-867B-F1F16E1D0175}" dt="2021-04-06T03:17:36.802" v="2891" actId="478"/>
          <ac:spMkLst>
            <pc:docMk/>
            <pc:sldMk cId="2988097987" sldId="317"/>
            <ac:spMk id="34" creationId="{2B92F342-CF58-4C6C-9ECF-082BA1F9B66E}"/>
          </ac:spMkLst>
        </pc:spChg>
        <pc:spChg chg="del mod">
          <ac:chgData name="Judson Santiago" userId="ebb108da2f256286" providerId="LiveId" clId="{1FA80AFA-30B5-498A-867B-F1F16E1D0175}" dt="2021-04-06T03:17:44.425" v="2896" actId="478"/>
          <ac:spMkLst>
            <pc:docMk/>
            <pc:sldMk cId="2988097987" sldId="317"/>
            <ac:spMk id="35" creationId="{317BE451-E092-47A5-AA90-323FA216155C}"/>
          </ac:spMkLst>
        </pc:spChg>
        <pc:spChg chg="mod">
          <ac:chgData name="Judson Santiago" userId="ebb108da2f256286" providerId="LiveId" clId="{1FA80AFA-30B5-498A-867B-F1F16E1D0175}" dt="2021-04-06T03:17:29.706" v="2888"/>
          <ac:spMkLst>
            <pc:docMk/>
            <pc:sldMk cId="2988097987" sldId="317"/>
            <ac:spMk id="36" creationId="{EA4C01C2-789F-43AB-A030-41AA5A306C20}"/>
          </ac:spMkLst>
        </pc:spChg>
        <pc:spChg chg="del mod">
          <ac:chgData name="Judson Santiago" userId="ebb108da2f256286" providerId="LiveId" clId="{1FA80AFA-30B5-498A-867B-F1F16E1D0175}" dt="2021-04-06T03:17:53.800" v="2902" actId="478"/>
          <ac:spMkLst>
            <pc:docMk/>
            <pc:sldMk cId="2988097987" sldId="317"/>
            <ac:spMk id="41" creationId="{9BDA3AA7-76EE-4014-8D9C-74B10B9A35BC}"/>
          </ac:spMkLst>
        </pc:spChg>
        <pc:spChg chg="del mod">
          <ac:chgData name="Judson Santiago" userId="ebb108da2f256286" providerId="LiveId" clId="{1FA80AFA-30B5-498A-867B-F1F16E1D0175}" dt="2021-04-06T03:17:51.081" v="2900" actId="478"/>
          <ac:spMkLst>
            <pc:docMk/>
            <pc:sldMk cId="2988097987" sldId="317"/>
            <ac:spMk id="43" creationId="{5DE579FF-7EA3-423B-B545-4427661BD34D}"/>
          </ac:spMkLst>
        </pc:spChg>
        <pc:spChg chg="mod">
          <ac:chgData name="Judson Santiago" userId="ebb108da2f256286" providerId="LiveId" clId="{1FA80AFA-30B5-498A-867B-F1F16E1D0175}" dt="2021-04-06T03:17:29.706" v="2888"/>
          <ac:spMkLst>
            <pc:docMk/>
            <pc:sldMk cId="2988097987" sldId="317"/>
            <ac:spMk id="44" creationId="{82A156EE-B625-4831-8629-F183BD299ED4}"/>
          </ac:spMkLst>
        </pc:spChg>
        <pc:spChg chg="mod">
          <ac:chgData name="Judson Santiago" userId="ebb108da2f256286" providerId="LiveId" clId="{1FA80AFA-30B5-498A-867B-F1F16E1D0175}" dt="2021-04-06T03:17:29.706" v="2888"/>
          <ac:spMkLst>
            <pc:docMk/>
            <pc:sldMk cId="2988097987" sldId="317"/>
            <ac:spMk id="45" creationId="{38D557E5-BB1A-4FA1-A51F-17DFEDC5ED50}"/>
          </ac:spMkLst>
        </pc:spChg>
        <pc:spChg chg="mod">
          <ac:chgData name="Judson Santiago" userId="ebb108da2f256286" providerId="LiveId" clId="{1FA80AFA-30B5-498A-867B-F1F16E1D0175}" dt="2021-04-06T03:17:29.706" v="2888"/>
          <ac:spMkLst>
            <pc:docMk/>
            <pc:sldMk cId="2988097987" sldId="317"/>
            <ac:spMk id="49" creationId="{80B8F321-7D6F-428A-A364-77DBE2E1B0EB}"/>
          </ac:spMkLst>
        </pc:spChg>
        <pc:spChg chg="del mod">
          <ac:chgData name="Judson Santiago" userId="ebb108da2f256286" providerId="LiveId" clId="{1FA80AFA-30B5-498A-867B-F1F16E1D0175}" dt="2021-04-06T03:17:52.409" v="2901" actId="478"/>
          <ac:spMkLst>
            <pc:docMk/>
            <pc:sldMk cId="2988097987" sldId="317"/>
            <ac:spMk id="51" creationId="{613D3EFF-00C6-4991-99AE-DC0DCACB1833}"/>
          </ac:spMkLst>
        </pc:spChg>
        <pc:grpChg chg="add del mod">
          <ac:chgData name="Judson Santiago" userId="ebb108da2f256286" providerId="LiveId" clId="{1FA80AFA-30B5-498A-867B-F1F16E1D0175}" dt="2021-04-06T03:19:50.159" v="2917" actId="1076"/>
          <ac:grpSpMkLst>
            <pc:docMk/>
            <pc:sldMk cId="2988097987" sldId="317"/>
            <ac:grpSpMk id="33" creationId="{4CDFCA36-D69D-44B0-8BD7-5D9F582DF651}"/>
          </ac:grpSpMkLst>
        </pc:grpChg>
        <pc:grpChg chg="mod">
          <ac:chgData name="Judson Santiago" userId="ebb108da2f256286" providerId="LiveId" clId="{1FA80AFA-30B5-498A-867B-F1F16E1D0175}" dt="2021-04-06T03:19:20.378" v="2910" actId="1076"/>
          <ac:grpSpMkLst>
            <pc:docMk/>
            <pc:sldMk cId="2988097987" sldId="317"/>
            <ac:grpSpMk id="56" creationId="{ED360F9E-C031-4BBD-BC9C-3A1FEB51E86D}"/>
          </ac:grpSpMkLst>
        </pc:grpChg>
        <pc:cxnChg chg="del mod">
          <ac:chgData name="Judson Santiago" userId="ebb108da2f256286" providerId="LiveId" clId="{1FA80AFA-30B5-498A-867B-F1F16E1D0175}" dt="2021-04-06T03:15:23.459" v="2776" actId="478"/>
          <ac:cxnSpMkLst>
            <pc:docMk/>
            <pc:sldMk cId="2988097987" sldId="317"/>
            <ac:cxnSpMk id="11" creationId="{5B80A3B8-5B26-480C-913B-DCDD787BA3A1}"/>
          </ac:cxnSpMkLst>
        </pc:cxnChg>
        <pc:cxnChg chg="del">
          <ac:chgData name="Judson Santiago" userId="ebb108da2f256286" providerId="LiveId" clId="{1FA80AFA-30B5-498A-867B-F1F16E1D0175}" dt="2021-04-06T03:15:13.748" v="2775" actId="478"/>
          <ac:cxnSpMkLst>
            <pc:docMk/>
            <pc:sldMk cId="2988097987" sldId="317"/>
            <ac:cxnSpMk id="22" creationId="{13B1D4FB-A278-45F0-8FBC-34BF9382C816}"/>
          </ac:cxnSpMkLst>
        </pc:cxnChg>
        <pc:cxnChg chg="del">
          <ac:chgData name="Judson Santiago" userId="ebb108da2f256286" providerId="LiveId" clId="{1FA80AFA-30B5-498A-867B-F1F16E1D0175}" dt="2021-04-06T03:15:11.815" v="2774" actId="478"/>
          <ac:cxnSpMkLst>
            <pc:docMk/>
            <pc:sldMk cId="2988097987" sldId="317"/>
            <ac:cxnSpMk id="23" creationId="{5F11D3A4-6CFD-4C60-8698-F17F7B4784F7}"/>
          </ac:cxnSpMkLst>
        </pc:cxnChg>
        <pc:cxnChg chg="del mod">
          <ac:chgData name="Judson Santiago" userId="ebb108da2f256286" providerId="LiveId" clId="{1FA80AFA-30B5-498A-867B-F1F16E1D0175}" dt="2021-04-06T03:15:23.459" v="2776" actId="478"/>
          <ac:cxnSpMkLst>
            <pc:docMk/>
            <pc:sldMk cId="2988097987" sldId="317"/>
            <ac:cxnSpMk id="30" creationId="{55A1AA6C-DC68-4E54-840D-AE4ADADA2BE0}"/>
          </ac:cxnSpMkLst>
        </pc:cxnChg>
        <pc:cxnChg chg="del mod">
          <ac:chgData name="Judson Santiago" userId="ebb108da2f256286" providerId="LiveId" clId="{1FA80AFA-30B5-498A-867B-F1F16E1D0175}" dt="2021-04-06T03:15:23.459" v="2776" actId="478"/>
          <ac:cxnSpMkLst>
            <pc:docMk/>
            <pc:sldMk cId="2988097987" sldId="317"/>
            <ac:cxnSpMk id="31" creationId="{6057E654-01AF-43F2-AAD2-D064AB3FA9F1}"/>
          </ac:cxnSpMkLst>
        </pc:cxnChg>
        <pc:cxnChg chg="del mod">
          <ac:chgData name="Judson Santiago" userId="ebb108da2f256286" providerId="LiveId" clId="{1FA80AFA-30B5-498A-867B-F1F16E1D0175}" dt="2021-04-06T03:17:42.832" v="2895" actId="478"/>
          <ac:cxnSpMkLst>
            <pc:docMk/>
            <pc:sldMk cId="2988097987" sldId="317"/>
            <ac:cxnSpMk id="37" creationId="{EDB09D77-BA92-41EE-8F0B-44DD779CD70D}"/>
          </ac:cxnSpMkLst>
        </pc:cxnChg>
        <pc:cxnChg chg="del mod">
          <ac:chgData name="Judson Santiago" userId="ebb108da2f256286" providerId="LiveId" clId="{1FA80AFA-30B5-498A-867B-F1F16E1D0175}" dt="2021-04-06T03:17:41.175" v="2894" actId="478"/>
          <ac:cxnSpMkLst>
            <pc:docMk/>
            <pc:sldMk cId="2988097987" sldId="317"/>
            <ac:cxnSpMk id="40" creationId="{6D92B8C3-0921-4A80-9B57-891D78A4B0CD}"/>
          </ac:cxnSpMkLst>
        </pc:cxnChg>
        <pc:cxnChg chg="del mod">
          <ac:chgData name="Judson Santiago" userId="ebb108da2f256286" providerId="LiveId" clId="{1FA80AFA-30B5-498A-867B-F1F16E1D0175}" dt="2021-04-06T03:17:47.332" v="2898" actId="478"/>
          <ac:cxnSpMkLst>
            <pc:docMk/>
            <pc:sldMk cId="2988097987" sldId="317"/>
            <ac:cxnSpMk id="42" creationId="{C4D6FC6B-58F8-4B34-8CE9-4641337810BA}"/>
          </ac:cxnSpMkLst>
        </pc:cxnChg>
        <pc:cxnChg chg="del mod">
          <ac:chgData name="Judson Santiago" userId="ebb108da2f256286" providerId="LiveId" clId="{1FA80AFA-30B5-498A-867B-F1F16E1D0175}" dt="2021-04-06T03:17:49.550" v="2899" actId="478"/>
          <ac:cxnSpMkLst>
            <pc:docMk/>
            <pc:sldMk cId="2988097987" sldId="317"/>
            <ac:cxnSpMk id="46" creationId="{791B2DD7-909D-4EE2-8733-63631F521B3F}"/>
          </ac:cxnSpMkLst>
        </pc:cxnChg>
        <pc:cxnChg chg="mod">
          <ac:chgData name="Judson Santiago" userId="ebb108da2f256286" providerId="LiveId" clId="{1FA80AFA-30B5-498A-867B-F1F16E1D0175}" dt="2021-04-06T03:17:39.518" v="2893" actId="478"/>
          <ac:cxnSpMkLst>
            <pc:docMk/>
            <pc:sldMk cId="2988097987" sldId="317"/>
            <ac:cxnSpMk id="47" creationId="{3A396915-CE2A-4012-B686-F3B67B47474D}"/>
          </ac:cxnSpMkLst>
        </pc:cxnChg>
        <pc:cxnChg chg="mod">
          <ac:chgData name="Judson Santiago" userId="ebb108da2f256286" providerId="LiveId" clId="{1FA80AFA-30B5-498A-867B-F1F16E1D0175}" dt="2021-04-06T03:17:39.518" v="2893" actId="478"/>
          <ac:cxnSpMkLst>
            <pc:docMk/>
            <pc:sldMk cId="2988097987" sldId="317"/>
            <ac:cxnSpMk id="48" creationId="{CB4996EF-6BA7-4570-A06E-F8B7A7EA81C6}"/>
          </ac:cxnSpMkLst>
        </pc:cxnChg>
        <pc:cxnChg chg="mod">
          <ac:chgData name="Judson Santiago" userId="ebb108da2f256286" providerId="LiveId" clId="{1FA80AFA-30B5-498A-867B-F1F16E1D0175}" dt="2021-04-06T03:17:39.518" v="2893" actId="478"/>
          <ac:cxnSpMkLst>
            <pc:docMk/>
            <pc:sldMk cId="2988097987" sldId="317"/>
            <ac:cxnSpMk id="50" creationId="{80C96908-538B-4D9B-817C-ED386CADA667}"/>
          </ac:cxnSpMkLst>
        </pc:cxnChg>
        <pc:cxnChg chg="del mod">
          <ac:chgData name="Judson Santiago" userId="ebb108da2f256286" providerId="LiveId" clId="{1FA80AFA-30B5-498A-867B-F1F16E1D0175}" dt="2021-04-06T03:17:45.878" v="2897" actId="478"/>
          <ac:cxnSpMkLst>
            <pc:docMk/>
            <pc:sldMk cId="2988097987" sldId="317"/>
            <ac:cxnSpMk id="52" creationId="{750E4FC6-8622-4817-9C77-75DAF96E636E}"/>
          </ac:cxnSpMkLst>
        </pc:cxnChg>
      </pc:sldChg>
      <pc:sldChg chg="addSp delSp modSp add mod modNotesTx">
        <pc:chgData name="Judson Santiago" userId="ebb108da2f256286" providerId="LiveId" clId="{1FA80AFA-30B5-498A-867B-F1F16E1D0175}" dt="2021-04-06T06:16:01.206" v="4478" actId="20577"/>
        <pc:sldMkLst>
          <pc:docMk/>
          <pc:sldMk cId="2831677680" sldId="318"/>
        </pc:sldMkLst>
        <pc:spChg chg="mod">
          <ac:chgData name="Judson Santiago" userId="ebb108da2f256286" providerId="LiveId" clId="{1FA80AFA-30B5-498A-867B-F1F16E1D0175}" dt="2021-04-06T05:53:11.775" v="4216" actId="20577"/>
          <ac:spMkLst>
            <pc:docMk/>
            <pc:sldMk cId="2831677680" sldId="318"/>
            <ac:spMk id="3" creationId="{6D11A352-94BA-4C6A-ACEC-68790C5F4712}"/>
          </ac:spMkLst>
        </pc:spChg>
        <pc:spChg chg="del mod">
          <ac:chgData name="Judson Santiago" userId="ebb108da2f256286" providerId="LiveId" clId="{1FA80AFA-30B5-498A-867B-F1F16E1D0175}" dt="2021-04-06T04:42:20.145" v="3638" actId="21"/>
          <ac:spMkLst>
            <pc:docMk/>
            <pc:sldMk cId="2831677680" sldId="318"/>
            <ac:spMk id="5" creationId="{E0E75407-D785-4E6E-8C22-28C84CB5DAA9}"/>
          </ac:spMkLst>
        </pc:spChg>
        <pc:spChg chg="add mod">
          <ac:chgData name="Judson Santiago" userId="ebb108da2f256286" providerId="LiveId" clId="{1FA80AFA-30B5-498A-867B-F1F16E1D0175}" dt="2021-04-06T06:15:00.222" v="4477" actId="1076"/>
          <ac:spMkLst>
            <pc:docMk/>
            <pc:sldMk cId="2831677680" sldId="318"/>
            <ac:spMk id="11" creationId="{E85DF397-0307-4B3A-8701-E46E54B3ACAF}"/>
          </ac:spMkLst>
        </pc:spChg>
        <pc:spChg chg="del">
          <ac:chgData name="Judson Santiago" userId="ebb108da2f256286" providerId="LiveId" clId="{1FA80AFA-30B5-498A-867B-F1F16E1D0175}" dt="2021-04-06T04:43:15.008" v="3643" actId="478"/>
          <ac:spMkLst>
            <pc:docMk/>
            <pc:sldMk cId="2831677680" sldId="318"/>
            <ac:spMk id="12" creationId="{F4C126A1-0F69-413F-9156-4B3CA279E320}"/>
          </ac:spMkLst>
        </pc:spChg>
        <pc:spChg chg="del">
          <ac:chgData name="Judson Santiago" userId="ebb108da2f256286" providerId="LiveId" clId="{1FA80AFA-30B5-498A-867B-F1F16E1D0175}" dt="2021-04-06T04:43:13.450" v="3642" actId="478"/>
          <ac:spMkLst>
            <pc:docMk/>
            <pc:sldMk cId="2831677680" sldId="318"/>
            <ac:spMk id="13" creationId="{C324FF08-9800-496E-828B-C1108CDF6631}"/>
          </ac:spMkLst>
        </pc:spChg>
        <pc:spChg chg="add mod">
          <ac:chgData name="Judson Santiago" userId="ebb108da2f256286" providerId="LiveId" clId="{1FA80AFA-30B5-498A-867B-F1F16E1D0175}" dt="2021-04-06T06:15:00.222" v="4477" actId="1076"/>
          <ac:spMkLst>
            <pc:docMk/>
            <pc:sldMk cId="2831677680" sldId="318"/>
            <ac:spMk id="14" creationId="{A0F1A80C-AFEE-41C7-A053-0C0C4ABFF26C}"/>
          </ac:spMkLst>
        </pc:spChg>
        <pc:spChg chg="add mod">
          <ac:chgData name="Judson Santiago" userId="ebb108da2f256286" providerId="LiveId" clId="{1FA80AFA-30B5-498A-867B-F1F16E1D0175}" dt="2021-04-06T06:15:00.222" v="4477" actId="1076"/>
          <ac:spMkLst>
            <pc:docMk/>
            <pc:sldMk cId="2831677680" sldId="318"/>
            <ac:spMk id="17" creationId="{E135610C-79F4-4BC3-B268-8B735AA818FC}"/>
          </ac:spMkLst>
        </pc:spChg>
        <pc:spChg chg="add del mod">
          <ac:chgData name="Judson Santiago" userId="ebb108da2f256286" providerId="LiveId" clId="{1FA80AFA-30B5-498A-867B-F1F16E1D0175}" dt="2021-04-06T06:04:18.875" v="4365" actId="478"/>
          <ac:spMkLst>
            <pc:docMk/>
            <pc:sldMk cId="2831677680" sldId="318"/>
            <ac:spMk id="19" creationId="{754F79FA-1F65-4160-8DF2-C778CC377554}"/>
          </ac:spMkLst>
        </pc:spChg>
        <pc:cxnChg chg="mod">
          <ac:chgData name="Judson Santiago" userId="ebb108da2f256286" providerId="LiveId" clId="{1FA80AFA-30B5-498A-867B-F1F16E1D0175}" dt="2021-04-06T06:14:03.773" v="4467" actId="692"/>
          <ac:cxnSpMkLst>
            <pc:docMk/>
            <pc:sldMk cId="2831677680" sldId="318"/>
            <ac:cxnSpMk id="9" creationId="{78557CBD-E213-4987-B337-F983589B11CB}"/>
          </ac:cxnSpMkLst>
        </pc:cxnChg>
        <pc:cxnChg chg="mod">
          <ac:chgData name="Judson Santiago" userId="ebb108da2f256286" providerId="LiveId" clId="{1FA80AFA-30B5-498A-867B-F1F16E1D0175}" dt="2021-04-06T06:14:12.437" v="4468" actId="692"/>
          <ac:cxnSpMkLst>
            <pc:docMk/>
            <pc:sldMk cId="2831677680" sldId="318"/>
            <ac:cxnSpMk id="10" creationId="{7CEAD0D5-BDC9-4D17-AEF5-4889C341B4E4}"/>
          </ac:cxnSpMkLst>
        </pc:cxnChg>
      </pc:sldChg>
      <pc:sldChg chg="addSp delSp modSp add del mod">
        <pc:chgData name="Judson Santiago" userId="ebb108da2f256286" providerId="LiveId" clId="{1FA80AFA-30B5-498A-867B-F1F16E1D0175}" dt="2021-04-06T06:36:01.157" v="4664" actId="47"/>
        <pc:sldMkLst>
          <pc:docMk/>
          <pc:sldMk cId="2811402274" sldId="319"/>
        </pc:sldMkLst>
        <pc:spChg chg="mod">
          <ac:chgData name="Judson Santiago" userId="ebb108da2f256286" providerId="LiveId" clId="{1FA80AFA-30B5-498A-867B-F1F16E1D0175}" dt="2021-04-06T05:20:52.325" v="3926" actId="1076"/>
          <ac:spMkLst>
            <pc:docMk/>
            <pc:sldMk cId="2811402274" sldId="319"/>
            <ac:spMk id="2" creationId="{4789EED1-A4CE-46BD-9961-6CB861A7C0B0}"/>
          </ac:spMkLst>
        </pc:spChg>
        <pc:spChg chg="del">
          <ac:chgData name="Judson Santiago" userId="ebb108da2f256286" providerId="LiveId" clId="{1FA80AFA-30B5-498A-867B-F1F16E1D0175}" dt="2021-04-06T05:00:40.706" v="3824" actId="478"/>
          <ac:spMkLst>
            <pc:docMk/>
            <pc:sldMk cId="2811402274" sldId="319"/>
            <ac:spMk id="3" creationId="{6D11A352-94BA-4C6A-ACEC-68790C5F4712}"/>
          </ac:spMkLst>
        </pc:spChg>
        <pc:spChg chg="del">
          <ac:chgData name="Judson Santiago" userId="ebb108da2f256286" providerId="LiveId" clId="{1FA80AFA-30B5-498A-867B-F1F16E1D0175}" dt="2021-04-06T05:05:18.429" v="3839" actId="478"/>
          <ac:spMkLst>
            <pc:docMk/>
            <pc:sldMk cId="2811402274" sldId="319"/>
            <ac:spMk id="4" creationId="{DAD89A35-EC5C-408F-B5AD-193A25BAED39}"/>
          </ac:spMkLst>
        </pc:spChg>
        <pc:spChg chg="mod topLvl">
          <ac:chgData name="Judson Santiago" userId="ebb108da2f256286" providerId="LiveId" clId="{1FA80AFA-30B5-498A-867B-F1F16E1D0175}" dt="2021-04-06T05:12:40.216" v="3876" actId="1035"/>
          <ac:spMkLst>
            <pc:docMk/>
            <pc:sldMk cId="2811402274" sldId="319"/>
            <ac:spMk id="6" creationId="{3758A801-5080-4C28-883F-835DAA67DBAF}"/>
          </ac:spMkLst>
        </pc:spChg>
        <pc:spChg chg="mod topLvl">
          <ac:chgData name="Judson Santiago" userId="ebb108da2f256286" providerId="LiveId" clId="{1FA80AFA-30B5-498A-867B-F1F16E1D0175}" dt="2021-04-06T05:12:40.216" v="3876" actId="1035"/>
          <ac:spMkLst>
            <pc:docMk/>
            <pc:sldMk cId="2811402274" sldId="319"/>
            <ac:spMk id="7" creationId="{526182FB-52F6-4E91-AA58-CB08B3C9B9D7}"/>
          </ac:spMkLst>
        </pc:spChg>
        <pc:spChg chg="mod topLvl">
          <ac:chgData name="Judson Santiago" userId="ebb108da2f256286" providerId="LiveId" clId="{1FA80AFA-30B5-498A-867B-F1F16E1D0175}" dt="2021-04-06T05:12:40.216" v="3876" actId="1035"/>
          <ac:spMkLst>
            <pc:docMk/>
            <pc:sldMk cId="2811402274" sldId="319"/>
            <ac:spMk id="8" creationId="{466404E0-8F8A-4D0C-BEA2-5C881DBB7D43}"/>
          </ac:spMkLst>
        </pc:spChg>
        <pc:spChg chg="mod topLvl">
          <ac:chgData name="Judson Santiago" userId="ebb108da2f256286" providerId="LiveId" clId="{1FA80AFA-30B5-498A-867B-F1F16E1D0175}" dt="2021-04-06T05:12:40.216" v="3876" actId="1035"/>
          <ac:spMkLst>
            <pc:docMk/>
            <pc:sldMk cId="2811402274" sldId="319"/>
            <ac:spMk id="12" creationId="{F4C126A1-0F69-413F-9156-4B3CA279E320}"/>
          </ac:spMkLst>
        </pc:spChg>
        <pc:spChg chg="mod topLvl">
          <ac:chgData name="Judson Santiago" userId="ebb108da2f256286" providerId="LiveId" clId="{1FA80AFA-30B5-498A-867B-F1F16E1D0175}" dt="2021-04-06T05:12:40.216" v="3876" actId="1035"/>
          <ac:spMkLst>
            <pc:docMk/>
            <pc:sldMk cId="2811402274" sldId="319"/>
            <ac:spMk id="13" creationId="{C324FF08-9800-496E-828B-C1108CDF6631}"/>
          </ac:spMkLst>
        </pc:spChg>
        <pc:spChg chg="add del mod">
          <ac:chgData name="Judson Santiago" userId="ebb108da2f256286" providerId="LiveId" clId="{1FA80AFA-30B5-498A-867B-F1F16E1D0175}" dt="2021-04-06T05:00:42.343" v="3825" actId="478"/>
          <ac:spMkLst>
            <pc:docMk/>
            <pc:sldMk cId="2811402274" sldId="319"/>
            <ac:spMk id="14" creationId="{B7A705CB-F3C7-4478-9BED-B8EC9ED9ECCF}"/>
          </ac:spMkLst>
        </pc:spChg>
        <pc:spChg chg="del">
          <ac:chgData name="Judson Santiago" userId="ebb108da2f256286" providerId="LiveId" clId="{1FA80AFA-30B5-498A-867B-F1F16E1D0175}" dt="2021-04-06T05:05:18.429" v="3839" actId="478"/>
          <ac:spMkLst>
            <pc:docMk/>
            <pc:sldMk cId="2811402274" sldId="319"/>
            <ac:spMk id="17" creationId="{B6AAC46B-E355-40B8-BB10-E88497B59AF3}"/>
          </ac:spMkLst>
        </pc:spChg>
        <pc:spChg chg="mod">
          <ac:chgData name="Judson Santiago" userId="ebb108da2f256286" providerId="LiveId" clId="{1FA80AFA-30B5-498A-867B-F1F16E1D0175}" dt="2021-04-06T05:16:17.081" v="3886" actId="207"/>
          <ac:spMkLst>
            <pc:docMk/>
            <pc:sldMk cId="2811402274" sldId="319"/>
            <ac:spMk id="18" creationId="{2A2485C0-FDDB-45E7-8BBC-AE99C5161EEB}"/>
          </ac:spMkLst>
        </pc:spChg>
        <pc:spChg chg="add mod">
          <ac:chgData name="Judson Santiago" userId="ebb108da2f256286" providerId="LiveId" clId="{1FA80AFA-30B5-498A-867B-F1F16E1D0175}" dt="2021-04-06T05:08:55.163" v="3856" actId="1076"/>
          <ac:spMkLst>
            <pc:docMk/>
            <pc:sldMk cId="2811402274" sldId="319"/>
            <ac:spMk id="19" creationId="{D0BFF957-32F3-4D99-BABE-3889488783D7}"/>
          </ac:spMkLst>
        </pc:spChg>
        <pc:spChg chg="add mod">
          <ac:chgData name="Judson Santiago" userId="ebb108da2f256286" providerId="LiveId" clId="{1FA80AFA-30B5-498A-867B-F1F16E1D0175}" dt="2021-04-06T05:08:39.019" v="3854"/>
          <ac:spMkLst>
            <pc:docMk/>
            <pc:sldMk cId="2811402274" sldId="319"/>
            <ac:spMk id="20" creationId="{58512B7B-7DB5-465F-9C2F-C9C465D87C6A}"/>
          </ac:spMkLst>
        </pc:spChg>
        <pc:spChg chg="add mod">
          <ac:chgData name="Judson Santiago" userId="ebb108da2f256286" providerId="LiveId" clId="{1FA80AFA-30B5-498A-867B-F1F16E1D0175}" dt="2021-04-06T05:12:40.216" v="3876" actId="1035"/>
          <ac:spMkLst>
            <pc:docMk/>
            <pc:sldMk cId="2811402274" sldId="319"/>
            <ac:spMk id="21" creationId="{AE9C0121-9C20-4C48-BE7C-01F133820BFE}"/>
          </ac:spMkLst>
        </pc:spChg>
        <pc:spChg chg="add mod">
          <ac:chgData name="Judson Santiago" userId="ebb108da2f256286" providerId="LiveId" clId="{1FA80AFA-30B5-498A-867B-F1F16E1D0175}" dt="2021-04-06T05:12:48.117" v="3877" actId="1076"/>
          <ac:spMkLst>
            <pc:docMk/>
            <pc:sldMk cId="2811402274" sldId="319"/>
            <ac:spMk id="22" creationId="{F44DAD49-E441-4FC4-810F-CB36C1F60CBF}"/>
          </ac:spMkLst>
        </pc:spChg>
        <pc:grpChg chg="del mod">
          <ac:chgData name="Judson Santiago" userId="ebb108da2f256286" providerId="LiveId" clId="{1FA80AFA-30B5-498A-867B-F1F16E1D0175}" dt="2021-04-06T05:12:11.862" v="3863" actId="165"/>
          <ac:grpSpMkLst>
            <pc:docMk/>
            <pc:sldMk cId="2811402274" sldId="319"/>
            <ac:grpSpMk id="16" creationId="{FDFE3ACB-0F0C-4730-9352-C5AF92B7F48A}"/>
          </ac:grpSpMkLst>
        </pc:grpChg>
        <pc:cxnChg chg="mod topLvl">
          <ac:chgData name="Judson Santiago" userId="ebb108da2f256286" providerId="LiveId" clId="{1FA80AFA-30B5-498A-867B-F1F16E1D0175}" dt="2021-04-06T05:12:40.216" v="3876" actId="1035"/>
          <ac:cxnSpMkLst>
            <pc:docMk/>
            <pc:sldMk cId="2811402274" sldId="319"/>
            <ac:cxnSpMk id="9" creationId="{78557CBD-E213-4987-B337-F983589B11CB}"/>
          </ac:cxnSpMkLst>
        </pc:cxnChg>
        <pc:cxnChg chg="mod topLvl">
          <ac:chgData name="Judson Santiago" userId="ebb108da2f256286" providerId="LiveId" clId="{1FA80AFA-30B5-498A-867B-F1F16E1D0175}" dt="2021-04-06T05:12:40.216" v="3876" actId="1035"/>
          <ac:cxnSpMkLst>
            <pc:docMk/>
            <pc:sldMk cId="2811402274" sldId="319"/>
            <ac:cxnSpMk id="10" creationId="{7CEAD0D5-BDC9-4D17-AEF5-4889C341B4E4}"/>
          </ac:cxnSpMkLst>
        </pc:cxnChg>
        <pc:cxnChg chg="add mod">
          <ac:chgData name="Judson Santiago" userId="ebb108da2f256286" providerId="LiveId" clId="{1FA80AFA-30B5-498A-867B-F1F16E1D0175}" dt="2021-04-06T05:12:40.216" v="3876" actId="1035"/>
          <ac:cxnSpMkLst>
            <pc:docMk/>
            <pc:sldMk cId="2811402274" sldId="319"/>
            <ac:cxnSpMk id="15" creationId="{09F22A69-B06D-4711-87C0-16784BAFA6DD}"/>
          </ac:cxnSpMkLst>
        </pc:cxnChg>
      </pc:sldChg>
      <pc:sldChg chg="addSp delSp modSp add del mod">
        <pc:chgData name="Judson Santiago" userId="ebb108da2f256286" providerId="LiveId" clId="{1FA80AFA-30B5-498A-867B-F1F16E1D0175}" dt="2021-04-06T06:36:05.878" v="4665" actId="47"/>
        <pc:sldMkLst>
          <pc:docMk/>
          <pc:sldMk cId="1774417212" sldId="320"/>
        </pc:sldMkLst>
        <pc:spChg chg="mod">
          <ac:chgData name="Judson Santiago" userId="ebb108da2f256286" providerId="LiveId" clId="{1FA80AFA-30B5-498A-867B-F1F16E1D0175}" dt="2021-04-06T05:18:17.786" v="3899" actId="20577"/>
          <ac:spMkLst>
            <pc:docMk/>
            <pc:sldMk cId="1774417212" sldId="320"/>
            <ac:spMk id="6" creationId="{3758A801-5080-4C28-883F-835DAA67DBAF}"/>
          </ac:spMkLst>
        </pc:spChg>
        <pc:spChg chg="mod">
          <ac:chgData name="Judson Santiago" userId="ebb108da2f256286" providerId="LiveId" clId="{1FA80AFA-30B5-498A-867B-F1F16E1D0175}" dt="2021-04-06T05:18:03.018" v="3895" actId="20577"/>
          <ac:spMkLst>
            <pc:docMk/>
            <pc:sldMk cId="1774417212" sldId="320"/>
            <ac:spMk id="7" creationId="{526182FB-52F6-4E91-AA58-CB08B3C9B9D7}"/>
          </ac:spMkLst>
        </pc:spChg>
        <pc:spChg chg="mod">
          <ac:chgData name="Judson Santiago" userId="ebb108da2f256286" providerId="LiveId" clId="{1FA80AFA-30B5-498A-867B-F1F16E1D0175}" dt="2021-04-06T05:17:57.487" v="3893" actId="20577"/>
          <ac:spMkLst>
            <pc:docMk/>
            <pc:sldMk cId="1774417212" sldId="320"/>
            <ac:spMk id="8" creationId="{466404E0-8F8A-4D0C-BEA2-5C881DBB7D43}"/>
          </ac:spMkLst>
        </pc:spChg>
        <pc:spChg chg="del">
          <ac:chgData name="Judson Santiago" userId="ebb108da2f256286" providerId="LiveId" clId="{1FA80AFA-30B5-498A-867B-F1F16E1D0175}" dt="2021-04-06T05:18:27.613" v="3900" actId="478"/>
          <ac:spMkLst>
            <pc:docMk/>
            <pc:sldMk cId="1774417212" sldId="320"/>
            <ac:spMk id="12" creationId="{F4C126A1-0F69-413F-9156-4B3CA279E320}"/>
          </ac:spMkLst>
        </pc:spChg>
        <pc:spChg chg="mod">
          <ac:chgData name="Judson Santiago" userId="ebb108da2f256286" providerId="LiveId" clId="{1FA80AFA-30B5-498A-867B-F1F16E1D0175}" dt="2021-04-06T05:18:11.863" v="3896" actId="20577"/>
          <ac:spMkLst>
            <pc:docMk/>
            <pc:sldMk cId="1774417212" sldId="320"/>
            <ac:spMk id="13" creationId="{C324FF08-9800-496E-828B-C1108CDF6631}"/>
          </ac:spMkLst>
        </pc:spChg>
        <pc:spChg chg="add mod">
          <ac:chgData name="Judson Santiago" userId="ebb108da2f256286" providerId="LiveId" clId="{1FA80AFA-30B5-498A-867B-F1F16E1D0175}" dt="2021-04-06T05:18:56.235" v="3904"/>
          <ac:spMkLst>
            <pc:docMk/>
            <pc:sldMk cId="1774417212" sldId="320"/>
            <ac:spMk id="16" creationId="{9E84EC52-B689-4674-9D0D-285585A78644}"/>
          </ac:spMkLst>
        </pc:spChg>
        <pc:spChg chg="mod">
          <ac:chgData name="Judson Santiago" userId="ebb108da2f256286" providerId="LiveId" clId="{1FA80AFA-30B5-498A-867B-F1F16E1D0175}" dt="2021-04-06T05:19:55.970" v="3917" actId="20577"/>
          <ac:spMkLst>
            <pc:docMk/>
            <pc:sldMk cId="1774417212" sldId="320"/>
            <ac:spMk id="18" creationId="{2A2485C0-FDDB-45E7-8BBC-AE99C5161EEB}"/>
          </ac:spMkLst>
        </pc:spChg>
        <pc:spChg chg="del">
          <ac:chgData name="Judson Santiago" userId="ebb108da2f256286" providerId="LiveId" clId="{1FA80AFA-30B5-498A-867B-F1F16E1D0175}" dt="2021-04-06T05:18:55.830" v="3903" actId="478"/>
          <ac:spMkLst>
            <pc:docMk/>
            <pc:sldMk cId="1774417212" sldId="320"/>
            <ac:spMk id="19" creationId="{D0BFF957-32F3-4D99-BABE-3889488783D7}"/>
          </ac:spMkLst>
        </pc:spChg>
        <pc:spChg chg="del">
          <ac:chgData name="Judson Santiago" userId="ebb108da2f256286" providerId="LiveId" clId="{1FA80AFA-30B5-498A-867B-F1F16E1D0175}" dt="2021-04-06T05:18:30.519" v="3901" actId="478"/>
          <ac:spMkLst>
            <pc:docMk/>
            <pc:sldMk cId="1774417212" sldId="320"/>
            <ac:spMk id="21" creationId="{AE9C0121-9C20-4C48-BE7C-01F133820BFE}"/>
          </ac:spMkLst>
        </pc:spChg>
        <pc:spChg chg="mod">
          <ac:chgData name="Judson Santiago" userId="ebb108da2f256286" providerId="LiveId" clId="{1FA80AFA-30B5-498A-867B-F1F16E1D0175}" dt="2021-04-06T05:18:37.429" v="3902" actId="1076"/>
          <ac:spMkLst>
            <pc:docMk/>
            <pc:sldMk cId="1774417212" sldId="320"/>
            <ac:spMk id="22" creationId="{F44DAD49-E441-4FC4-810F-CB36C1F60CBF}"/>
          </ac:spMkLst>
        </pc:spChg>
      </pc:sldChg>
      <pc:sldChg chg="addSp delSp modSp add mod ord modTransition modNotesTx">
        <pc:chgData name="Judson Santiago" userId="ebb108da2f256286" providerId="LiveId" clId="{1FA80AFA-30B5-498A-867B-F1F16E1D0175}" dt="2021-04-06T07:02:14.190" v="4768"/>
        <pc:sldMkLst>
          <pc:docMk/>
          <pc:sldMk cId="2671514304" sldId="321"/>
        </pc:sldMkLst>
        <pc:spChg chg="mod topLvl">
          <ac:chgData name="Judson Santiago" userId="ebb108da2f256286" providerId="LiveId" clId="{1FA80AFA-30B5-498A-867B-F1F16E1D0175}" dt="2021-04-06T06:12:56.800" v="4465" actId="164"/>
          <ac:spMkLst>
            <pc:docMk/>
            <pc:sldMk cId="2671514304" sldId="321"/>
            <ac:spMk id="6" creationId="{3758A801-5080-4C28-883F-835DAA67DBAF}"/>
          </ac:spMkLst>
        </pc:spChg>
        <pc:spChg chg="mod topLvl">
          <ac:chgData name="Judson Santiago" userId="ebb108da2f256286" providerId="LiveId" clId="{1FA80AFA-30B5-498A-867B-F1F16E1D0175}" dt="2021-04-06T06:12:56.800" v="4465" actId="164"/>
          <ac:spMkLst>
            <pc:docMk/>
            <pc:sldMk cId="2671514304" sldId="321"/>
            <ac:spMk id="7" creationId="{526182FB-52F6-4E91-AA58-CB08B3C9B9D7}"/>
          </ac:spMkLst>
        </pc:spChg>
        <pc:spChg chg="del mod">
          <ac:chgData name="Judson Santiago" userId="ebb108da2f256286" providerId="LiveId" clId="{1FA80AFA-30B5-498A-867B-F1F16E1D0175}" dt="2021-04-06T05:21:24.925" v="3929" actId="478"/>
          <ac:spMkLst>
            <pc:docMk/>
            <pc:sldMk cId="2671514304" sldId="321"/>
            <ac:spMk id="8" creationId="{466404E0-8F8A-4D0C-BEA2-5C881DBB7D43}"/>
          </ac:spMkLst>
        </pc:spChg>
        <pc:spChg chg="mod topLvl">
          <ac:chgData name="Judson Santiago" userId="ebb108da2f256286" providerId="LiveId" clId="{1FA80AFA-30B5-498A-867B-F1F16E1D0175}" dt="2021-04-06T06:12:56.800" v="4465" actId="164"/>
          <ac:spMkLst>
            <pc:docMk/>
            <pc:sldMk cId="2671514304" sldId="321"/>
            <ac:spMk id="13" creationId="{C324FF08-9800-496E-828B-C1108CDF6631}"/>
          </ac:spMkLst>
        </pc:spChg>
        <pc:spChg chg="add del mod">
          <ac:chgData name="Judson Santiago" userId="ebb108da2f256286" providerId="LiveId" clId="{1FA80AFA-30B5-498A-867B-F1F16E1D0175}" dt="2021-04-06T05:20:47.761" v="3924" actId="478"/>
          <ac:spMkLst>
            <pc:docMk/>
            <pc:sldMk cId="2671514304" sldId="321"/>
            <ac:spMk id="14" creationId="{FD115789-145A-428D-84B4-7C2F3E5343BB}"/>
          </ac:spMkLst>
        </pc:spChg>
        <pc:spChg chg="del">
          <ac:chgData name="Judson Santiago" userId="ebb108da2f256286" providerId="LiveId" clId="{1FA80AFA-30B5-498A-867B-F1F16E1D0175}" dt="2021-04-06T05:20:28.643" v="3919" actId="478"/>
          <ac:spMkLst>
            <pc:docMk/>
            <pc:sldMk cId="2671514304" sldId="321"/>
            <ac:spMk id="16" creationId="{9E84EC52-B689-4674-9D0D-285585A78644}"/>
          </ac:spMkLst>
        </pc:spChg>
        <pc:spChg chg="add del mod">
          <ac:chgData name="Judson Santiago" userId="ebb108da2f256286" providerId="LiveId" clId="{1FA80AFA-30B5-498A-867B-F1F16E1D0175}" dt="2021-04-06T05:20:47.761" v="3924" actId="478"/>
          <ac:spMkLst>
            <pc:docMk/>
            <pc:sldMk cId="2671514304" sldId="321"/>
            <ac:spMk id="17" creationId="{CC1DCEDB-D2B8-428E-B7CD-A94F3924240C}"/>
          </ac:spMkLst>
        </pc:spChg>
        <pc:spChg chg="del">
          <ac:chgData name="Judson Santiago" userId="ebb108da2f256286" providerId="LiveId" clId="{1FA80AFA-30B5-498A-867B-F1F16E1D0175}" dt="2021-04-06T05:20:31.331" v="3920" actId="478"/>
          <ac:spMkLst>
            <pc:docMk/>
            <pc:sldMk cId="2671514304" sldId="321"/>
            <ac:spMk id="18" creationId="{2A2485C0-FDDB-45E7-8BBC-AE99C5161EEB}"/>
          </ac:spMkLst>
        </pc:spChg>
        <pc:spChg chg="add del mod">
          <ac:chgData name="Judson Santiago" userId="ebb108da2f256286" providerId="LiveId" clId="{1FA80AFA-30B5-498A-867B-F1F16E1D0175}" dt="2021-04-06T05:20:47.761" v="3924" actId="478"/>
          <ac:spMkLst>
            <pc:docMk/>
            <pc:sldMk cId="2671514304" sldId="321"/>
            <ac:spMk id="19" creationId="{54120494-C4D6-4776-8655-F5A12BA0D2AB}"/>
          </ac:spMkLst>
        </pc:spChg>
        <pc:spChg chg="del">
          <ac:chgData name="Judson Santiago" userId="ebb108da2f256286" providerId="LiveId" clId="{1FA80AFA-30B5-498A-867B-F1F16E1D0175}" dt="2021-04-06T05:20:28.643" v="3919" actId="478"/>
          <ac:spMkLst>
            <pc:docMk/>
            <pc:sldMk cId="2671514304" sldId="321"/>
            <ac:spMk id="20" creationId="{58512B7B-7DB5-465F-9C2F-C9C465D87C6A}"/>
          </ac:spMkLst>
        </pc:spChg>
        <pc:spChg chg="del mod">
          <ac:chgData name="Judson Santiago" userId="ebb108da2f256286" providerId="LiveId" clId="{1FA80AFA-30B5-498A-867B-F1F16E1D0175}" dt="2021-04-06T05:29:43.611" v="4030" actId="478"/>
          <ac:spMkLst>
            <pc:docMk/>
            <pc:sldMk cId="2671514304" sldId="321"/>
            <ac:spMk id="22" creationId="{F44DAD49-E441-4FC4-810F-CB36C1F60CBF}"/>
          </ac:spMkLst>
        </pc:spChg>
        <pc:spChg chg="add del mod">
          <ac:chgData name="Judson Santiago" userId="ebb108da2f256286" providerId="LiveId" clId="{1FA80AFA-30B5-498A-867B-F1F16E1D0175}" dt="2021-04-06T05:20:47.761" v="3924" actId="478"/>
          <ac:spMkLst>
            <pc:docMk/>
            <pc:sldMk cId="2671514304" sldId="321"/>
            <ac:spMk id="24" creationId="{E31F5C91-A9D1-4AE4-B70E-3023A89AF569}"/>
          </ac:spMkLst>
        </pc:spChg>
        <pc:spChg chg="add del mod">
          <ac:chgData name="Judson Santiago" userId="ebb108da2f256286" providerId="LiveId" clId="{1FA80AFA-30B5-498A-867B-F1F16E1D0175}" dt="2021-04-06T05:20:47.761" v="3924" actId="478"/>
          <ac:spMkLst>
            <pc:docMk/>
            <pc:sldMk cId="2671514304" sldId="321"/>
            <ac:spMk id="26" creationId="{929CDE21-EDE1-4502-B4CC-6D04A8B09CD0}"/>
          </ac:spMkLst>
        </pc:spChg>
        <pc:spChg chg="add mod topLvl">
          <ac:chgData name="Judson Santiago" userId="ebb108da2f256286" providerId="LiveId" clId="{1FA80AFA-30B5-498A-867B-F1F16E1D0175}" dt="2021-04-06T06:12:56.800" v="4465" actId="164"/>
          <ac:spMkLst>
            <pc:docMk/>
            <pc:sldMk cId="2671514304" sldId="321"/>
            <ac:spMk id="27" creationId="{98C94BFB-EE6F-45D4-A3DB-7745E3926921}"/>
          </ac:spMkLst>
        </pc:spChg>
        <pc:spChg chg="add mod topLvl">
          <ac:chgData name="Judson Santiago" userId="ebb108da2f256286" providerId="LiveId" clId="{1FA80AFA-30B5-498A-867B-F1F16E1D0175}" dt="2021-04-06T06:12:56.800" v="4465" actId="164"/>
          <ac:spMkLst>
            <pc:docMk/>
            <pc:sldMk cId="2671514304" sldId="321"/>
            <ac:spMk id="28" creationId="{9C83C807-B1BB-4E19-B4E8-DB753E042102}"/>
          </ac:spMkLst>
        </pc:spChg>
        <pc:spChg chg="add del mod">
          <ac:chgData name="Judson Santiago" userId="ebb108da2f256286" providerId="LiveId" clId="{1FA80AFA-30B5-498A-867B-F1F16E1D0175}" dt="2021-04-06T05:23:45.784" v="3958" actId="478"/>
          <ac:spMkLst>
            <pc:docMk/>
            <pc:sldMk cId="2671514304" sldId="321"/>
            <ac:spMk id="29" creationId="{7B3017C9-B47B-4AF0-8E50-8235E70AFBA0}"/>
          </ac:spMkLst>
        </pc:spChg>
        <pc:spChg chg="add del mod">
          <ac:chgData name="Judson Santiago" userId="ebb108da2f256286" providerId="LiveId" clId="{1FA80AFA-30B5-498A-867B-F1F16E1D0175}" dt="2021-04-06T05:29:48.127" v="4033" actId="478"/>
          <ac:spMkLst>
            <pc:docMk/>
            <pc:sldMk cId="2671514304" sldId="321"/>
            <ac:spMk id="32" creationId="{670996B1-6404-469A-8413-73F0B3B0CD16}"/>
          </ac:spMkLst>
        </pc:spChg>
        <pc:spChg chg="add del mod">
          <ac:chgData name="Judson Santiago" userId="ebb108da2f256286" providerId="LiveId" clId="{1FA80AFA-30B5-498A-867B-F1F16E1D0175}" dt="2021-04-06T05:29:49.987" v="4034" actId="478"/>
          <ac:spMkLst>
            <pc:docMk/>
            <pc:sldMk cId="2671514304" sldId="321"/>
            <ac:spMk id="33" creationId="{1AE9986F-2476-4B2A-85FF-EC1704B80271}"/>
          </ac:spMkLst>
        </pc:spChg>
        <pc:spChg chg="add del mod">
          <ac:chgData name="Judson Santiago" userId="ebb108da2f256286" providerId="LiveId" clId="{1FA80AFA-30B5-498A-867B-F1F16E1D0175}" dt="2021-04-06T05:29:46.784" v="4032" actId="478"/>
          <ac:spMkLst>
            <pc:docMk/>
            <pc:sldMk cId="2671514304" sldId="321"/>
            <ac:spMk id="35" creationId="{23E1DDE0-EC7A-4754-8504-C2DF1CD399A7}"/>
          </ac:spMkLst>
        </pc:spChg>
        <pc:spChg chg="add del mod">
          <ac:chgData name="Judson Santiago" userId="ebb108da2f256286" providerId="LiveId" clId="{1FA80AFA-30B5-498A-867B-F1F16E1D0175}" dt="2021-04-06T05:29:45.425" v="4031" actId="478"/>
          <ac:spMkLst>
            <pc:docMk/>
            <pc:sldMk cId="2671514304" sldId="321"/>
            <ac:spMk id="36" creationId="{5EC69774-78BC-450B-BF81-46FFB6A4AE9F}"/>
          </ac:spMkLst>
        </pc:spChg>
        <pc:spChg chg="add mod topLvl">
          <ac:chgData name="Judson Santiago" userId="ebb108da2f256286" providerId="LiveId" clId="{1FA80AFA-30B5-498A-867B-F1F16E1D0175}" dt="2021-04-06T06:12:56.800" v="4465" actId="164"/>
          <ac:spMkLst>
            <pc:docMk/>
            <pc:sldMk cId="2671514304" sldId="321"/>
            <ac:spMk id="37" creationId="{A46CC663-2251-4B28-A58F-63710AFF6E4B}"/>
          </ac:spMkLst>
        </pc:spChg>
        <pc:spChg chg="mod topLvl">
          <ac:chgData name="Judson Santiago" userId="ebb108da2f256286" providerId="LiveId" clId="{1FA80AFA-30B5-498A-867B-F1F16E1D0175}" dt="2021-04-06T06:12:56.800" v="4465" actId="164"/>
          <ac:spMkLst>
            <pc:docMk/>
            <pc:sldMk cId="2671514304" sldId="321"/>
            <ac:spMk id="39" creationId="{FDFAD54C-4115-4DDB-B385-F37666C3D16E}"/>
          </ac:spMkLst>
        </pc:spChg>
        <pc:spChg chg="mod topLvl">
          <ac:chgData name="Judson Santiago" userId="ebb108da2f256286" providerId="LiveId" clId="{1FA80AFA-30B5-498A-867B-F1F16E1D0175}" dt="2021-04-06T06:12:56.800" v="4465" actId="164"/>
          <ac:spMkLst>
            <pc:docMk/>
            <pc:sldMk cId="2671514304" sldId="321"/>
            <ac:spMk id="40" creationId="{7B9AAF5B-0313-45FC-AD5A-5405809454B9}"/>
          </ac:spMkLst>
        </pc:spChg>
        <pc:spChg chg="mod topLvl">
          <ac:chgData name="Judson Santiago" userId="ebb108da2f256286" providerId="LiveId" clId="{1FA80AFA-30B5-498A-867B-F1F16E1D0175}" dt="2021-04-06T06:12:56.800" v="4465" actId="164"/>
          <ac:spMkLst>
            <pc:docMk/>
            <pc:sldMk cId="2671514304" sldId="321"/>
            <ac:spMk id="41" creationId="{171EC352-A2E1-4BCE-8B0D-6A31B23F2EB9}"/>
          </ac:spMkLst>
        </pc:spChg>
        <pc:spChg chg="del mod topLvl">
          <ac:chgData name="Judson Santiago" userId="ebb108da2f256286" providerId="LiveId" clId="{1FA80AFA-30B5-498A-867B-F1F16E1D0175}" dt="2021-04-06T05:29:39.815" v="4029" actId="478"/>
          <ac:spMkLst>
            <pc:docMk/>
            <pc:sldMk cId="2671514304" sldId="321"/>
            <ac:spMk id="44" creationId="{8D1442FE-B04B-47EE-90C0-B6F1D46C1184}"/>
          </ac:spMkLst>
        </pc:spChg>
        <pc:spChg chg="del mod topLvl">
          <ac:chgData name="Judson Santiago" userId="ebb108da2f256286" providerId="LiveId" clId="{1FA80AFA-30B5-498A-867B-F1F16E1D0175}" dt="2021-04-06T05:29:38.630" v="4028" actId="478"/>
          <ac:spMkLst>
            <pc:docMk/>
            <pc:sldMk cId="2671514304" sldId="321"/>
            <ac:spMk id="45" creationId="{34EF514D-96FE-482D-9580-43D4878B686D}"/>
          </ac:spMkLst>
        </pc:spChg>
        <pc:spChg chg="add mod topLvl">
          <ac:chgData name="Judson Santiago" userId="ebb108da2f256286" providerId="LiveId" clId="{1FA80AFA-30B5-498A-867B-F1F16E1D0175}" dt="2021-04-06T06:12:56.800" v="4465" actId="164"/>
          <ac:spMkLst>
            <pc:docMk/>
            <pc:sldMk cId="2671514304" sldId="321"/>
            <ac:spMk id="46" creationId="{C13F6C1B-E486-4707-806B-7896CDCAF74B}"/>
          </ac:spMkLst>
        </pc:spChg>
        <pc:spChg chg="add del mod">
          <ac:chgData name="Judson Santiago" userId="ebb108da2f256286" providerId="LiveId" clId="{1FA80AFA-30B5-498A-867B-F1F16E1D0175}" dt="2021-04-06T05:30:03.050" v="4037" actId="478"/>
          <ac:spMkLst>
            <pc:docMk/>
            <pc:sldMk cId="2671514304" sldId="321"/>
            <ac:spMk id="47" creationId="{C49EDFD1-07E5-4A85-87E3-0095EC034F68}"/>
          </ac:spMkLst>
        </pc:spChg>
        <pc:spChg chg="add mod topLvl">
          <ac:chgData name="Judson Santiago" userId="ebb108da2f256286" providerId="LiveId" clId="{1FA80AFA-30B5-498A-867B-F1F16E1D0175}" dt="2021-04-06T06:12:56.800" v="4465" actId="164"/>
          <ac:spMkLst>
            <pc:docMk/>
            <pc:sldMk cId="2671514304" sldId="321"/>
            <ac:spMk id="48" creationId="{1F80A6F8-9160-47D9-B4AA-E25FE71C85DA}"/>
          </ac:spMkLst>
        </pc:spChg>
        <pc:spChg chg="add mod topLvl">
          <ac:chgData name="Judson Santiago" userId="ebb108da2f256286" providerId="LiveId" clId="{1FA80AFA-30B5-498A-867B-F1F16E1D0175}" dt="2021-04-06T06:12:56.800" v="4465" actId="164"/>
          <ac:spMkLst>
            <pc:docMk/>
            <pc:sldMk cId="2671514304" sldId="321"/>
            <ac:spMk id="49" creationId="{4908D950-D087-4D4F-BFA2-DF91FF79BA58}"/>
          </ac:spMkLst>
        </pc:spChg>
        <pc:spChg chg="add mod topLvl">
          <ac:chgData name="Judson Santiago" userId="ebb108da2f256286" providerId="LiveId" clId="{1FA80AFA-30B5-498A-867B-F1F16E1D0175}" dt="2021-04-06T06:12:56.800" v="4465" actId="164"/>
          <ac:spMkLst>
            <pc:docMk/>
            <pc:sldMk cId="2671514304" sldId="321"/>
            <ac:spMk id="52" creationId="{F55C33CD-20D3-46BB-BE17-25A52C556D86}"/>
          </ac:spMkLst>
        </pc:spChg>
        <pc:spChg chg="add mod topLvl">
          <ac:chgData name="Judson Santiago" userId="ebb108da2f256286" providerId="LiveId" clId="{1FA80AFA-30B5-498A-867B-F1F16E1D0175}" dt="2021-04-06T06:12:56.800" v="4465" actId="164"/>
          <ac:spMkLst>
            <pc:docMk/>
            <pc:sldMk cId="2671514304" sldId="321"/>
            <ac:spMk id="53" creationId="{DCBCB77E-9322-40DE-B498-0EDBC20DD2D9}"/>
          </ac:spMkLst>
        </pc:spChg>
        <pc:spChg chg="add mod topLvl">
          <ac:chgData name="Judson Santiago" userId="ebb108da2f256286" providerId="LiveId" clId="{1FA80AFA-30B5-498A-867B-F1F16E1D0175}" dt="2021-04-06T06:12:56.800" v="4465" actId="164"/>
          <ac:spMkLst>
            <pc:docMk/>
            <pc:sldMk cId="2671514304" sldId="321"/>
            <ac:spMk id="54" creationId="{D8EB76DC-E2C4-4A5F-9DAF-F9F756FA0A1D}"/>
          </ac:spMkLst>
        </pc:spChg>
        <pc:spChg chg="add mod topLvl">
          <ac:chgData name="Judson Santiago" userId="ebb108da2f256286" providerId="LiveId" clId="{1FA80AFA-30B5-498A-867B-F1F16E1D0175}" dt="2021-04-06T06:12:56.800" v="4465" actId="164"/>
          <ac:spMkLst>
            <pc:docMk/>
            <pc:sldMk cId="2671514304" sldId="321"/>
            <ac:spMk id="55" creationId="{91DE1B16-689C-41C2-8978-B68E9181688C}"/>
          </ac:spMkLst>
        </pc:spChg>
        <pc:spChg chg="add mod topLvl">
          <ac:chgData name="Judson Santiago" userId="ebb108da2f256286" providerId="LiveId" clId="{1FA80AFA-30B5-498A-867B-F1F16E1D0175}" dt="2021-04-06T06:12:56.800" v="4465" actId="164"/>
          <ac:spMkLst>
            <pc:docMk/>
            <pc:sldMk cId="2671514304" sldId="321"/>
            <ac:spMk id="58" creationId="{52D41784-808D-4E6D-892C-CAA8DC19B260}"/>
          </ac:spMkLst>
        </pc:spChg>
        <pc:spChg chg="add mod topLvl">
          <ac:chgData name="Judson Santiago" userId="ebb108da2f256286" providerId="LiveId" clId="{1FA80AFA-30B5-498A-867B-F1F16E1D0175}" dt="2021-04-06T06:12:56.800" v="4465" actId="164"/>
          <ac:spMkLst>
            <pc:docMk/>
            <pc:sldMk cId="2671514304" sldId="321"/>
            <ac:spMk id="59" creationId="{E7BC6B44-D0D1-46E1-BC48-580E0F9902C8}"/>
          </ac:spMkLst>
        </pc:spChg>
        <pc:spChg chg="add mod">
          <ac:chgData name="Judson Santiago" userId="ebb108da2f256286" providerId="LiveId" clId="{1FA80AFA-30B5-498A-867B-F1F16E1D0175}" dt="2021-04-06T06:18:54.238" v="4480" actId="6549"/>
          <ac:spMkLst>
            <pc:docMk/>
            <pc:sldMk cId="2671514304" sldId="321"/>
            <ac:spMk id="98" creationId="{8992D1BC-3A94-4C9B-9F99-03A2E000E2D4}"/>
          </ac:spMkLst>
        </pc:spChg>
        <pc:spChg chg="add mod">
          <ac:chgData name="Judson Santiago" userId="ebb108da2f256286" providerId="LiveId" clId="{1FA80AFA-30B5-498A-867B-F1F16E1D0175}" dt="2021-04-06T05:37:29.081" v="4096" actId="1037"/>
          <ac:spMkLst>
            <pc:docMk/>
            <pc:sldMk cId="2671514304" sldId="321"/>
            <ac:spMk id="99" creationId="{BD3F6B9F-0CFC-404F-81E5-F42D51231947}"/>
          </ac:spMkLst>
        </pc:spChg>
        <pc:spChg chg="add mod">
          <ac:chgData name="Judson Santiago" userId="ebb108da2f256286" providerId="LiveId" clId="{1FA80AFA-30B5-498A-867B-F1F16E1D0175}" dt="2021-04-06T05:39:34.582" v="4129" actId="1076"/>
          <ac:spMkLst>
            <pc:docMk/>
            <pc:sldMk cId="2671514304" sldId="321"/>
            <ac:spMk id="100" creationId="{92EE85FD-E8FE-4236-99F3-D7019D0A22C4}"/>
          </ac:spMkLst>
        </pc:spChg>
        <pc:spChg chg="add del mod">
          <ac:chgData name="Judson Santiago" userId="ebb108da2f256286" providerId="LiveId" clId="{1FA80AFA-30B5-498A-867B-F1F16E1D0175}" dt="2021-04-06T06:09:14.693" v="4429"/>
          <ac:spMkLst>
            <pc:docMk/>
            <pc:sldMk cId="2671514304" sldId="321"/>
            <ac:spMk id="102" creationId="{AAFFFB67-4771-4E4B-8E0E-82EA7822F729}"/>
          </ac:spMkLst>
        </pc:spChg>
        <pc:spChg chg="add del mod">
          <ac:chgData name="Judson Santiago" userId="ebb108da2f256286" providerId="LiveId" clId="{1FA80AFA-30B5-498A-867B-F1F16E1D0175}" dt="2021-04-06T06:09:14.693" v="4429"/>
          <ac:spMkLst>
            <pc:docMk/>
            <pc:sldMk cId="2671514304" sldId="321"/>
            <ac:spMk id="103" creationId="{C5EC3F78-3F6E-4DB1-A360-3E7ABAD58149}"/>
          </ac:spMkLst>
        </pc:spChg>
        <pc:spChg chg="add del mod">
          <ac:chgData name="Judson Santiago" userId="ebb108da2f256286" providerId="LiveId" clId="{1FA80AFA-30B5-498A-867B-F1F16E1D0175}" dt="2021-04-06T06:09:14.693" v="4429"/>
          <ac:spMkLst>
            <pc:docMk/>
            <pc:sldMk cId="2671514304" sldId="321"/>
            <ac:spMk id="105" creationId="{4915320C-40CA-4D05-9B2B-66824B341115}"/>
          </ac:spMkLst>
        </pc:spChg>
        <pc:spChg chg="add del mod">
          <ac:chgData name="Judson Santiago" userId="ebb108da2f256286" providerId="LiveId" clId="{1FA80AFA-30B5-498A-867B-F1F16E1D0175}" dt="2021-04-06T06:09:14.693" v="4429"/>
          <ac:spMkLst>
            <pc:docMk/>
            <pc:sldMk cId="2671514304" sldId="321"/>
            <ac:spMk id="106" creationId="{523731BB-C9B3-491B-86E6-C697A3CE8199}"/>
          </ac:spMkLst>
        </pc:spChg>
        <pc:spChg chg="add mod">
          <ac:chgData name="Judson Santiago" userId="ebb108da2f256286" providerId="LiveId" clId="{1FA80AFA-30B5-498A-867B-F1F16E1D0175}" dt="2021-04-06T06:12:56.800" v="4465" actId="164"/>
          <ac:spMkLst>
            <pc:docMk/>
            <pc:sldMk cId="2671514304" sldId="321"/>
            <ac:spMk id="107" creationId="{A1466DDA-A964-4473-B5B8-19E5F65D0F64}"/>
          </ac:spMkLst>
        </pc:spChg>
        <pc:spChg chg="add mod">
          <ac:chgData name="Judson Santiago" userId="ebb108da2f256286" providerId="LiveId" clId="{1FA80AFA-30B5-498A-867B-F1F16E1D0175}" dt="2021-04-06T06:12:56.800" v="4465" actId="164"/>
          <ac:spMkLst>
            <pc:docMk/>
            <pc:sldMk cId="2671514304" sldId="321"/>
            <ac:spMk id="108" creationId="{0903E829-88A6-48A1-8A2F-AD18150C604B}"/>
          </ac:spMkLst>
        </pc:spChg>
        <pc:spChg chg="add mod">
          <ac:chgData name="Judson Santiago" userId="ebb108da2f256286" providerId="LiveId" clId="{1FA80AFA-30B5-498A-867B-F1F16E1D0175}" dt="2021-04-06T06:12:56.800" v="4465" actId="164"/>
          <ac:spMkLst>
            <pc:docMk/>
            <pc:sldMk cId="2671514304" sldId="321"/>
            <ac:spMk id="111" creationId="{D199A32B-7A0E-47EB-AA6C-E223D9ED923D}"/>
          </ac:spMkLst>
        </pc:spChg>
        <pc:spChg chg="add mod">
          <ac:chgData name="Judson Santiago" userId="ebb108da2f256286" providerId="LiveId" clId="{1FA80AFA-30B5-498A-867B-F1F16E1D0175}" dt="2021-04-06T06:12:56.800" v="4465" actId="164"/>
          <ac:spMkLst>
            <pc:docMk/>
            <pc:sldMk cId="2671514304" sldId="321"/>
            <ac:spMk id="112" creationId="{D6A193EE-F096-4D7D-90D2-16D281EFFC36}"/>
          </ac:spMkLst>
        </pc:spChg>
        <pc:grpChg chg="add del mod">
          <ac:chgData name="Judson Santiago" userId="ebb108da2f256286" providerId="LiveId" clId="{1FA80AFA-30B5-498A-867B-F1F16E1D0175}" dt="2021-04-06T05:23:33.847" v="3956" actId="165"/>
          <ac:grpSpMkLst>
            <pc:docMk/>
            <pc:sldMk cId="2671514304" sldId="321"/>
            <ac:grpSpMk id="38" creationId="{755DCDDB-6C2E-407F-B60B-C5CB5926EF58}"/>
          </ac:grpSpMkLst>
        </pc:grpChg>
        <pc:grpChg chg="add del mod">
          <ac:chgData name="Judson Santiago" userId="ebb108da2f256286" providerId="LiveId" clId="{1FA80AFA-30B5-498A-867B-F1F16E1D0175}" dt="2021-04-06T05:38:03.713" v="4097" actId="165"/>
          <ac:grpSpMkLst>
            <pc:docMk/>
            <pc:sldMk cId="2671514304" sldId="321"/>
            <ac:grpSpMk id="97" creationId="{71131CBC-18B2-424D-823E-727EDACFC47C}"/>
          </ac:grpSpMkLst>
        </pc:grpChg>
        <pc:grpChg chg="add del mod">
          <ac:chgData name="Judson Santiago" userId="ebb108da2f256286" providerId="LiveId" clId="{1FA80AFA-30B5-498A-867B-F1F16E1D0175}" dt="2021-04-06T06:09:00.987" v="4427" actId="165"/>
          <ac:grpSpMkLst>
            <pc:docMk/>
            <pc:sldMk cId="2671514304" sldId="321"/>
            <ac:grpSpMk id="101" creationId="{8D880913-FF95-4142-B7F2-A6F337AE0016}"/>
          </ac:grpSpMkLst>
        </pc:grpChg>
        <pc:grpChg chg="add mod">
          <ac:chgData name="Judson Santiago" userId="ebb108da2f256286" providerId="LiveId" clId="{1FA80AFA-30B5-498A-867B-F1F16E1D0175}" dt="2021-04-06T06:12:56.800" v="4465" actId="164"/>
          <ac:grpSpMkLst>
            <pc:docMk/>
            <pc:sldMk cId="2671514304" sldId="321"/>
            <ac:grpSpMk id="126" creationId="{F1497F45-F39F-4EBE-B72F-9200740D8C50}"/>
          </ac:grpSpMkLst>
        </pc:grpChg>
        <pc:cxnChg chg="mod topLvl">
          <ac:chgData name="Judson Santiago" userId="ebb108da2f256286" providerId="LiveId" clId="{1FA80AFA-30B5-498A-867B-F1F16E1D0175}" dt="2021-04-06T06:13:48.721" v="4466" actId="692"/>
          <ac:cxnSpMkLst>
            <pc:docMk/>
            <pc:sldMk cId="2671514304" sldId="321"/>
            <ac:cxnSpMk id="9" creationId="{78557CBD-E213-4987-B337-F983589B11CB}"/>
          </ac:cxnSpMkLst>
        </pc:cxnChg>
        <pc:cxnChg chg="mod topLvl">
          <ac:chgData name="Judson Santiago" userId="ebb108da2f256286" providerId="LiveId" clId="{1FA80AFA-30B5-498A-867B-F1F16E1D0175}" dt="2021-04-06T06:13:48.721" v="4466" actId="692"/>
          <ac:cxnSpMkLst>
            <pc:docMk/>
            <pc:sldMk cId="2671514304" sldId="321"/>
            <ac:cxnSpMk id="10" creationId="{7CEAD0D5-BDC9-4D17-AEF5-4889C341B4E4}"/>
          </ac:cxnSpMkLst>
        </pc:cxnChg>
        <pc:cxnChg chg="del mod">
          <ac:chgData name="Judson Santiago" userId="ebb108da2f256286" providerId="LiveId" clId="{1FA80AFA-30B5-498A-867B-F1F16E1D0175}" dt="2021-04-06T05:21:24.925" v="3929" actId="478"/>
          <ac:cxnSpMkLst>
            <pc:docMk/>
            <pc:sldMk cId="2671514304" sldId="321"/>
            <ac:cxnSpMk id="15" creationId="{09F22A69-B06D-4711-87C0-16784BAFA6DD}"/>
          </ac:cxnSpMkLst>
        </pc:cxnChg>
        <pc:cxnChg chg="add del mod">
          <ac:chgData name="Judson Santiago" userId="ebb108da2f256286" providerId="LiveId" clId="{1FA80AFA-30B5-498A-867B-F1F16E1D0175}" dt="2021-04-06T05:20:47.761" v="3924" actId="478"/>
          <ac:cxnSpMkLst>
            <pc:docMk/>
            <pc:sldMk cId="2671514304" sldId="321"/>
            <ac:cxnSpMk id="21" creationId="{10668EA4-DBC3-4E02-B1F3-601EAC399F6D}"/>
          </ac:cxnSpMkLst>
        </pc:cxnChg>
        <pc:cxnChg chg="add del mod">
          <ac:chgData name="Judson Santiago" userId="ebb108da2f256286" providerId="LiveId" clId="{1FA80AFA-30B5-498A-867B-F1F16E1D0175}" dt="2021-04-06T05:20:47.761" v="3924" actId="478"/>
          <ac:cxnSpMkLst>
            <pc:docMk/>
            <pc:sldMk cId="2671514304" sldId="321"/>
            <ac:cxnSpMk id="23" creationId="{AAAB759D-A511-403E-BDF1-39CF8BABE570}"/>
          </ac:cxnSpMkLst>
        </pc:cxnChg>
        <pc:cxnChg chg="add del mod">
          <ac:chgData name="Judson Santiago" userId="ebb108da2f256286" providerId="LiveId" clId="{1FA80AFA-30B5-498A-867B-F1F16E1D0175}" dt="2021-04-06T05:20:47.761" v="3924" actId="478"/>
          <ac:cxnSpMkLst>
            <pc:docMk/>
            <pc:sldMk cId="2671514304" sldId="321"/>
            <ac:cxnSpMk id="25" creationId="{946BDD38-2D28-4370-A4A5-3F53A3C7CFC2}"/>
          </ac:cxnSpMkLst>
        </pc:cxnChg>
        <pc:cxnChg chg="add mod topLvl">
          <ac:chgData name="Judson Santiago" userId="ebb108da2f256286" providerId="LiveId" clId="{1FA80AFA-30B5-498A-867B-F1F16E1D0175}" dt="2021-04-06T06:13:48.721" v="4466" actId="692"/>
          <ac:cxnSpMkLst>
            <pc:docMk/>
            <pc:sldMk cId="2671514304" sldId="321"/>
            <ac:cxnSpMk id="30" creationId="{43DBA321-06D1-4766-B563-B4C3E86DA4FD}"/>
          </ac:cxnSpMkLst>
        </pc:cxnChg>
        <pc:cxnChg chg="add mod topLvl">
          <ac:chgData name="Judson Santiago" userId="ebb108da2f256286" providerId="LiveId" clId="{1FA80AFA-30B5-498A-867B-F1F16E1D0175}" dt="2021-04-06T06:13:48.721" v="4466" actId="692"/>
          <ac:cxnSpMkLst>
            <pc:docMk/>
            <pc:sldMk cId="2671514304" sldId="321"/>
            <ac:cxnSpMk id="31" creationId="{C402D926-79EE-48FC-9793-7A4473A6E6DB}"/>
          </ac:cxnSpMkLst>
        </pc:cxnChg>
        <pc:cxnChg chg="add del mod">
          <ac:chgData name="Judson Santiago" userId="ebb108da2f256286" providerId="LiveId" clId="{1FA80AFA-30B5-498A-867B-F1F16E1D0175}" dt="2021-04-06T05:23:46.956" v="3959" actId="478"/>
          <ac:cxnSpMkLst>
            <pc:docMk/>
            <pc:sldMk cId="2671514304" sldId="321"/>
            <ac:cxnSpMk id="34" creationId="{ADE20D35-1258-47DA-994B-4052BFFA4551}"/>
          </ac:cxnSpMkLst>
        </pc:cxnChg>
        <pc:cxnChg chg="mod topLvl">
          <ac:chgData name="Judson Santiago" userId="ebb108da2f256286" providerId="LiveId" clId="{1FA80AFA-30B5-498A-867B-F1F16E1D0175}" dt="2021-04-06T06:13:48.721" v="4466" actId="692"/>
          <ac:cxnSpMkLst>
            <pc:docMk/>
            <pc:sldMk cId="2671514304" sldId="321"/>
            <ac:cxnSpMk id="42" creationId="{1821590C-0AAA-45AD-A8DA-AD0883ED163B}"/>
          </ac:cxnSpMkLst>
        </pc:cxnChg>
        <pc:cxnChg chg="mod topLvl">
          <ac:chgData name="Judson Santiago" userId="ebb108da2f256286" providerId="LiveId" clId="{1FA80AFA-30B5-498A-867B-F1F16E1D0175}" dt="2021-04-06T06:13:48.721" v="4466" actId="692"/>
          <ac:cxnSpMkLst>
            <pc:docMk/>
            <pc:sldMk cId="2671514304" sldId="321"/>
            <ac:cxnSpMk id="43" creationId="{8F586894-0DED-47D5-B7DC-C30FD9D36CCF}"/>
          </ac:cxnSpMkLst>
        </pc:cxnChg>
        <pc:cxnChg chg="add mod topLvl">
          <ac:chgData name="Judson Santiago" userId="ebb108da2f256286" providerId="LiveId" clId="{1FA80AFA-30B5-498A-867B-F1F16E1D0175}" dt="2021-04-06T06:13:48.721" v="4466" actId="692"/>
          <ac:cxnSpMkLst>
            <pc:docMk/>
            <pc:sldMk cId="2671514304" sldId="321"/>
            <ac:cxnSpMk id="56" creationId="{727AC108-5192-4419-92D8-106BEE7305DF}"/>
          </ac:cxnSpMkLst>
        </pc:cxnChg>
        <pc:cxnChg chg="add mod topLvl">
          <ac:chgData name="Judson Santiago" userId="ebb108da2f256286" providerId="LiveId" clId="{1FA80AFA-30B5-498A-867B-F1F16E1D0175}" dt="2021-04-06T06:13:48.721" v="4466" actId="692"/>
          <ac:cxnSpMkLst>
            <pc:docMk/>
            <pc:sldMk cId="2671514304" sldId="321"/>
            <ac:cxnSpMk id="57" creationId="{17CEBC07-A765-4A27-8A68-01BE71F1DE1C}"/>
          </ac:cxnSpMkLst>
        </pc:cxnChg>
        <pc:cxnChg chg="add del mod">
          <ac:chgData name="Judson Santiago" userId="ebb108da2f256286" providerId="LiveId" clId="{1FA80AFA-30B5-498A-867B-F1F16E1D0175}" dt="2021-04-06T06:09:14.693" v="4429"/>
          <ac:cxnSpMkLst>
            <pc:docMk/>
            <pc:sldMk cId="2671514304" sldId="321"/>
            <ac:cxnSpMk id="104" creationId="{73E65014-DA2C-4662-8522-736153C75CC3}"/>
          </ac:cxnSpMkLst>
        </pc:cxnChg>
        <pc:cxnChg chg="add mod">
          <ac:chgData name="Judson Santiago" userId="ebb108da2f256286" providerId="LiveId" clId="{1FA80AFA-30B5-498A-867B-F1F16E1D0175}" dt="2021-04-06T06:13:48.721" v="4466" actId="692"/>
          <ac:cxnSpMkLst>
            <pc:docMk/>
            <pc:sldMk cId="2671514304" sldId="321"/>
            <ac:cxnSpMk id="109" creationId="{B73A4F6E-9078-4311-8A3B-9F30BF7614E3}"/>
          </ac:cxnSpMkLst>
        </pc:cxnChg>
        <pc:cxnChg chg="add mod">
          <ac:chgData name="Judson Santiago" userId="ebb108da2f256286" providerId="LiveId" clId="{1FA80AFA-30B5-498A-867B-F1F16E1D0175}" dt="2021-04-06T06:13:48.721" v="4466" actId="692"/>
          <ac:cxnSpMkLst>
            <pc:docMk/>
            <pc:sldMk cId="2671514304" sldId="321"/>
            <ac:cxnSpMk id="110" creationId="{933D7295-E3B5-4093-9573-379E295A2577}"/>
          </ac:cxnSpMkLst>
        </pc:cxnChg>
      </pc:sldChg>
      <pc:sldChg chg="add del">
        <pc:chgData name="Judson Santiago" userId="ebb108da2f256286" providerId="LiveId" clId="{1FA80AFA-30B5-498A-867B-F1F16E1D0175}" dt="2021-04-06T06:20:52.666" v="4483" actId="47"/>
        <pc:sldMkLst>
          <pc:docMk/>
          <pc:sldMk cId="1670875962" sldId="322"/>
        </pc:sldMkLst>
      </pc:sldChg>
      <pc:sldChg chg="modSp add mod modTransition modNotesTx">
        <pc:chgData name="Judson Santiago" userId="ebb108da2f256286" providerId="LiveId" clId="{1FA80AFA-30B5-498A-867B-F1F16E1D0175}" dt="2021-04-06T07:01:00.284" v="4764" actId="20577"/>
        <pc:sldMkLst>
          <pc:docMk/>
          <pc:sldMk cId="2895514449" sldId="322"/>
        </pc:sldMkLst>
        <pc:spChg chg="mod">
          <ac:chgData name="Judson Santiago" userId="ebb108da2f256286" providerId="LiveId" clId="{1FA80AFA-30B5-498A-867B-F1F16E1D0175}" dt="2021-04-06T06:54:30.409" v="4735" actId="207"/>
          <ac:spMkLst>
            <pc:docMk/>
            <pc:sldMk cId="2895514449" sldId="322"/>
            <ac:spMk id="98" creationId="{8992D1BC-3A94-4C9B-9F99-03A2E000E2D4}"/>
          </ac:spMkLst>
        </pc:spChg>
      </pc:sldChg>
      <pc:sldChg chg="addSp modSp add del mod">
        <pc:chgData name="Judson Santiago" userId="ebb108da2f256286" providerId="LiveId" clId="{1FA80AFA-30B5-498A-867B-F1F16E1D0175}" dt="2021-04-06T06:20:45.084" v="4481" actId="47"/>
        <pc:sldMkLst>
          <pc:docMk/>
          <pc:sldMk cId="666285686" sldId="323"/>
        </pc:sldMkLst>
        <pc:spChg chg="mod">
          <ac:chgData name="Judson Santiago" userId="ebb108da2f256286" providerId="LiveId" clId="{1FA80AFA-30B5-498A-867B-F1F16E1D0175}" dt="2021-04-06T05:49:16.834" v="4180" actId="164"/>
          <ac:spMkLst>
            <pc:docMk/>
            <pc:sldMk cId="666285686" sldId="323"/>
            <ac:spMk id="6" creationId="{3758A801-5080-4C28-883F-835DAA67DBAF}"/>
          </ac:spMkLst>
        </pc:spChg>
        <pc:spChg chg="mod">
          <ac:chgData name="Judson Santiago" userId="ebb108da2f256286" providerId="LiveId" clId="{1FA80AFA-30B5-498A-867B-F1F16E1D0175}" dt="2021-04-06T05:49:16.834" v="4180" actId="164"/>
          <ac:spMkLst>
            <pc:docMk/>
            <pc:sldMk cId="666285686" sldId="323"/>
            <ac:spMk id="7" creationId="{526182FB-52F6-4E91-AA58-CB08B3C9B9D7}"/>
          </ac:spMkLst>
        </pc:spChg>
        <pc:spChg chg="mod">
          <ac:chgData name="Judson Santiago" userId="ebb108da2f256286" providerId="LiveId" clId="{1FA80AFA-30B5-498A-867B-F1F16E1D0175}" dt="2021-04-06T05:49:16.834" v="4180" actId="164"/>
          <ac:spMkLst>
            <pc:docMk/>
            <pc:sldMk cId="666285686" sldId="323"/>
            <ac:spMk id="13" creationId="{C324FF08-9800-496E-828B-C1108CDF6631}"/>
          </ac:spMkLst>
        </pc:spChg>
        <pc:spChg chg="mod">
          <ac:chgData name="Judson Santiago" userId="ebb108da2f256286" providerId="LiveId" clId="{1FA80AFA-30B5-498A-867B-F1F16E1D0175}" dt="2021-04-06T05:49:16.834" v="4180" actId="164"/>
          <ac:spMkLst>
            <pc:docMk/>
            <pc:sldMk cId="666285686" sldId="323"/>
            <ac:spMk id="27" creationId="{98C94BFB-EE6F-45D4-A3DB-7745E3926921}"/>
          </ac:spMkLst>
        </pc:spChg>
        <pc:spChg chg="mod">
          <ac:chgData name="Judson Santiago" userId="ebb108da2f256286" providerId="LiveId" clId="{1FA80AFA-30B5-498A-867B-F1F16E1D0175}" dt="2021-04-06T05:49:16.834" v="4180" actId="164"/>
          <ac:spMkLst>
            <pc:docMk/>
            <pc:sldMk cId="666285686" sldId="323"/>
            <ac:spMk id="28" creationId="{9C83C807-B1BB-4E19-B4E8-DB753E042102}"/>
          </ac:spMkLst>
        </pc:spChg>
        <pc:spChg chg="mod">
          <ac:chgData name="Judson Santiago" userId="ebb108da2f256286" providerId="LiveId" clId="{1FA80AFA-30B5-498A-867B-F1F16E1D0175}" dt="2021-04-06T05:49:16.834" v="4180" actId="164"/>
          <ac:spMkLst>
            <pc:docMk/>
            <pc:sldMk cId="666285686" sldId="323"/>
            <ac:spMk id="37" creationId="{A46CC663-2251-4B28-A58F-63710AFF6E4B}"/>
          </ac:spMkLst>
        </pc:spChg>
        <pc:spChg chg="mod">
          <ac:chgData name="Judson Santiago" userId="ebb108da2f256286" providerId="LiveId" clId="{1FA80AFA-30B5-498A-867B-F1F16E1D0175}" dt="2021-04-06T05:49:16.834" v="4180" actId="164"/>
          <ac:spMkLst>
            <pc:docMk/>
            <pc:sldMk cId="666285686" sldId="323"/>
            <ac:spMk id="39" creationId="{FDFAD54C-4115-4DDB-B385-F37666C3D16E}"/>
          </ac:spMkLst>
        </pc:spChg>
        <pc:spChg chg="mod">
          <ac:chgData name="Judson Santiago" userId="ebb108da2f256286" providerId="LiveId" clId="{1FA80AFA-30B5-498A-867B-F1F16E1D0175}" dt="2021-04-06T05:49:16.834" v="4180" actId="164"/>
          <ac:spMkLst>
            <pc:docMk/>
            <pc:sldMk cId="666285686" sldId="323"/>
            <ac:spMk id="40" creationId="{7B9AAF5B-0313-45FC-AD5A-5405809454B9}"/>
          </ac:spMkLst>
        </pc:spChg>
        <pc:spChg chg="mod">
          <ac:chgData name="Judson Santiago" userId="ebb108da2f256286" providerId="LiveId" clId="{1FA80AFA-30B5-498A-867B-F1F16E1D0175}" dt="2021-04-06T05:49:16.834" v="4180" actId="164"/>
          <ac:spMkLst>
            <pc:docMk/>
            <pc:sldMk cId="666285686" sldId="323"/>
            <ac:spMk id="41" creationId="{171EC352-A2E1-4BCE-8B0D-6A31B23F2EB9}"/>
          </ac:spMkLst>
        </pc:spChg>
        <pc:spChg chg="mod">
          <ac:chgData name="Judson Santiago" userId="ebb108da2f256286" providerId="LiveId" clId="{1FA80AFA-30B5-498A-867B-F1F16E1D0175}" dt="2021-04-06T05:49:16.834" v="4180" actId="164"/>
          <ac:spMkLst>
            <pc:docMk/>
            <pc:sldMk cId="666285686" sldId="323"/>
            <ac:spMk id="46" creationId="{C13F6C1B-E486-4707-806B-7896CDCAF74B}"/>
          </ac:spMkLst>
        </pc:spChg>
        <pc:spChg chg="mod">
          <ac:chgData name="Judson Santiago" userId="ebb108da2f256286" providerId="LiveId" clId="{1FA80AFA-30B5-498A-867B-F1F16E1D0175}" dt="2021-04-06T05:49:16.834" v="4180" actId="164"/>
          <ac:spMkLst>
            <pc:docMk/>
            <pc:sldMk cId="666285686" sldId="323"/>
            <ac:spMk id="48" creationId="{1F80A6F8-9160-47D9-B4AA-E25FE71C85DA}"/>
          </ac:spMkLst>
        </pc:spChg>
        <pc:spChg chg="mod">
          <ac:chgData name="Judson Santiago" userId="ebb108da2f256286" providerId="LiveId" clId="{1FA80AFA-30B5-498A-867B-F1F16E1D0175}" dt="2021-04-06T05:49:16.834" v="4180" actId="164"/>
          <ac:spMkLst>
            <pc:docMk/>
            <pc:sldMk cId="666285686" sldId="323"/>
            <ac:spMk id="49" creationId="{4908D950-D087-4D4F-BFA2-DF91FF79BA58}"/>
          </ac:spMkLst>
        </pc:spChg>
        <pc:spChg chg="mod">
          <ac:chgData name="Judson Santiago" userId="ebb108da2f256286" providerId="LiveId" clId="{1FA80AFA-30B5-498A-867B-F1F16E1D0175}" dt="2021-04-06T05:49:16.834" v="4180" actId="164"/>
          <ac:spMkLst>
            <pc:docMk/>
            <pc:sldMk cId="666285686" sldId="323"/>
            <ac:spMk id="52" creationId="{F55C33CD-20D3-46BB-BE17-25A52C556D86}"/>
          </ac:spMkLst>
        </pc:spChg>
        <pc:spChg chg="mod">
          <ac:chgData name="Judson Santiago" userId="ebb108da2f256286" providerId="LiveId" clId="{1FA80AFA-30B5-498A-867B-F1F16E1D0175}" dt="2021-04-06T05:49:16.834" v="4180" actId="164"/>
          <ac:spMkLst>
            <pc:docMk/>
            <pc:sldMk cId="666285686" sldId="323"/>
            <ac:spMk id="53" creationId="{DCBCB77E-9322-40DE-B498-0EDBC20DD2D9}"/>
          </ac:spMkLst>
        </pc:spChg>
        <pc:spChg chg="mod">
          <ac:chgData name="Judson Santiago" userId="ebb108da2f256286" providerId="LiveId" clId="{1FA80AFA-30B5-498A-867B-F1F16E1D0175}" dt="2021-04-06T05:49:16.834" v="4180" actId="164"/>
          <ac:spMkLst>
            <pc:docMk/>
            <pc:sldMk cId="666285686" sldId="323"/>
            <ac:spMk id="54" creationId="{D8EB76DC-E2C4-4A5F-9DAF-F9F756FA0A1D}"/>
          </ac:spMkLst>
        </pc:spChg>
        <pc:spChg chg="mod">
          <ac:chgData name="Judson Santiago" userId="ebb108da2f256286" providerId="LiveId" clId="{1FA80AFA-30B5-498A-867B-F1F16E1D0175}" dt="2021-04-06T05:49:16.834" v="4180" actId="164"/>
          <ac:spMkLst>
            <pc:docMk/>
            <pc:sldMk cId="666285686" sldId="323"/>
            <ac:spMk id="55" creationId="{91DE1B16-689C-41C2-8978-B68E9181688C}"/>
          </ac:spMkLst>
        </pc:spChg>
        <pc:spChg chg="mod">
          <ac:chgData name="Judson Santiago" userId="ebb108da2f256286" providerId="LiveId" clId="{1FA80AFA-30B5-498A-867B-F1F16E1D0175}" dt="2021-04-06T05:49:16.834" v="4180" actId="164"/>
          <ac:spMkLst>
            <pc:docMk/>
            <pc:sldMk cId="666285686" sldId="323"/>
            <ac:spMk id="58" creationId="{52D41784-808D-4E6D-892C-CAA8DC19B260}"/>
          </ac:spMkLst>
        </pc:spChg>
        <pc:spChg chg="mod">
          <ac:chgData name="Judson Santiago" userId="ebb108da2f256286" providerId="LiveId" clId="{1FA80AFA-30B5-498A-867B-F1F16E1D0175}" dt="2021-04-06T05:49:16.834" v="4180" actId="164"/>
          <ac:spMkLst>
            <pc:docMk/>
            <pc:sldMk cId="666285686" sldId="323"/>
            <ac:spMk id="59" creationId="{E7BC6B44-D0D1-46E1-BC48-580E0F9902C8}"/>
          </ac:spMkLst>
        </pc:spChg>
        <pc:spChg chg="mod">
          <ac:chgData name="Judson Santiago" userId="ebb108da2f256286" providerId="LiveId" clId="{1FA80AFA-30B5-498A-867B-F1F16E1D0175}" dt="2021-04-06T05:49:25.855" v="4182" actId="6549"/>
          <ac:spMkLst>
            <pc:docMk/>
            <pc:sldMk cId="666285686" sldId="323"/>
            <ac:spMk id="98" creationId="{8992D1BC-3A94-4C9B-9F99-03A2E000E2D4}"/>
          </ac:spMkLst>
        </pc:spChg>
        <pc:grpChg chg="add mod">
          <ac:chgData name="Judson Santiago" userId="ebb108da2f256286" providerId="LiveId" clId="{1FA80AFA-30B5-498A-867B-F1F16E1D0175}" dt="2021-04-06T05:49:16.834" v="4180" actId="164"/>
          <ac:grpSpMkLst>
            <pc:docMk/>
            <pc:sldMk cId="666285686" sldId="323"/>
            <ac:grpSpMk id="3" creationId="{EEE265B2-0C06-4DB1-884A-CC85CF9DB67C}"/>
          </ac:grpSpMkLst>
        </pc:grpChg>
        <pc:cxnChg chg="mod">
          <ac:chgData name="Judson Santiago" userId="ebb108da2f256286" providerId="LiveId" clId="{1FA80AFA-30B5-498A-867B-F1F16E1D0175}" dt="2021-04-06T05:49:16.834" v="4180" actId="164"/>
          <ac:cxnSpMkLst>
            <pc:docMk/>
            <pc:sldMk cId="666285686" sldId="323"/>
            <ac:cxnSpMk id="9" creationId="{78557CBD-E213-4987-B337-F983589B11CB}"/>
          </ac:cxnSpMkLst>
        </pc:cxnChg>
        <pc:cxnChg chg="mod">
          <ac:chgData name="Judson Santiago" userId="ebb108da2f256286" providerId="LiveId" clId="{1FA80AFA-30B5-498A-867B-F1F16E1D0175}" dt="2021-04-06T05:49:16.834" v="4180" actId="164"/>
          <ac:cxnSpMkLst>
            <pc:docMk/>
            <pc:sldMk cId="666285686" sldId="323"/>
            <ac:cxnSpMk id="10" creationId="{7CEAD0D5-BDC9-4D17-AEF5-4889C341B4E4}"/>
          </ac:cxnSpMkLst>
        </pc:cxnChg>
        <pc:cxnChg chg="mod">
          <ac:chgData name="Judson Santiago" userId="ebb108da2f256286" providerId="LiveId" clId="{1FA80AFA-30B5-498A-867B-F1F16E1D0175}" dt="2021-04-06T05:49:16.834" v="4180" actId="164"/>
          <ac:cxnSpMkLst>
            <pc:docMk/>
            <pc:sldMk cId="666285686" sldId="323"/>
            <ac:cxnSpMk id="30" creationId="{43DBA321-06D1-4766-B563-B4C3E86DA4FD}"/>
          </ac:cxnSpMkLst>
        </pc:cxnChg>
        <pc:cxnChg chg="mod">
          <ac:chgData name="Judson Santiago" userId="ebb108da2f256286" providerId="LiveId" clId="{1FA80AFA-30B5-498A-867B-F1F16E1D0175}" dt="2021-04-06T05:49:16.834" v="4180" actId="164"/>
          <ac:cxnSpMkLst>
            <pc:docMk/>
            <pc:sldMk cId="666285686" sldId="323"/>
            <ac:cxnSpMk id="31" creationId="{C402D926-79EE-48FC-9793-7A4473A6E6DB}"/>
          </ac:cxnSpMkLst>
        </pc:cxnChg>
        <pc:cxnChg chg="mod">
          <ac:chgData name="Judson Santiago" userId="ebb108da2f256286" providerId="LiveId" clId="{1FA80AFA-30B5-498A-867B-F1F16E1D0175}" dt="2021-04-06T05:49:16.834" v="4180" actId="164"/>
          <ac:cxnSpMkLst>
            <pc:docMk/>
            <pc:sldMk cId="666285686" sldId="323"/>
            <ac:cxnSpMk id="42" creationId="{1821590C-0AAA-45AD-A8DA-AD0883ED163B}"/>
          </ac:cxnSpMkLst>
        </pc:cxnChg>
        <pc:cxnChg chg="mod">
          <ac:chgData name="Judson Santiago" userId="ebb108da2f256286" providerId="LiveId" clId="{1FA80AFA-30B5-498A-867B-F1F16E1D0175}" dt="2021-04-06T05:49:16.834" v="4180" actId="164"/>
          <ac:cxnSpMkLst>
            <pc:docMk/>
            <pc:sldMk cId="666285686" sldId="323"/>
            <ac:cxnSpMk id="43" creationId="{8F586894-0DED-47D5-B7DC-C30FD9D36CCF}"/>
          </ac:cxnSpMkLst>
        </pc:cxnChg>
        <pc:cxnChg chg="mod">
          <ac:chgData name="Judson Santiago" userId="ebb108da2f256286" providerId="LiveId" clId="{1FA80AFA-30B5-498A-867B-F1F16E1D0175}" dt="2021-04-06T05:49:16.834" v="4180" actId="164"/>
          <ac:cxnSpMkLst>
            <pc:docMk/>
            <pc:sldMk cId="666285686" sldId="323"/>
            <ac:cxnSpMk id="56" creationId="{727AC108-5192-4419-92D8-106BEE7305DF}"/>
          </ac:cxnSpMkLst>
        </pc:cxnChg>
        <pc:cxnChg chg="mod">
          <ac:chgData name="Judson Santiago" userId="ebb108da2f256286" providerId="LiveId" clId="{1FA80AFA-30B5-498A-867B-F1F16E1D0175}" dt="2021-04-06T05:49:16.834" v="4180" actId="164"/>
          <ac:cxnSpMkLst>
            <pc:docMk/>
            <pc:sldMk cId="666285686" sldId="323"/>
            <ac:cxnSpMk id="57" creationId="{17CEBC07-A765-4A27-8A68-01BE71F1DE1C}"/>
          </ac:cxnSpMkLst>
        </pc:cxnChg>
      </pc:sldChg>
      <pc:sldChg chg="modSp add mod modTransition modNotesTx">
        <pc:chgData name="Judson Santiago" userId="ebb108da2f256286" providerId="LiveId" clId="{1FA80AFA-30B5-498A-867B-F1F16E1D0175}" dt="2021-04-06T07:00:57.269" v="4763" actId="20577"/>
        <pc:sldMkLst>
          <pc:docMk/>
          <pc:sldMk cId="2158322328" sldId="323"/>
        </pc:sldMkLst>
        <pc:spChg chg="mod">
          <ac:chgData name="Judson Santiago" userId="ebb108da2f256286" providerId="LiveId" clId="{1FA80AFA-30B5-498A-867B-F1F16E1D0175}" dt="2021-04-06T06:54:56.894" v="4736" actId="207"/>
          <ac:spMkLst>
            <pc:docMk/>
            <pc:sldMk cId="2158322328" sldId="323"/>
            <ac:spMk id="98" creationId="{8992D1BC-3A94-4C9B-9F99-03A2E000E2D4}"/>
          </ac:spMkLst>
        </pc:spChg>
      </pc:sldChg>
      <pc:sldChg chg="modSp add mod modTransition modNotesTx">
        <pc:chgData name="Judson Santiago" userId="ebb108da2f256286" providerId="LiveId" clId="{1FA80AFA-30B5-498A-867B-F1F16E1D0175}" dt="2021-04-06T07:00:52.941" v="4762" actId="20577"/>
        <pc:sldMkLst>
          <pc:docMk/>
          <pc:sldMk cId="11163945" sldId="324"/>
        </pc:sldMkLst>
        <pc:spChg chg="mod">
          <ac:chgData name="Judson Santiago" userId="ebb108da2f256286" providerId="LiveId" clId="{1FA80AFA-30B5-498A-867B-F1F16E1D0175}" dt="2021-04-06T06:53:46.456" v="4734" actId="207"/>
          <ac:spMkLst>
            <pc:docMk/>
            <pc:sldMk cId="11163945" sldId="324"/>
            <ac:spMk id="98" creationId="{8992D1BC-3A94-4C9B-9F99-03A2E000E2D4}"/>
          </ac:spMkLst>
        </pc:spChg>
      </pc:sldChg>
      <pc:sldChg chg="modSp add del mod">
        <pc:chgData name="Judson Santiago" userId="ebb108da2f256286" providerId="LiveId" clId="{1FA80AFA-30B5-498A-867B-F1F16E1D0175}" dt="2021-04-06T06:20:47.833" v="4482" actId="47"/>
        <pc:sldMkLst>
          <pc:docMk/>
          <pc:sldMk cId="885954627" sldId="324"/>
        </pc:sldMkLst>
        <pc:spChg chg="mod">
          <ac:chgData name="Judson Santiago" userId="ebb108da2f256286" providerId="LiveId" clId="{1FA80AFA-30B5-498A-867B-F1F16E1D0175}" dt="2021-04-06T05:51:46.383" v="4215" actId="20577"/>
          <ac:spMkLst>
            <pc:docMk/>
            <pc:sldMk cId="885954627" sldId="324"/>
            <ac:spMk id="98" creationId="{8992D1BC-3A94-4C9B-9F99-03A2E000E2D4}"/>
          </ac:spMkLst>
        </pc:spChg>
      </pc:sldChg>
      <pc:sldChg chg="modSp add mod modTransition modNotesTx">
        <pc:chgData name="Judson Santiago" userId="ebb108da2f256286" providerId="LiveId" clId="{1FA80AFA-30B5-498A-867B-F1F16E1D0175}" dt="2021-04-06T07:00:42.987" v="4760" actId="20577"/>
        <pc:sldMkLst>
          <pc:docMk/>
          <pc:sldMk cId="3179884649" sldId="325"/>
        </pc:sldMkLst>
        <pc:spChg chg="mod">
          <ac:chgData name="Judson Santiago" userId="ebb108da2f256286" providerId="LiveId" clId="{1FA80AFA-30B5-498A-867B-F1F16E1D0175}" dt="2021-04-06T06:28:42.237" v="4566" actId="20577"/>
          <ac:spMkLst>
            <pc:docMk/>
            <pc:sldMk cId="3179884649" sldId="325"/>
            <ac:spMk id="98" creationId="{8992D1BC-3A94-4C9B-9F99-03A2E000E2D4}"/>
          </ac:spMkLst>
        </pc:spChg>
      </pc:sldChg>
      <pc:sldChg chg="modSp add mod modTransition modNotesTx">
        <pc:chgData name="Judson Santiago" userId="ebb108da2f256286" providerId="LiveId" clId="{1FA80AFA-30B5-498A-867B-F1F16E1D0175}" dt="2021-04-06T07:00:39.921" v="4759" actId="20577"/>
        <pc:sldMkLst>
          <pc:docMk/>
          <pc:sldMk cId="2742853216" sldId="326"/>
        </pc:sldMkLst>
        <pc:spChg chg="mod">
          <ac:chgData name="Judson Santiago" userId="ebb108da2f256286" providerId="LiveId" clId="{1FA80AFA-30B5-498A-867B-F1F16E1D0175}" dt="2021-04-06T06:29:19.509" v="4570" actId="207"/>
          <ac:spMkLst>
            <pc:docMk/>
            <pc:sldMk cId="2742853216" sldId="326"/>
            <ac:spMk id="98" creationId="{8992D1BC-3A94-4C9B-9F99-03A2E000E2D4}"/>
          </ac:spMkLst>
        </pc:spChg>
      </pc:sldChg>
      <pc:sldChg chg="modSp add mod modTransition modNotesTx">
        <pc:chgData name="Judson Santiago" userId="ebb108da2f256286" providerId="LiveId" clId="{1FA80AFA-30B5-498A-867B-F1F16E1D0175}" dt="2021-04-06T07:00:32.664" v="4758" actId="20577"/>
        <pc:sldMkLst>
          <pc:docMk/>
          <pc:sldMk cId="3120171229" sldId="327"/>
        </pc:sldMkLst>
        <pc:spChg chg="mod">
          <ac:chgData name="Judson Santiago" userId="ebb108da2f256286" providerId="LiveId" clId="{1FA80AFA-30B5-498A-867B-F1F16E1D0175}" dt="2021-04-06T06:30:51.420" v="4592" actId="20577"/>
          <ac:spMkLst>
            <pc:docMk/>
            <pc:sldMk cId="3120171229" sldId="327"/>
            <ac:spMk id="98" creationId="{8992D1BC-3A94-4C9B-9F99-03A2E000E2D4}"/>
          </ac:spMkLst>
        </pc:spChg>
      </pc:sldChg>
      <pc:sldChg chg="modSp add mod modTransition modNotesTx">
        <pc:chgData name="Judson Santiago" userId="ebb108da2f256286" providerId="LiveId" clId="{1FA80AFA-30B5-498A-867B-F1F16E1D0175}" dt="2021-04-06T07:00:28.991" v="4757" actId="20577"/>
        <pc:sldMkLst>
          <pc:docMk/>
          <pc:sldMk cId="582196641" sldId="328"/>
        </pc:sldMkLst>
        <pc:spChg chg="mod">
          <ac:chgData name="Judson Santiago" userId="ebb108da2f256286" providerId="LiveId" clId="{1FA80AFA-30B5-498A-867B-F1F16E1D0175}" dt="2021-04-06T06:32:00.125" v="4621" actId="20577"/>
          <ac:spMkLst>
            <pc:docMk/>
            <pc:sldMk cId="582196641" sldId="328"/>
            <ac:spMk id="98" creationId="{8992D1BC-3A94-4C9B-9F99-03A2E000E2D4}"/>
          </ac:spMkLst>
        </pc:spChg>
      </pc:sldChg>
      <pc:sldChg chg="modSp add mod modTransition modNotesTx">
        <pc:chgData name="Judson Santiago" userId="ebb108da2f256286" providerId="LiveId" clId="{1FA80AFA-30B5-498A-867B-F1F16E1D0175}" dt="2021-04-06T07:00:25.360" v="4756" actId="20577"/>
        <pc:sldMkLst>
          <pc:docMk/>
          <pc:sldMk cId="2802787722" sldId="329"/>
        </pc:sldMkLst>
        <pc:spChg chg="mod">
          <ac:chgData name="Judson Santiago" userId="ebb108da2f256286" providerId="LiveId" clId="{1FA80AFA-30B5-498A-867B-F1F16E1D0175}" dt="2021-04-06T06:32:37.892" v="4625" actId="207"/>
          <ac:spMkLst>
            <pc:docMk/>
            <pc:sldMk cId="2802787722" sldId="329"/>
            <ac:spMk id="98" creationId="{8992D1BC-3A94-4C9B-9F99-03A2E000E2D4}"/>
          </ac:spMkLst>
        </pc:spChg>
      </pc:sldChg>
      <pc:sldChg chg="modSp add mod modTransition modNotesTx">
        <pc:chgData name="Judson Santiago" userId="ebb108da2f256286" providerId="LiveId" clId="{1FA80AFA-30B5-498A-867B-F1F16E1D0175}" dt="2021-04-06T07:00:17.378" v="4755" actId="20577"/>
        <pc:sldMkLst>
          <pc:docMk/>
          <pc:sldMk cId="1722691224" sldId="330"/>
        </pc:sldMkLst>
        <pc:spChg chg="mod">
          <ac:chgData name="Judson Santiago" userId="ebb108da2f256286" providerId="LiveId" clId="{1FA80AFA-30B5-498A-867B-F1F16E1D0175}" dt="2021-04-06T06:33:57.129" v="4643" actId="207"/>
          <ac:spMkLst>
            <pc:docMk/>
            <pc:sldMk cId="1722691224" sldId="330"/>
            <ac:spMk id="98" creationId="{8992D1BC-3A94-4C9B-9F99-03A2E000E2D4}"/>
          </ac:spMkLst>
        </pc:spChg>
      </pc:sldChg>
      <pc:sldChg chg="modSp add mod modTransition modNotesTx">
        <pc:chgData name="Judson Santiago" userId="ebb108da2f256286" providerId="LiveId" clId="{1FA80AFA-30B5-498A-867B-F1F16E1D0175}" dt="2021-04-06T07:00:12.315" v="4754" actId="20577"/>
        <pc:sldMkLst>
          <pc:docMk/>
          <pc:sldMk cId="2549402915" sldId="331"/>
        </pc:sldMkLst>
        <pc:spChg chg="mod">
          <ac:chgData name="Judson Santiago" userId="ebb108da2f256286" providerId="LiveId" clId="{1FA80AFA-30B5-498A-867B-F1F16E1D0175}" dt="2021-04-06T06:34:47.847" v="4656" actId="207"/>
          <ac:spMkLst>
            <pc:docMk/>
            <pc:sldMk cId="2549402915" sldId="331"/>
            <ac:spMk id="98" creationId="{8992D1BC-3A94-4C9B-9F99-03A2E000E2D4}"/>
          </ac:spMkLst>
        </pc:spChg>
      </pc:sldChg>
      <pc:sldChg chg="modSp add mod modTransition modNotesTx">
        <pc:chgData name="Judson Santiago" userId="ebb108da2f256286" providerId="LiveId" clId="{1FA80AFA-30B5-498A-867B-F1F16E1D0175}" dt="2021-04-06T07:00:08.552" v="4753" actId="20577"/>
        <pc:sldMkLst>
          <pc:docMk/>
          <pc:sldMk cId="1736229661" sldId="332"/>
        </pc:sldMkLst>
        <pc:spChg chg="mod">
          <ac:chgData name="Judson Santiago" userId="ebb108da2f256286" providerId="LiveId" clId="{1FA80AFA-30B5-498A-867B-F1F16E1D0175}" dt="2021-04-06T06:35:30.176" v="4658" actId="207"/>
          <ac:spMkLst>
            <pc:docMk/>
            <pc:sldMk cId="1736229661" sldId="332"/>
            <ac:spMk id="98" creationId="{8992D1BC-3A94-4C9B-9F99-03A2E000E2D4}"/>
          </ac:spMkLst>
        </pc:spChg>
      </pc:sldChg>
      <pc:sldChg chg="modSp add mod modTransition modNotesTx">
        <pc:chgData name="Judson Santiago" userId="ebb108da2f256286" providerId="LiveId" clId="{1FA80AFA-30B5-498A-867B-F1F16E1D0175}" dt="2021-04-06T07:00:04.080" v="4752" actId="20577"/>
        <pc:sldMkLst>
          <pc:docMk/>
          <pc:sldMk cId="763239230" sldId="333"/>
        </pc:sldMkLst>
        <pc:spChg chg="mod">
          <ac:chgData name="Judson Santiago" userId="ebb108da2f256286" providerId="LiveId" clId="{1FA80AFA-30B5-498A-867B-F1F16E1D0175}" dt="2021-04-06T06:35:37.574" v="4660" actId="207"/>
          <ac:spMkLst>
            <pc:docMk/>
            <pc:sldMk cId="763239230" sldId="333"/>
            <ac:spMk id="98" creationId="{8992D1BC-3A94-4C9B-9F99-03A2E000E2D4}"/>
          </ac:spMkLst>
        </pc:spChg>
      </pc:sldChg>
      <pc:sldChg chg="modSp add mod modTransition modNotesTx">
        <pc:chgData name="Judson Santiago" userId="ebb108da2f256286" providerId="LiveId" clId="{1FA80AFA-30B5-498A-867B-F1F16E1D0175}" dt="2021-04-06T06:59:54.686" v="4751" actId="20577"/>
        <pc:sldMkLst>
          <pc:docMk/>
          <pc:sldMk cId="1067875384" sldId="334"/>
        </pc:sldMkLst>
        <pc:spChg chg="mod">
          <ac:chgData name="Judson Santiago" userId="ebb108da2f256286" providerId="LiveId" clId="{1FA80AFA-30B5-498A-867B-F1F16E1D0175}" dt="2021-04-06T06:35:49.705" v="4662" actId="207"/>
          <ac:spMkLst>
            <pc:docMk/>
            <pc:sldMk cId="1067875384" sldId="334"/>
            <ac:spMk id="98" creationId="{8992D1BC-3A94-4C9B-9F99-03A2E000E2D4}"/>
          </ac:spMkLst>
        </pc:spChg>
      </pc:sldChg>
      <pc:sldChg chg="modSp add mod modNotesTx">
        <pc:chgData name="Judson Santiago" userId="ebb108da2f256286" providerId="LiveId" clId="{1FA80AFA-30B5-498A-867B-F1F16E1D0175}" dt="2021-04-06T07:01:12.550" v="4766" actId="20577"/>
        <pc:sldMkLst>
          <pc:docMk/>
          <pc:sldMk cId="1010419804" sldId="335"/>
        </pc:sldMkLst>
        <pc:spChg chg="mod">
          <ac:chgData name="Judson Santiago" userId="ebb108da2f256286" providerId="LiveId" clId="{1FA80AFA-30B5-498A-867B-F1F16E1D0175}" dt="2021-04-06T06:44:16.784" v="4709" actId="20577"/>
          <ac:spMkLst>
            <pc:docMk/>
            <pc:sldMk cId="1010419804" sldId="335"/>
            <ac:spMk id="98" creationId="{8992D1BC-3A94-4C9B-9F99-03A2E000E2D4}"/>
          </ac:spMkLst>
        </pc:spChg>
      </pc:sldChg>
      <pc:sldChg chg="modSp add mod modNotesTx">
        <pc:chgData name="Judson Santiago" userId="ebb108da2f256286" providerId="LiveId" clId="{1FA80AFA-30B5-498A-867B-F1F16E1D0175}" dt="2021-04-06T07:01:06.644" v="4765" actId="20577"/>
        <pc:sldMkLst>
          <pc:docMk/>
          <pc:sldMk cId="2844435187" sldId="336"/>
        </pc:sldMkLst>
        <pc:spChg chg="mod">
          <ac:chgData name="Judson Santiago" userId="ebb108da2f256286" providerId="LiveId" clId="{1FA80AFA-30B5-498A-867B-F1F16E1D0175}" dt="2021-04-06T06:47:38.206" v="4718" actId="6549"/>
          <ac:spMkLst>
            <pc:docMk/>
            <pc:sldMk cId="2844435187" sldId="336"/>
            <ac:spMk id="98" creationId="{8992D1BC-3A94-4C9B-9F99-03A2E000E2D4}"/>
          </ac:spMkLst>
        </pc:spChg>
      </pc:sldChg>
      <pc:sldChg chg="modSp add mod modNotesTx">
        <pc:chgData name="Judson Santiago" userId="ebb108da2f256286" providerId="LiveId" clId="{1FA80AFA-30B5-498A-867B-F1F16E1D0175}" dt="2021-04-06T07:00:45.799" v="4761" actId="20577"/>
        <pc:sldMkLst>
          <pc:docMk/>
          <pc:sldMk cId="3041956009" sldId="337"/>
        </pc:sldMkLst>
        <pc:spChg chg="mod">
          <ac:chgData name="Judson Santiago" userId="ebb108da2f256286" providerId="LiveId" clId="{1FA80AFA-30B5-498A-867B-F1F16E1D0175}" dt="2021-04-06T06:53:30.463" v="4733" actId="207"/>
          <ac:spMkLst>
            <pc:docMk/>
            <pc:sldMk cId="3041956009" sldId="337"/>
            <ac:spMk id="98" creationId="{8992D1BC-3A94-4C9B-9F99-03A2E000E2D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FEDBB9-17B2-4B3E-927F-6A2C95FBF9DC}" type="datetime1">
              <a:rPr lang="pt-BR" smtClean="0"/>
              <a:t>06/04/2021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0DD202-58A1-4ABD-B068-DFFCA0C44EA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4219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CFDB409-DC9D-40CF-939D-973CAB3BAB25}" type="datetime1">
              <a:rPr lang="pt-BR" noProof="0" smtClean="0"/>
              <a:t>06/04/2021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3199CD-3E1B-4AE6-990F-76F925F5EA9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67702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Cada classe derivada de </a:t>
            </a:r>
            <a:r>
              <a:rPr lang="pt-BR" dirty="0" err="1"/>
              <a:t>Stmt</a:t>
            </a:r>
            <a:r>
              <a:rPr lang="pt-BR" dirty="0"/>
              <a:t> possui um construtor e um método </a:t>
            </a:r>
            <a:r>
              <a:rPr lang="pt-BR" dirty="0" err="1"/>
              <a:t>Gen</a:t>
            </a:r>
            <a:r>
              <a:rPr lang="pt-BR" dirty="0"/>
              <a:t> para gerar código de três endereços.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903584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No exemplo, o método </a:t>
            </a:r>
            <a:r>
              <a:rPr lang="pt-BR" dirty="0" err="1"/>
              <a:t>Gen</a:t>
            </a:r>
            <a:r>
              <a:rPr lang="pt-BR" dirty="0"/>
              <a:t>( ) de Assign vai chamar </a:t>
            </a:r>
            <a:r>
              <a:rPr lang="pt-BR" dirty="0" err="1"/>
              <a:t>Lvalue</a:t>
            </a:r>
            <a:r>
              <a:rPr lang="pt-BR" dirty="0"/>
              <a:t>(k) e </a:t>
            </a:r>
            <a:r>
              <a:rPr lang="pt-BR" dirty="0" err="1"/>
              <a:t>Rvalue</a:t>
            </a:r>
            <a:r>
              <a:rPr lang="pt-BR" dirty="0"/>
              <a:t>(+) e interligar os resultados com um “=“, resultando em k = t1.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132402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* Access é subclasse de </a:t>
            </a:r>
            <a:r>
              <a:rPr lang="pt-BR" dirty="0" err="1"/>
              <a:t>Expr</a:t>
            </a:r>
            <a:r>
              <a:rPr lang="pt-BR" dirty="0"/>
              <a:t>, y representa o nome do arranjo e z o índice do elemento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576848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Vamos entender a função rodando ela sobre o exemplo: o método </a:t>
            </a:r>
            <a:r>
              <a:rPr lang="pt-BR" dirty="0" err="1"/>
              <a:t>Gen</a:t>
            </a:r>
            <a:r>
              <a:rPr lang="pt-BR" dirty="0"/>
              <a:t>( ) de Assign vai emitir </a:t>
            </a:r>
            <a:r>
              <a:rPr lang="pt-BR" dirty="0" err="1"/>
              <a:t>astring</a:t>
            </a:r>
            <a:r>
              <a:rPr lang="pt-BR" dirty="0"/>
              <a:t> para </a:t>
            </a:r>
            <a:r>
              <a:rPr lang="pt-BR" dirty="0" err="1"/>
              <a:t>lvalue</a:t>
            </a:r>
            <a:r>
              <a:rPr lang="pt-BR" dirty="0"/>
              <a:t>(a[i]) = </a:t>
            </a:r>
            <a:r>
              <a:rPr lang="pt-BR" dirty="0" err="1"/>
              <a:t>rvalue</a:t>
            </a:r>
            <a:r>
              <a:rPr lang="pt-BR" dirty="0"/>
              <a:t>(2*a[j-k])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254021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método </a:t>
            </a:r>
            <a:r>
              <a:rPr lang="pt-BR" dirty="0" err="1"/>
              <a:t>Gen</a:t>
            </a:r>
            <a:r>
              <a:rPr lang="pt-BR" dirty="0"/>
              <a:t>( ) de Assign vai emitir string para </a:t>
            </a:r>
            <a:r>
              <a:rPr lang="pt-BR" dirty="0" err="1"/>
              <a:t>Lvalue</a:t>
            </a:r>
            <a:r>
              <a:rPr lang="pt-BR" dirty="0"/>
              <a:t>([]) = </a:t>
            </a:r>
            <a:r>
              <a:rPr lang="pt-BR" dirty="0" err="1"/>
              <a:t>Rvalue</a:t>
            </a:r>
            <a:r>
              <a:rPr lang="pt-BR" dirty="0"/>
              <a:t>(*)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17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355934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18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875542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19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557485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20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842276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21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412868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97969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095655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981726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578815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556474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806817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27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214884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28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3923548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29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30608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30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8445455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31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400628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32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02938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390289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Resultado final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33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68587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É o ponto de partida para a geração de código objeto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21762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Nesta aula vamos ver como criar e usar a representação linear do tipo “código de três endereços”.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61015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55596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9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188802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As declarações de variáveis são necessárias apenas para garantir que o código está correto. Uma vez passada a etapa de análise, ela não é mais necessária. E em caso de necessidade, a tabela de símbolos pode ser utilizada.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10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84939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As declarações de variáveis são necessárias apenas para garantir que o código está correto. Uma vez passada a etapa de análise, ela não é mais necessária. E em caso de necessidade, a tabela de símbolos pode ser utilizada.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11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05657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gradFill flip="none" rotWithShape="1">
          <a:gsLst>
            <a:gs pos="10000">
              <a:srgbClr val="06171C"/>
            </a:gs>
            <a:gs pos="100000">
              <a:srgbClr val="898B72"/>
            </a:gs>
            <a:gs pos="65000">
              <a:srgbClr val="20362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3DFCDE94-EDAE-4C36-A1AF-86931690E9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53730" cy="686261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742483" y="1600200"/>
            <a:ext cx="4838331" cy="3733800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742481" y="5562599"/>
            <a:ext cx="4838332" cy="83502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none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 dirty="0"/>
              <a:t>Clique para editar o estilo do subtítulo Mestre</a:t>
            </a:r>
          </a:p>
        </p:txBody>
      </p:sp>
      <p:sp>
        <p:nvSpPr>
          <p:cNvPr id="8" name="Retângulo 7"/>
          <p:cNvSpPr/>
          <p:nvPr/>
        </p:nvSpPr>
        <p:spPr>
          <a:xfrm>
            <a:off x="5819264" y="4616"/>
            <a:ext cx="457200" cy="6858000"/>
          </a:xfrm>
          <a:prstGeom prst="rect">
            <a:avLst/>
          </a:prstGeom>
          <a:solidFill>
            <a:srgbClr val="0A100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E2B1C32-C63D-4BDC-B033-12A5B40F93BE}"/>
              </a:ext>
            </a:extLst>
          </p:cNvPr>
          <p:cNvSpPr txBox="1"/>
          <p:nvPr userDrawn="1"/>
        </p:nvSpPr>
        <p:spPr>
          <a:xfrm rot="16200000">
            <a:off x="4534637" y="5072205"/>
            <a:ext cx="3018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Judson Santos Santiago</a:t>
            </a:r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585819" y="609600"/>
            <a:ext cx="1981201" cy="56388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09837" y="609600"/>
            <a:ext cx="8447382" cy="5638800"/>
          </a:xfrm>
        </p:spPr>
        <p:txBody>
          <a:bodyPr vert="eaVert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86073F-07CC-4F54-983C-A08F76E2B22C}" type="datetime1">
              <a:rPr lang="pt-BR" noProof="0" smtClean="0"/>
              <a:t>06/04/2021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>
              <a:defRPr/>
            </a:lvl6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909836" y="6400800"/>
            <a:ext cx="7024609" cy="276228"/>
          </a:xfr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228011" y="6400800"/>
            <a:ext cx="1548659" cy="276228"/>
          </a:xfrm>
        </p:spPr>
        <p:txBody>
          <a:bodyPr rtlCol="0"/>
          <a:lstStyle/>
          <a:p>
            <a:pPr rtl="0"/>
            <a:fld id="{A09B9D17-E8D2-48F1-BB8E-8435624068C9}" type="datetime1">
              <a:rPr lang="pt-BR" noProof="0" smtClean="0"/>
              <a:t>06/04/2021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>
          <a:xfrm>
            <a:off x="10056811" y="6400800"/>
            <a:ext cx="1066802" cy="276228"/>
          </a:xfrm>
        </p:spPr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gradFill>
          <a:gsLst>
            <a:gs pos="10000">
              <a:srgbClr val="06171C"/>
            </a:gs>
            <a:gs pos="100000">
              <a:srgbClr val="898B72"/>
            </a:gs>
            <a:gs pos="65000">
              <a:srgbClr val="22372E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6812" y="1616074"/>
            <a:ext cx="7315198" cy="2727325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436814" y="4495800"/>
            <a:ext cx="7315198" cy="167322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C651F5-80DD-4CFE-BBBA-2C23591EF509}" type="datetime1">
              <a:rPr lang="pt-BR" noProof="0" smtClean="0"/>
              <a:t>06/04/2021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09837" y="1828800"/>
            <a:ext cx="5489376" cy="44196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04014" y="1828800"/>
            <a:ext cx="4863005" cy="44196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0F3F8A-A3F9-49EF-8A63-4F3E8648871C}" type="datetime1">
              <a:rPr lang="pt-BR" noProof="0" smtClean="0"/>
              <a:t>06/04/2021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1828800"/>
            <a:ext cx="5484738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909836" y="2743200"/>
            <a:ext cx="5484738" cy="35052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 marL="2057400">
              <a:lnSpc>
                <a:spcPct val="120000"/>
              </a:lnSpc>
              <a:defRPr sz="16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705472" y="1828800"/>
            <a:ext cx="4861548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705472" y="2743200"/>
            <a:ext cx="4861548" cy="35052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 marL="2057400">
              <a:lnSpc>
                <a:spcPct val="120000"/>
              </a:lnSpc>
              <a:defRPr sz="16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B5B092-D646-433C-8E29-1081397BD56B}" type="datetime1">
              <a:rPr lang="pt-BR" noProof="0" smtClean="0"/>
              <a:t>06/04/2021</a:t>
            </a:fld>
            <a:endParaRPr lang="pt-BR" noProof="0" dirty="0"/>
          </a:p>
        </p:txBody>
      </p:sp>
      <p:sp>
        <p:nvSpPr>
          <p:cNvPr id="9" name="Espaço reservado para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4CE6DC-A634-42A5-81DE-6C671B621413}" type="datetime1">
              <a:rPr lang="pt-BR" noProof="0" smtClean="0"/>
              <a:t>06/04/2021</a:t>
            </a:fld>
            <a:endParaRPr lang="pt-BR" noProof="0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9836" y="588963"/>
            <a:ext cx="4727377" cy="2840037"/>
          </a:xfrm>
        </p:spPr>
        <p:txBody>
          <a:bodyPr rtlCol="0" anchor="b">
            <a:noAutofit/>
          </a:bodyPr>
          <a:lstStyle>
            <a:lvl1pPr algn="l">
              <a:lnSpc>
                <a:spcPct val="80000"/>
              </a:lnSpc>
              <a:defRPr sz="36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414" y="588963"/>
            <a:ext cx="5486400" cy="5580061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09836" y="3581399"/>
            <a:ext cx="4727377" cy="2587625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212A4E-660E-4296-8499-89CF1C51321A}" type="datetime1">
              <a:rPr lang="pt-BR" noProof="0" smtClean="0"/>
              <a:t>06/04/2021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9836" y="588963"/>
            <a:ext cx="4727377" cy="2840038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8" name="Retângulo 7"/>
          <p:cNvSpPr/>
          <p:nvPr/>
        </p:nvSpPr>
        <p:spPr>
          <a:xfrm>
            <a:off x="6094461" y="588963"/>
            <a:ext cx="5486352" cy="5580062"/>
          </a:xfrm>
          <a:prstGeom prst="rect">
            <a:avLst/>
          </a:prstGeom>
          <a:solidFill>
            <a:srgbClr val="22372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6307494" y="805658"/>
            <a:ext cx="5060286" cy="5146672"/>
          </a:xfrm>
          <a:solidFill>
            <a:srgbClr val="0A100E"/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09836" y="3581399"/>
            <a:ext cx="4727377" cy="2587625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912D32-F3CE-450A-AE4E-30B99005B8FD}" type="datetime1">
              <a:rPr lang="pt-BR" noProof="0" smtClean="0"/>
              <a:t>06/04/2021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7F50BC-2F98-4AAD-BE27-6A84E4E8AC1C}" type="datetime1">
              <a:rPr lang="pt-BR" noProof="0" smtClean="0"/>
              <a:t>06/04/2021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A100E"/>
            </a:gs>
            <a:gs pos="100000">
              <a:srgbClr val="20362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909836" y="381000"/>
            <a:ext cx="10657184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1828800"/>
            <a:ext cx="10657184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909836" y="6400800"/>
            <a:ext cx="748144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671418" y="6400800"/>
            <a:ext cx="154865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FCDB3FC-E508-4872-9DA3-DD0C1E84DD1A}" type="datetime1">
              <a:rPr lang="pt-BR" noProof="0" smtClean="0"/>
              <a:t>06/04/2021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4"/>
          </p:nvPr>
        </p:nvSpPr>
        <p:spPr>
          <a:xfrm>
            <a:off x="10500218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A013F82-EE5E-44EE-A61D-E31C6657F26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891E1E5-4FD9-46C4-B8FF-66F7AE658CE3}"/>
              </a:ext>
            </a:extLst>
          </p:cNvPr>
          <p:cNvSpPr/>
          <p:nvPr userDrawn="1"/>
        </p:nvSpPr>
        <p:spPr>
          <a:xfrm>
            <a:off x="-2283" y="-57"/>
            <a:ext cx="457201" cy="6858000"/>
          </a:xfrm>
          <a:prstGeom prst="rect">
            <a:avLst/>
          </a:prstGeom>
          <a:solidFill>
            <a:srgbClr val="0A100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ransition spd="med">
    <p:pull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120000"/>
        </a:lnSpc>
        <a:spcBef>
          <a:spcPts val="1800"/>
        </a:spcBef>
        <a:buSzPct val="80000"/>
        <a:buFont typeface="Arial" pitchFamily="34" charset="0"/>
        <a:buChar char="•"/>
        <a:defRPr lang="pt-BR" sz="2400" kern="1200" noProof="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2000" kern="1200" noProof="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800" kern="1200" noProof="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600" kern="1200" noProof="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6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t-BR" sz="4800" dirty="0"/>
              <a:t>Geração </a:t>
            </a:r>
            <a:br>
              <a:rPr lang="pt-BR" sz="4800" dirty="0"/>
            </a:br>
            <a:r>
              <a:rPr lang="pt-BR" sz="4800" dirty="0"/>
              <a:t>de Código Intermediário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/>
              <a:t>Compiladores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187988-0A87-48FB-9B0B-F43505993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geração é feita a partir da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árvore de sintaxe abstrata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É preciso gerar código de três endereços </a:t>
            </a:r>
            <a:br>
              <a:rPr lang="pt-BR" dirty="0"/>
            </a:br>
            <a:r>
              <a:rPr lang="pt-BR" dirty="0"/>
              <a:t>para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cada nó da árvore sintática</a:t>
            </a:r>
            <a:r>
              <a:rPr lang="pt-BR" dirty="0"/>
              <a:t> que </a:t>
            </a:r>
            <a:br>
              <a:rPr lang="pt-BR" dirty="0"/>
            </a:br>
            <a:r>
              <a:rPr lang="pt-BR" dirty="0"/>
              <a:t>represente uma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instrução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/>
              <a:t>ou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expressão</a:t>
            </a:r>
            <a:br>
              <a:rPr lang="pt-BR" b="1" dirty="0">
                <a:solidFill>
                  <a:schemeClr val="accent1">
                    <a:lumMod val="75000"/>
                  </a:schemeClr>
                </a:solidFill>
              </a:rPr>
            </a:br>
            <a:endParaRPr lang="pt-BR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pt-BR" dirty="0"/>
              <a:t>Nenhum código é gerado para </a:t>
            </a:r>
            <a:br>
              <a:rPr lang="pt-BR" dirty="0"/>
            </a:br>
            <a:r>
              <a:rPr lang="pt-BR" dirty="0"/>
              <a:t>declarações de variáveis e </a:t>
            </a:r>
            <a:br>
              <a:rPr lang="pt-BR" dirty="0"/>
            </a:br>
            <a:r>
              <a:rPr lang="pt-BR" dirty="0"/>
              <a:t>constantes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680FD8-59F0-472C-A222-A58DC507D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Geração de Código Intermediário</a:t>
            </a:r>
          </a:p>
        </p:txBody>
      </p: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ED360F9E-C031-4BBD-BC9C-3A1FEB51E86D}"/>
              </a:ext>
            </a:extLst>
          </p:cNvPr>
          <p:cNvGrpSpPr/>
          <p:nvPr/>
        </p:nvGrpSpPr>
        <p:grpSpPr>
          <a:xfrm>
            <a:off x="6951254" y="2924944"/>
            <a:ext cx="4611736" cy="2891214"/>
            <a:chOff x="6955284" y="3068960"/>
            <a:chExt cx="4611736" cy="2891214"/>
          </a:xfrm>
        </p:grpSpPr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75ECC4E8-2AC9-47A6-8D64-F7F245492AC1}"/>
                </a:ext>
              </a:extLst>
            </p:cNvPr>
            <p:cNvSpPr/>
            <p:nvPr/>
          </p:nvSpPr>
          <p:spPr>
            <a:xfrm>
              <a:off x="8642250" y="3068960"/>
              <a:ext cx="980554" cy="423019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latin typeface="Consolas" panose="020B0609020204030204" pitchFamily="49" charset="0"/>
                </a:rPr>
                <a:t>Node</a:t>
              </a:r>
            </a:p>
          </p:txBody>
        </p:sp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id="{1C8FAC40-C6EE-47D2-B1F3-A0643E72D2FE}"/>
                </a:ext>
              </a:extLst>
            </p:cNvPr>
            <p:cNvSpPr/>
            <p:nvPr/>
          </p:nvSpPr>
          <p:spPr>
            <a:xfrm>
              <a:off x="9954389" y="4401608"/>
              <a:ext cx="887724" cy="423019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 err="1">
                  <a:latin typeface="Consolas" panose="020B0609020204030204" pitchFamily="49" charset="0"/>
                </a:rPr>
                <a:t>Stmt</a:t>
              </a:r>
              <a:endParaRPr lang="pt-BR" sz="1400" b="1" dirty="0">
                <a:latin typeface="Consolas" panose="020B0609020204030204" pitchFamily="49" charset="0"/>
              </a:endParaRPr>
            </a:p>
          </p:txBody>
        </p:sp>
        <p:sp>
          <p:nvSpPr>
            <p:cNvPr id="20" name="Retângulo: Cantos Arredondados 19">
              <a:extLst>
                <a:ext uri="{FF2B5EF4-FFF2-40B4-BE49-F238E27FC236}">
                  <a16:creationId xmlns:a16="http://schemas.microsoft.com/office/drawing/2014/main" id="{DCDA13CE-5B8F-475A-ACF6-0601014F25F5}"/>
                </a:ext>
              </a:extLst>
            </p:cNvPr>
            <p:cNvSpPr/>
            <p:nvPr/>
          </p:nvSpPr>
          <p:spPr>
            <a:xfrm>
              <a:off x="7458950" y="4396396"/>
              <a:ext cx="872438" cy="423019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 err="1">
                  <a:latin typeface="Consolas" panose="020B0609020204030204" pitchFamily="49" charset="0"/>
                </a:rPr>
                <a:t>Expr</a:t>
              </a:r>
              <a:endParaRPr lang="pt-BR" sz="1400" b="1" dirty="0">
                <a:latin typeface="Consolas" panose="020B0609020204030204" pitchFamily="49" charset="0"/>
              </a:endParaRPr>
            </a:p>
          </p:txBody>
        </p:sp>
        <p:cxnSp>
          <p:nvCxnSpPr>
            <p:cNvPr id="22" name="Conector: Angulado 21">
              <a:extLst>
                <a:ext uri="{FF2B5EF4-FFF2-40B4-BE49-F238E27FC236}">
                  <a16:creationId xmlns:a16="http://schemas.microsoft.com/office/drawing/2014/main" id="{13B1D4FB-A278-45F0-8FBC-34BF9382C816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9301692" y="3322814"/>
              <a:ext cx="909629" cy="124795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: Angulado 22">
              <a:extLst>
                <a:ext uri="{FF2B5EF4-FFF2-40B4-BE49-F238E27FC236}">
                  <a16:creationId xmlns:a16="http://schemas.microsoft.com/office/drawing/2014/main" id="{5F11D3A4-6CFD-4C60-8698-F17F7B4784F7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062856" y="3331936"/>
              <a:ext cx="909629" cy="122971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EE380692-1971-4B49-83E6-3AA792FBA10C}"/>
                </a:ext>
              </a:extLst>
            </p:cNvPr>
            <p:cNvSpPr/>
            <p:nvPr/>
          </p:nvSpPr>
          <p:spPr>
            <a:xfrm>
              <a:off x="9229479" y="5537154"/>
              <a:ext cx="724907" cy="423019"/>
            </a:xfrm>
            <a:prstGeom prst="roundRect">
              <a:avLst/>
            </a:prstGeom>
            <a:solidFill>
              <a:schemeClr val="bg1">
                <a:lumMod val="85000"/>
                <a:lumOff val="1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>
                  <a:latin typeface="Consolas" panose="020B0609020204030204" pitchFamily="49" charset="0"/>
                </a:rPr>
                <a:t>While</a:t>
              </a:r>
              <a:endParaRPr lang="pt-BR" sz="1400" dirty="0">
                <a:latin typeface="Consolas" panose="020B0609020204030204" pitchFamily="49" charset="0"/>
              </a:endParaRPr>
            </a:p>
          </p:txBody>
        </p:sp>
        <p:cxnSp>
          <p:nvCxnSpPr>
            <p:cNvPr id="25" name="Conector: Angulado 24">
              <a:extLst>
                <a:ext uri="{FF2B5EF4-FFF2-40B4-BE49-F238E27FC236}">
                  <a16:creationId xmlns:a16="http://schemas.microsoft.com/office/drawing/2014/main" id="{B30C2F2F-A7C7-4FD7-8DFB-F0113134C5F2}"/>
                </a:ext>
              </a:extLst>
            </p:cNvPr>
            <p:cNvCxnSpPr>
              <a:cxnSpLocks/>
              <a:stCxn id="24" idx="0"/>
              <a:endCxn id="19" idx="2"/>
            </p:cNvCxnSpPr>
            <p:nvPr/>
          </p:nvCxnSpPr>
          <p:spPr>
            <a:xfrm rot="5400000" flipH="1" flipV="1">
              <a:off x="9638829" y="4777732"/>
              <a:ext cx="712527" cy="80631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tângulo: Cantos Arredondados 25">
              <a:extLst>
                <a:ext uri="{FF2B5EF4-FFF2-40B4-BE49-F238E27FC236}">
                  <a16:creationId xmlns:a16="http://schemas.microsoft.com/office/drawing/2014/main" id="{AA8C5DE3-1040-4BCA-9383-3A2F57654AD4}"/>
                </a:ext>
              </a:extLst>
            </p:cNvPr>
            <p:cNvSpPr/>
            <p:nvPr/>
          </p:nvSpPr>
          <p:spPr>
            <a:xfrm>
              <a:off x="10035796" y="5537154"/>
              <a:ext cx="724907" cy="423019"/>
            </a:xfrm>
            <a:prstGeom prst="roundRect">
              <a:avLst/>
            </a:prstGeom>
            <a:solidFill>
              <a:schemeClr val="bg1">
                <a:lumMod val="85000"/>
                <a:lumOff val="1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>
                  <a:latin typeface="Consolas" panose="020B0609020204030204" pitchFamily="49" charset="0"/>
                </a:rPr>
                <a:t>If</a:t>
              </a:r>
              <a:endParaRPr lang="pt-BR" sz="1400" dirty="0">
                <a:latin typeface="Consolas" panose="020B0609020204030204" pitchFamily="49" charset="0"/>
              </a:endParaRPr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66A372FE-AF07-4811-A3E6-D92D09D6A661}"/>
                </a:ext>
              </a:extLst>
            </p:cNvPr>
            <p:cNvSpPr/>
            <p:nvPr/>
          </p:nvSpPr>
          <p:spPr>
            <a:xfrm>
              <a:off x="6955284" y="5537155"/>
              <a:ext cx="577757" cy="423019"/>
            </a:xfrm>
            <a:prstGeom prst="roundRect">
              <a:avLst/>
            </a:prstGeom>
            <a:solidFill>
              <a:schemeClr val="bg1">
                <a:lumMod val="85000"/>
                <a:lumOff val="1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Ari</a:t>
              </a:r>
              <a:endParaRPr lang="pt-BR" sz="1400" dirty="0">
                <a:latin typeface="Consolas" panose="020B0609020204030204" pitchFamily="49" charset="0"/>
              </a:endParaRPr>
            </a:p>
          </p:txBody>
        </p:sp>
        <p:sp>
          <p:nvSpPr>
            <p:cNvPr id="28" name="Retângulo: Cantos Arredondados 27">
              <a:extLst>
                <a:ext uri="{FF2B5EF4-FFF2-40B4-BE49-F238E27FC236}">
                  <a16:creationId xmlns:a16="http://schemas.microsoft.com/office/drawing/2014/main" id="{DD7CC4D7-25B6-4978-8009-04C9C8A8B36D}"/>
                </a:ext>
              </a:extLst>
            </p:cNvPr>
            <p:cNvSpPr/>
            <p:nvPr/>
          </p:nvSpPr>
          <p:spPr>
            <a:xfrm>
              <a:off x="7621839" y="5537155"/>
              <a:ext cx="561947" cy="423019"/>
            </a:xfrm>
            <a:prstGeom prst="roundRect">
              <a:avLst/>
            </a:prstGeom>
            <a:solidFill>
              <a:schemeClr val="bg1">
                <a:lumMod val="85000"/>
                <a:lumOff val="1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>
                  <a:latin typeface="Consolas" panose="020B0609020204030204" pitchFamily="49" charset="0"/>
                </a:rPr>
                <a:t>Rel</a:t>
              </a:r>
              <a:endParaRPr lang="pt-BR" sz="1400" dirty="0">
                <a:latin typeface="Consolas" panose="020B0609020204030204" pitchFamily="49" charset="0"/>
              </a:endParaRPr>
            </a:p>
          </p:txBody>
        </p:sp>
        <p:cxnSp>
          <p:nvCxnSpPr>
            <p:cNvPr id="29" name="Conector: Angulado 28">
              <a:extLst>
                <a:ext uri="{FF2B5EF4-FFF2-40B4-BE49-F238E27FC236}">
                  <a16:creationId xmlns:a16="http://schemas.microsoft.com/office/drawing/2014/main" id="{25D9FC6B-1D93-44E6-8556-170E6D575D07}"/>
                </a:ext>
              </a:extLst>
            </p:cNvPr>
            <p:cNvCxnSpPr>
              <a:cxnSpLocks/>
              <a:stCxn id="38" idx="0"/>
              <a:endCxn id="19" idx="2"/>
            </p:cNvCxnSpPr>
            <p:nvPr/>
          </p:nvCxnSpPr>
          <p:spPr>
            <a:xfrm rot="16200000" flipV="1">
              <a:off x="10445146" y="4777733"/>
              <a:ext cx="712527" cy="806316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: Angulado 29">
              <a:extLst>
                <a:ext uri="{FF2B5EF4-FFF2-40B4-BE49-F238E27FC236}">
                  <a16:creationId xmlns:a16="http://schemas.microsoft.com/office/drawing/2014/main" id="{55A1AA6C-DC68-4E54-840D-AE4ADADA2BE0}"/>
                </a:ext>
              </a:extLst>
            </p:cNvPr>
            <p:cNvCxnSpPr>
              <a:cxnSpLocks/>
              <a:stCxn id="32" idx="0"/>
            </p:cNvCxnSpPr>
            <p:nvPr/>
          </p:nvCxnSpPr>
          <p:spPr>
            <a:xfrm rot="16200000" flipV="1">
              <a:off x="7865626" y="4848962"/>
              <a:ext cx="717738" cy="65864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: Angulado 30">
              <a:extLst>
                <a:ext uri="{FF2B5EF4-FFF2-40B4-BE49-F238E27FC236}">
                  <a16:creationId xmlns:a16="http://schemas.microsoft.com/office/drawing/2014/main" id="{6057E654-01AF-43F2-AAD2-D064AB3FA9F1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rot="5400000" flipH="1" flipV="1">
              <a:off x="7210797" y="4852783"/>
              <a:ext cx="717739" cy="651006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tângulo: Cantos Arredondados 31">
              <a:extLst>
                <a:ext uri="{FF2B5EF4-FFF2-40B4-BE49-F238E27FC236}">
                  <a16:creationId xmlns:a16="http://schemas.microsoft.com/office/drawing/2014/main" id="{AC0ECA18-0491-45CC-8EE2-42658033CA38}"/>
                </a:ext>
              </a:extLst>
            </p:cNvPr>
            <p:cNvSpPr/>
            <p:nvPr/>
          </p:nvSpPr>
          <p:spPr>
            <a:xfrm>
              <a:off x="8272844" y="5537155"/>
              <a:ext cx="561947" cy="423019"/>
            </a:xfrm>
            <a:prstGeom prst="roundRect">
              <a:avLst/>
            </a:prstGeom>
            <a:solidFill>
              <a:schemeClr val="bg1">
                <a:lumMod val="85000"/>
                <a:lumOff val="1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┅</a:t>
              </a:r>
            </a:p>
          </p:txBody>
        </p: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5B80A3B8-5B26-480C-913B-DCDD787BA3A1}"/>
                </a:ext>
              </a:extLst>
            </p:cNvPr>
            <p:cNvCxnSpPr>
              <a:cxnSpLocks/>
              <a:stCxn id="20" idx="2"/>
              <a:endCxn id="28" idx="0"/>
            </p:cNvCxnSpPr>
            <p:nvPr/>
          </p:nvCxnSpPr>
          <p:spPr>
            <a:xfrm>
              <a:off x="7895169" y="4819415"/>
              <a:ext cx="7644" cy="7177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tângulo: Cantos Arredondados 37">
              <a:extLst>
                <a:ext uri="{FF2B5EF4-FFF2-40B4-BE49-F238E27FC236}">
                  <a16:creationId xmlns:a16="http://schemas.microsoft.com/office/drawing/2014/main" id="{928BCE3A-BF94-42E6-832F-B6291CB8D8CA}"/>
                </a:ext>
              </a:extLst>
            </p:cNvPr>
            <p:cNvSpPr/>
            <p:nvPr/>
          </p:nvSpPr>
          <p:spPr>
            <a:xfrm>
              <a:off x="10842113" y="5537154"/>
              <a:ext cx="724907" cy="423019"/>
            </a:xfrm>
            <a:prstGeom prst="roundRect">
              <a:avLst/>
            </a:prstGeom>
            <a:solidFill>
              <a:schemeClr val="bg1">
                <a:lumMod val="85000"/>
                <a:lumOff val="1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┅</a:t>
              </a:r>
            </a:p>
          </p:txBody>
        </p:sp>
        <p:cxnSp>
          <p:nvCxnSpPr>
            <p:cNvPr id="39" name="Conector reto 38">
              <a:extLst>
                <a:ext uri="{FF2B5EF4-FFF2-40B4-BE49-F238E27FC236}">
                  <a16:creationId xmlns:a16="http://schemas.microsoft.com/office/drawing/2014/main" id="{5105CF18-0BDE-448B-9204-FDED3037DCF5}"/>
                </a:ext>
              </a:extLst>
            </p:cNvPr>
            <p:cNvCxnSpPr>
              <a:cxnSpLocks/>
              <a:stCxn id="19" idx="2"/>
              <a:endCxn id="26" idx="0"/>
            </p:cNvCxnSpPr>
            <p:nvPr/>
          </p:nvCxnSpPr>
          <p:spPr>
            <a:xfrm flipH="1">
              <a:off x="10398250" y="4824627"/>
              <a:ext cx="1" cy="7125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0701463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187988-0A87-48FB-9B0B-F43505993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Para instruções:</a:t>
            </a:r>
          </a:p>
          <a:p>
            <a:pPr lvl="1"/>
            <a:r>
              <a:rPr lang="pt-BR" dirty="0"/>
              <a:t>Cada classe derivada de </a:t>
            </a:r>
            <a:r>
              <a:rPr lang="pt-BR" dirty="0" err="1">
                <a:latin typeface="Consolas" panose="020B0609020204030204" pitchFamily="49" charset="0"/>
              </a:rPr>
              <a:t>Stmt</a:t>
            </a:r>
            <a:r>
              <a:rPr lang="pt-BR" dirty="0"/>
              <a:t> possui um </a:t>
            </a:r>
            <a:br>
              <a:rPr lang="pt-BR" dirty="0"/>
            </a:br>
            <a:r>
              <a:rPr lang="pt-BR" dirty="0"/>
              <a:t>construtor e um método </a:t>
            </a:r>
            <a:r>
              <a:rPr lang="pt-BR" dirty="0" err="1">
                <a:latin typeface="Consolas" panose="020B0609020204030204" pitchFamily="49" charset="0"/>
              </a:rPr>
              <a:t>Gen</a:t>
            </a:r>
            <a:r>
              <a:rPr lang="pt-BR" dirty="0">
                <a:latin typeface="Consolas" panose="020B0609020204030204" pitchFamily="49" charset="0"/>
              </a:rPr>
              <a:t>()</a:t>
            </a:r>
            <a:r>
              <a:rPr lang="pt-BR" dirty="0"/>
              <a:t> para </a:t>
            </a:r>
            <a:br>
              <a:rPr lang="pt-BR" dirty="0"/>
            </a:br>
            <a:r>
              <a:rPr lang="pt-BR" dirty="0"/>
              <a:t>gerar código de três endereços</a:t>
            </a:r>
          </a:p>
          <a:p>
            <a:pPr lvl="1"/>
            <a:endParaRPr lang="pt-BR" dirty="0"/>
          </a:p>
          <a:p>
            <a:r>
              <a:rPr lang="pt-BR" dirty="0"/>
              <a:t>Para expressões:</a:t>
            </a:r>
          </a:p>
          <a:p>
            <a:pPr lvl="1"/>
            <a:r>
              <a:rPr lang="pt-BR" dirty="0"/>
              <a:t>São utilizadas duas funções</a:t>
            </a:r>
            <a:br>
              <a:rPr lang="pt-BR" dirty="0"/>
            </a:br>
            <a:r>
              <a:rPr lang="pt-BR" dirty="0"/>
              <a:t>chamadas de </a:t>
            </a:r>
            <a:r>
              <a:rPr lang="pt-BR" dirty="0" err="1">
                <a:latin typeface="Consolas" panose="020B0609020204030204" pitchFamily="49" charset="0"/>
              </a:rPr>
              <a:t>Lvalue</a:t>
            </a:r>
            <a:r>
              <a:rPr lang="pt-BR" dirty="0">
                <a:latin typeface="Consolas" panose="020B0609020204030204" pitchFamily="49" charset="0"/>
              </a:rPr>
              <a:t>()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e </a:t>
            </a:r>
            <a:r>
              <a:rPr lang="pt-BR" dirty="0" err="1">
                <a:latin typeface="Consolas" panose="020B0609020204030204" pitchFamily="49" charset="0"/>
              </a:rPr>
              <a:t>Rvalue</a:t>
            </a:r>
            <a:r>
              <a:rPr lang="pt-BR" dirty="0">
                <a:latin typeface="Consolas" panose="020B0609020204030204" pitchFamily="49" charset="0"/>
              </a:rPr>
              <a:t>()</a:t>
            </a:r>
          </a:p>
          <a:p>
            <a:endParaRPr lang="pt-BR" dirty="0"/>
          </a:p>
          <a:p>
            <a:pPr lvl="1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680FD8-59F0-472C-A222-A58DC507D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Geração de Código Intermediário</a:t>
            </a:r>
          </a:p>
        </p:txBody>
      </p: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ED360F9E-C031-4BBD-BC9C-3A1FEB51E86D}"/>
              </a:ext>
            </a:extLst>
          </p:cNvPr>
          <p:cNvGrpSpPr/>
          <p:nvPr/>
        </p:nvGrpSpPr>
        <p:grpSpPr>
          <a:xfrm>
            <a:off x="7750596" y="2276872"/>
            <a:ext cx="2337541" cy="1558565"/>
            <a:chOff x="9229479" y="4401608"/>
            <a:chExt cx="2337541" cy="1558565"/>
          </a:xfrm>
        </p:grpSpPr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id="{1C8FAC40-C6EE-47D2-B1F3-A0643E72D2FE}"/>
                </a:ext>
              </a:extLst>
            </p:cNvPr>
            <p:cNvSpPr/>
            <p:nvPr/>
          </p:nvSpPr>
          <p:spPr>
            <a:xfrm>
              <a:off x="9954389" y="4401608"/>
              <a:ext cx="887724" cy="423019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 err="1">
                  <a:latin typeface="Consolas" panose="020B0609020204030204" pitchFamily="49" charset="0"/>
                </a:rPr>
                <a:t>Stmt</a:t>
              </a:r>
              <a:endParaRPr lang="pt-BR" sz="1400" b="1" dirty="0">
                <a:latin typeface="Consolas" panose="020B0609020204030204" pitchFamily="49" charset="0"/>
              </a:endParaRP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EE380692-1971-4B49-83E6-3AA792FBA10C}"/>
                </a:ext>
              </a:extLst>
            </p:cNvPr>
            <p:cNvSpPr/>
            <p:nvPr/>
          </p:nvSpPr>
          <p:spPr>
            <a:xfrm>
              <a:off x="9229479" y="5537154"/>
              <a:ext cx="724907" cy="423019"/>
            </a:xfrm>
            <a:prstGeom prst="roundRect">
              <a:avLst/>
            </a:prstGeom>
            <a:solidFill>
              <a:schemeClr val="bg1">
                <a:lumMod val="85000"/>
                <a:lumOff val="1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>
                  <a:latin typeface="Consolas" panose="020B0609020204030204" pitchFamily="49" charset="0"/>
                </a:rPr>
                <a:t>While</a:t>
              </a:r>
              <a:endParaRPr lang="pt-BR" sz="1400" dirty="0">
                <a:latin typeface="Consolas" panose="020B0609020204030204" pitchFamily="49" charset="0"/>
              </a:endParaRPr>
            </a:p>
          </p:txBody>
        </p:sp>
        <p:cxnSp>
          <p:nvCxnSpPr>
            <p:cNvPr id="25" name="Conector: Angulado 24">
              <a:extLst>
                <a:ext uri="{FF2B5EF4-FFF2-40B4-BE49-F238E27FC236}">
                  <a16:creationId xmlns:a16="http://schemas.microsoft.com/office/drawing/2014/main" id="{B30C2F2F-A7C7-4FD7-8DFB-F0113134C5F2}"/>
                </a:ext>
              </a:extLst>
            </p:cNvPr>
            <p:cNvCxnSpPr>
              <a:cxnSpLocks/>
              <a:stCxn id="24" idx="0"/>
              <a:endCxn id="19" idx="2"/>
            </p:cNvCxnSpPr>
            <p:nvPr/>
          </p:nvCxnSpPr>
          <p:spPr>
            <a:xfrm rot="5400000" flipH="1" flipV="1">
              <a:off x="9638829" y="4777732"/>
              <a:ext cx="712527" cy="80631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tângulo: Cantos Arredondados 25">
              <a:extLst>
                <a:ext uri="{FF2B5EF4-FFF2-40B4-BE49-F238E27FC236}">
                  <a16:creationId xmlns:a16="http://schemas.microsoft.com/office/drawing/2014/main" id="{AA8C5DE3-1040-4BCA-9383-3A2F57654AD4}"/>
                </a:ext>
              </a:extLst>
            </p:cNvPr>
            <p:cNvSpPr/>
            <p:nvPr/>
          </p:nvSpPr>
          <p:spPr>
            <a:xfrm>
              <a:off x="10035796" y="5537154"/>
              <a:ext cx="724907" cy="423019"/>
            </a:xfrm>
            <a:prstGeom prst="roundRect">
              <a:avLst/>
            </a:prstGeom>
            <a:solidFill>
              <a:schemeClr val="bg1">
                <a:lumMod val="85000"/>
                <a:lumOff val="1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>
                  <a:latin typeface="Consolas" panose="020B0609020204030204" pitchFamily="49" charset="0"/>
                </a:rPr>
                <a:t>If</a:t>
              </a:r>
              <a:endParaRPr lang="pt-BR" sz="1400" dirty="0">
                <a:latin typeface="Consolas" panose="020B0609020204030204" pitchFamily="49" charset="0"/>
              </a:endParaRPr>
            </a:p>
          </p:txBody>
        </p:sp>
        <p:cxnSp>
          <p:nvCxnSpPr>
            <p:cNvPr id="29" name="Conector: Angulado 28">
              <a:extLst>
                <a:ext uri="{FF2B5EF4-FFF2-40B4-BE49-F238E27FC236}">
                  <a16:creationId xmlns:a16="http://schemas.microsoft.com/office/drawing/2014/main" id="{25D9FC6B-1D93-44E6-8556-170E6D575D07}"/>
                </a:ext>
              </a:extLst>
            </p:cNvPr>
            <p:cNvCxnSpPr>
              <a:cxnSpLocks/>
              <a:stCxn id="38" idx="0"/>
              <a:endCxn id="19" idx="2"/>
            </p:cNvCxnSpPr>
            <p:nvPr/>
          </p:nvCxnSpPr>
          <p:spPr>
            <a:xfrm rot="16200000" flipV="1">
              <a:off x="10445146" y="4777733"/>
              <a:ext cx="712527" cy="806316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tângulo: Cantos Arredondados 37">
              <a:extLst>
                <a:ext uri="{FF2B5EF4-FFF2-40B4-BE49-F238E27FC236}">
                  <a16:creationId xmlns:a16="http://schemas.microsoft.com/office/drawing/2014/main" id="{928BCE3A-BF94-42E6-832F-B6291CB8D8CA}"/>
                </a:ext>
              </a:extLst>
            </p:cNvPr>
            <p:cNvSpPr/>
            <p:nvPr/>
          </p:nvSpPr>
          <p:spPr>
            <a:xfrm>
              <a:off x="10842113" y="5537154"/>
              <a:ext cx="724907" cy="423019"/>
            </a:xfrm>
            <a:prstGeom prst="roundRect">
              <a:avLst/>
            </a:prstGeom>
            <a:solidFill>
              <a:schemeClr val="bg1">
                <a:lumMod val="85000"/>
                <a:lumOff val="1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┅</a:t>
              </a:r>
            </a:p>
          </p:txBody>
        </p:sp>
        <p:cxnSp>
          <p:nvCxnSpPr>
            <p:cNvPr id="39" name="Conector reto 38">
              <a:extLst>
                <a:ext uri="{FF2B5EF4-FFF2-40B4-BE49-F238E27FC236}">
                  <a16:creationId xmlns:a16="http://schemas.microsoft.com/office/drawing/2014/main" id="{5105CF18-0BDE-448B-9204-FDED3037DCF5}"/>
                </a:ext>
              </a:extLst>
            </p:cNvPr>
            <p:cNvCxnSpPr>
              <a:cxnSpLocks/>
              <a:stCxn id="19" idx="2"/>
              <a:endCxn id="26" idx="0"/>
            </p:cNvCxnSpPr>
            <p:nvPr/>
          </p:nvCxnSpPr>
          <p:spPr>
            <a:xfrm flipH="1">
              <a:off x="10398250" y="4824627"/>
              <a:ext cx="1" cy="7125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4CDFCA36-D69D-44B0-8BD7-5D9F582DF651}"/>
              </a:ext>
            </a:extLst>
          </p:cNvPr>
          <p:cNvGrpSpPr/>
          <p:nvPr/>
        </p:nvGrpSpPr>
        <p:grpSpPr>
          <a:xfrm>
            <a:off x="5806380" y="4437112"/>
            <a:ext cx="1879507" cy="1563778"/>
            <a:chOff x="6955284" y="4396396"/>
            <a:chExt cx="1879507" cy="1563778"/>
          </a:xfrm>
        </p:grpSpPr>
        <p:sp>
          <p:nvSpPr>
            <p:cNvPr id="36" name="Retângulo: Cantos Arredondados 35">
              <a:extLst>
                <a:ext uri="{FF2B5EF4-FFF2-40B4-BE49-F238E27FC236}">
                  <a16:creationId xmlns:a16="http://schemas.microsoft.com/office/drawing/2014/main" id="{EA4C01C2-789F-43AB-A030-41AA5A306C20}"/>
                </a:ext>
              </a:extLst>
            </p:cNvPr>
            <p:cNvSpPr/>
            <p:nvPr/>
          </p:nvSpPr>
          <p:spPr>
            <a:xfrm>
              <a:off x="7458950" y="4396396"/>
              <a:ext cx="872438" cy="423019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 err="1">
                  <a:latin typeface="Consolas" panose="020B0609020204030204" pitchFamily="49" charset="0"/>
                </a:rPr>
                <a:t>Expr</a:t>
              </a:r>
              <a:endParaRPr lang="pt-BR" sz="1400" b="1" dirty="0">
                <a:latin typeface="Consolas" panose="020B0609020204030204" pitchFamily="49" charset="0"/>
              </a:endParaRPr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82A156EE-B625-4831-8629-F183BD299ED4}"/>
                </a:ext>
              </a:extLst>
            </p:cNvPr>
            <p:cNvSpPr/>
            <p:nvPr/>
          </p:nvSpPr>
          <p:spPr>
            <a:xfrm>
              <a:off x="6955284" y="5537155"/>
              <a:ext cx="577757" cy="423019"/>
            </a:xfrm>
            <a:prstGeom prst="roundRect">
              <a:avLst/>
            </a:prstGeom>
            <a:solidFill>
              <a:schemeClr val="bg1">
                <a:lumMod val="85000"/>
                <a:lumOff val="1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Ari</a:t>
              </a:r>
              <a:endParaRPr lang="pt-BR" sz="1400" dirty="0">
                <a:latin typeface="Consolas" panose="020B0609020204030204" pitchFamily="49" charset="0"/>
              </a:endParaRPr>
            </a:p>
          </p:txBody>
        </p:sp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id="{38D557E5-BB1A-4FA1-A51F-17DFEDC5ED50}"/>
                </a:ext>
              </a:extLst>
            </p:cNvPr>
            <p:cNvSpPr/>
            <p:nvPr/>
          </p:nvSpPr>
          <p:spPr>
            <a:xfrm>
              <a:off x="7621839" y="5537155"/>
              <a:ext cx="561947" cy="423019"/>
            </a:xfrm>
            <a:prstGeom prst="roundRect">
              <a:avLst/>
            </a:prstGeom>
            <a:solidFill>
              <a:schemeClr val="bg1">
                <a:lumMod val="85000"/>
                <a:lumOff val="1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 err="1">
                  <a:latin typeface="Consolas" panose="020B0609020204030204" pitchFamily="49" charset="0"/>
                </a:rPr>
                <a:t>Rel</a:t>
              </a:r>
              <a:endParaRPr lang="pt-BR" sz="1400" dirty="0">
                <a:latin typeface="Consolas" panose="020B0609020204030204" pitchFamily="49" charset="0"/>
              </a:endParaRPr>
            </a:p>
          </p:txBody>
        </p:sp>
        <p:cxnSp>
          <p:nvCxnSpPr>
            <p:cNvPr id="47" name="Conector: Angulado 46">
              <a:extLst>
                <a:ext uri="{FF2B5EF4-FFF2-40B4-BE49-F238E27FC236}">
                  <a16:creationId xmlns:a16="http://schemas.microsoft.com/office/drawing/2014/main" id="{3A396915-CE2A-4012-B686-F3B67B47474D}"/>
                </a:ext>
              </a:extLst>
            </p:cNvPr>
            <p:cNvCxnSpPr>
              <a:cxnSpLocks/>
              <a:stCxn id="49" idx="0"/>
            </p:cNvCxnSpPr>
            <p:nvPr/>
          </p:nvCxnSpPr>
          <p:spPr>
            <a:xfrm rot="16200000" flipV="1">
              <a:off x="7865626" y="4848962"/>
              <a:ext cx="717738" cy="65864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: Angulado 47">
              <a:extLst>
                <a:ext uri="{FF2B5EF4-FFF2-40B4-BE49-F238E27FC236}">
                  <a16:creationId xmlns:a16="http://schemas.microsoft.com/office/drawing/2014/main" id="{CB4996EF-6BA7-4570-A06E-F8B7A7EA81C6}"/>
                </a:ext>
              </a:extLst>
            </p:cNvPr>
            <p:cNvCxnSpPr>
              <a:cxnSpLocks/>
              <a:stCxn id="44" idx="0"/>
            </p:cNvCxnSpPr>
            <p:nvPr/>
          </p:nvCxnSpPr>
          <p:spPr>
            <a:xfrm rot="5400000" flipH="1" flipV="1">
              <a:off x="7210797" y="4852783"/>
              <a:ext cx="717739" cy="651006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80B8F321-7D6F-428A-A364-77DBE2E1B0EB}"/>
                </a:ext>
              </a:extLst>
            </p:cNvPr>
            <p:cNvSpPr/>
            <p:nvPr/>
          </p:nvSpPr>
          <p:spPr>
            <a:xfrm>
              <a:off x="8272844" y="5537155"/>
              <a:ext cx="561947" cy="423019"/>
            </a:xfrm>
            <a:prstGeom prst="roundRect">
              <a:avLst/>
            </a:prstGeom>
            <a:solidFill>
              <a:schemeClr val="bg1">
                <a:lumMod val="85000"/>
                <a:lumOff val="1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+mj-lt"/>
                </a:rPr>
                <a:t>┅</a:t>
              </a:r>
            </a:p>
          </p:txBody>
        </p:sp>
        <p:cxnSp>
          <p:nvCxnSpPr>
            <p:cNvPr id="50" name="Conector reto 49">
              <a:extLst>
                <a:ext uri="{FF2B5EF4-FFF2-40B4-BE49-F238E27FC236}">
                  <a16:creationId xmlns:a16="http://schemas.microsoft.com/office/drawing/2014/main" id="{80C96908-538B-4D9B-817C-ED386CADA667}"/>
                </a:ext>
              </a:extLst>
            </p:cNvPr>
            <p:cNvCxnSpPr>
              <a:cxnSpLocks/>
              <a:stCxn id="36" idx="2"/>
              <a:endCxn id="45" idx="0"/>
            </p:cNvCxnSpPr>
            <p:nvPr/>
          </p:nvCxnSpPr>
          <p:spPr>
            <a:xfrm>
              <a:off x="7895169" y="4819415"/>
              <a:ext cx="7644" cy="7177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8097987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89EED1-A4CE-46BD-9961-6CB861A7C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Geração de Código Intermediário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11A352-94BA-4C6A-ACEC-68790C5F4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geração de código para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instruções</a:t>
            </a:r>
            <a:endParaRPr lang="pt-BR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AD89A35-EC5C-408F-B5AD-193A25BAED39}"/>
              </a:ext>
            </a:extLst>
          </p:cNvPr>
          <p:cNvSpPr txBox="1"/>
          <p:nvPr/>
        </p:nvSpPr>
        <p:spPr>
          <a:xfrm>
            <a:off x="1197868" y="2462748"/>
            <a:ext cx="6805068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600" dirty="0">
                <a:latin typeface="Consolas" panose="020B0609020204030204" pitchFamily="49" charset="0"/>
              </a:rPr>
              <a:t> : </a:t>
            </a:r>
            <a:r>
              <a:rPr lang="pt-BR" sz="16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public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Stmt</a:t>
            </a:r>
            <a:endParaRPr lang="pt-BR" sz="1600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6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private</a:t>
            </a:r>
            <a:r>
              <a:rPr lang="pt-BR" sz="1600" dirty="0">
                <a:latin typeface="Consolas" panose="020B0609020204030204" pitchFamily="49" charset="0"/>
              </a:rPr>
              <a:t>: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Expr</a:t>
            </a:r>
            <a:r>
              <a:rPr lang="pt-BR" sz="1600" dirty="0">
                <a:latin typeface="Consolas" panose="020B0609020204030204" pitchFamily="49" charset="0"/>
              </a:rPr>
              <a:t> E;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Stmt</a:t>
            </a:r>
            <a:r>
              <a:rPr lang="pt-BR" sz="1600" dirty="0">
                <a:latin typeface="Consolas" panose="020B0609020204030204" pitchFamily="49" charset="0"/>
              </a:rPr>
              <a:t> S;</a:t>
            </a:r>
          </a:p>
          <a:p>
            <a:endParaRPr lang="pt-BR" sz="1600" dirty="0">
              <a:solidFill>
                <a:schemeClr val="bg2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6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public</a:t>
            </a:r>
            <a:r>
              <a:rPr lang="pt-BR" sz="1600" dirty="0">
                <a:latin typeface="Consolas" panose="020B0609020204030204" pitchFamily="49" charset="0"/>
              </a:rPr>
              <a:t>: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Expr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</a:rPr>
              <a:t>e, </a:t>
            </a:r>
            <a:r>
              <a:rPr lang="pt-BR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Stmt</a:t>
            </a:r>
            <a:r>
              <a:rPr lang="pt-BR" sz="1600" dirty="0">
                <a:latin typeface="Consolas" panose="020B0609020204030204" pitchFamily="49" charset="0"/>
              </a:rPr>
              <a:t> s) : E(e), S(s) { </a:t>
            </a:r>
            <a:r>
              <a:rPr lang="pt-BR" sz="1600" dirty="0" err="1">
                <a:latin typeface="Consolas" panose="020B0609020204030204" pitchFamily="49" charset="0"/>
              </a:rPr>
              <a:t>after</a:t>
            </a:r>
            <a:r>
              <a:rPr lang="pt-BR" sz="1600" dirty="0">
                <a:latin typeface="Consolas" panose="020B0609020204030204" pitchFamily="49" charset="0"/>
              </a:rPr>
              <a:t> = </a:t>
            </a:r>
            <a:r>
              <a:rPr lang="pt-BR" sz="1600" dirty="0" err="1">
                <a:latin typeface="Consolas" panose="020B0609020204030204" pitchFamily="49" charset="0"/>
              </a:rPr>
              <a:t>NewLabel</a:t>
            </a:r>
            <a:r>
              <a:rPr lang="pt-BR" sz="1600" dirty="0">
                <a:latin typeface="Consolas" panose="020B0609020204030204" pitchFamily="49" charset="0"/>
              </a:rPr>
              <a:t>();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Gen</a:t>
            </a:r>
            <a:r>
              <a:rPr lang="pt-BR" sz="1600" dirty="0">
                <a:latin typeface="Consolas" panose="020B0609020204030204" pitchFamily="49" charset="0"/>
              </a:rPr>
              <a:t>() </a:t>
            </a:r>
            <a:br>
              <a:rPr lang="pt-BR" sz="1600" dirty="0">
                <a:latin typeface="Consolas" panose="020B0609020204030204" pitchFamily="49" charset="0"/>
              </a:rPr>
            </a:br>
            <a:r>
              <a:rPr lang="pt-BR" sz="1600" dirty="0">
                <a:latin typeface="Consolas" panose="020B0609020204030204" pitchFamily="49" charset="0"/>
              </a:rPr>
              <a:t>    {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  </a:t>
            </a:r>
            <a:r>
              <a:rPr lang="pt-BR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Expr</a:t>
            </a:r>
            <a:r>
              <a:rPr lang="pt-BR" sz="1600" dirty="0">
                <a:latin typeface="Consolas" panose="020B0609020204030204" pitchFamily="49" charset="0"/>
              </a:rPr>
              <a:t> n = </a:t>
            </a:r>
            <a:r>
              <a:rPr lang="pt-BR" sz="1600" dirty="0" err="1">
                <a:latin typeface="Consolas" panose="020B0609020204030204" pitchFamily="49" charset="0"/>
              </a:rPr>
              <a:t>E.Rvalue</a:t>
            </a:r>
            <a:r>
              <a:rPr lang="pt-BR" sz="16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  Print(</a:t>
            </a:r>
            <a:r>
              <a:rPr lang="pt-BR" sz="1600" dirty="0">
                <a:solidFill>
                  <a:srgbClr val="FF7575"/>
                </a:solidFill>
                <a:latin typeface="Consolas" panose="020B0609020204030204" pitchFamily="49" charset="0"/>
              </a:rPr>
              <a:t>"ifFalse " </a:t>
            </a:r>
            <a:r>
              <a:rPr lang="pt-BR" sz="1600" dirty="0">
                <a:latin typeface="Consolas" panose="020B0609020204030204" pitchFamily="49" charset="0"/>
              </a:rPr>
              <a:t>+ </a:t>
            </a:r>
            <a:r>
              <a:rPr lang="pt-BR" sz="1600" dirty="0" err="1">
                <a:latin typeface="Consolas" panose="020B0609020204030204" pitchFamily="49" charset="0"/>
              </a:rPr>
              <a:t>n.ToString</a:t>
            </a:r>
            <a:r>
              <a:rPr lang="pt-BR" sz="1600" dirty="0">
                <a:latin typeface="Consolas" panose="020B0609020204030204" pitchFamily="49" charset="0"/>
              </a:rPr>
              <a:t>() + </a:t>
            </a:r>
            <a:r>
              <a:rPr lang="pt-BR" sz="1600" dirty="0">
                <a:solidFill>
                  <a:srgbClr val="FF7575"/>
                </a:solidFill>
                <a:latin typeface="Consolas" panose="020B0609020204030204" pitchFamily="49" charset="0"/>
              </a:rPr>
              <a:t>" goto " </a:t>
            </a:r>
            <a:r>
              <a:rPr lang="pt-BR" sz="1600" dirty="0">
                <a:latin typeface="Consolas" panose="020B0609020204030204" pitchFamily="49" charset="0"/>
              </a:rPr>
              <a:t>+ </a:t>
            </a:r>
            <a:r>
              <a:rPr lang="pt-BR" sz="1600" dirty="0" err="1">
                <a:latin typeface="Consolas" panose="020B0609020204030204" pitchFamily="49" charset="0"/>
              </a:rPr>
              <a:t>after</a:t>
            </a:r>
            <a:r>
              <a:rPr lang="pt-BR" sz="16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  </a:t>
            </a:r>
            <a:r>
              <a:rPr lang="pt-BR" sz="1600" dirty="0" err="1">
                <a:latin typeface="Consolas" panose="020B0609020204030204" pitchFamily="49" charset="0"/>
              </a:rPr>
              <a:t>S.Gen</a:t>
            </a:r>
            <a:r>
              <a:rPr lang="pt-BR" sz="16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  Print(</a:t>
            </a:r>
            <a:r>
              <a:rPr lang="pt-BR" sz="1600" dirty="0" err="1">
                <a:latin typeface="Consolas" panose="020B0609020204030204" pitchFamily="49" charset="0"/>
              </a:rPr>
              <a:t>after</a:t>
            </a:r>
            <a:r>
              <a:rPr lang="pt-BR" sz="1600" dirty="0">
                <a:latin typeface="Consolas" panose="020B0609020204030204" pitchFamily="49" charset="0"/>
              </a:rPr>
              <a:t> + </a:t>
            </a:r>
            <a:r>
              <a:rPr lang="pt-BR" sz="1600" dirty="0">
                <a:solidFill>
                  <a:srgbClr val="FF7575"/>
                </a:solidFill>
                <a:latin typeface="Consolas" panose="020B0609020204030204" pitchFamily="49" charset="0"/>
              </a:rPr>
              <a:t>":"</a:t>
            </a:r>
            <a:r>
              <a:rPr lang="pt-BR" sz="1600" dirty="0">
                <a:latin typeface="Consolas" panose="020B0609020204030204" pitchFamily="49" charset="0"/>
              </a:rPr>
              <a:t>); 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157B11B4-42BE-4032-A248-5E960A090F03}"/>
              </a:ext>
            </a:extLst>
          </p:cNvPr>
          <p:cNvGrpSpPr/>
          <p:nvPr/>
        </p:nvGrpSpPr>
        <p:grpSpPr>
          <a:xfrm>
            <a:off x="8542684" y="3645025"/>
            <a:ext cx="3024336" cy="2650821"/>
            <a:chOff x="4245713" y="3015529"/>
            <a:chExt cx="3492221" cy="3082869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C352F0C9-23EC-4EC4-8275-FB2FFCFDDD39}"/>
                </a:ext>
              </a:extLst>
            </p:cNvPr>
            <p:cNvSpPr/>
            <p:nvPr/>
          </p:nvSpPr>
          <p:spPr>
            <a:xfrm>
              <a:off x="5217654" y="3488226"/>
              <a:ext cx="2520280" cy="115212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código para calcular </a:t>
              </a:r>
              <a:br>
                <a:rPr lang="pt-BR" sz="1400" dirty="0"/>
              </a:br>
              <a:r>
                <a:rPr lang="pt-BR" sz="1400" i="1" dirty="0" err="1">
                  <a:latin typeface="Consolas" panose="020B0609020204030204" pitchFamily="49" charset="0"/>
                </a:rPr>
                <a:t>expr</a:t>
              </a:r>
              <a:r>
                <a:rPr lang="pt-BR" sz="1400" dirty="0"/>
                <a:t> e armazená-lo </a:t>
              </a:r>
              <a:br>
                <a:rPr lang="pt-BR" sz="1400" dirty="0"/>
              </a:br>
              <a:r>
                <a:rPr lang="pt-BR" sz="1400" dirty="0"/>
                <a:t>em </a:t>
              </a:r>
              <a:r>
                <a:rPr lang="pt-BR" sz="1400" dirty="0">
                  <a:latin typeface="Consolas" panose="020B0609020204030204" pitchFamily="49" charset="0"/>
                </a:rPr>
                <a:t>t</a:t>
              </a: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4B447DF9-11E0-4D6B-9BFA-F73010AC80A1}"/>
                </a:ext>
              </a:extLst>
            </p:cNvPr>
            <p:cNvSpPr/>
            <p:nvPr/>
          </p:nvSpPr>
          <p:spPr>
            <a:xfrm>
              <a:off x="5217654" y="4640354"/>
              <a:ext cx="2520280" cy="5760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>
                      <a:lumMod val="65000"/>
                    </a:schemeClr>
                  </a:solidFill>
                  <a:latin typeface="Consolas" panose="020B0609020204030204" pitchFamily="49" charset="0"/>
                </a:rPr>
                <a:t>ifFalse</a:t>
              </a:r>
              <a:r>
                <a:rPr lang="pt-BR" sz="1400" dirty="0">
                  <a:latin typeface="Consolas" panose="020B0609020204030204" pitchFamily="49" charset="0"/>
                </a:rPr>
                <a:t> t </a:t>
              </a:r>
              <a:r>
                <a:rPr lang="pt-BR" sz="1400" dirty="0">
                  <a:solidFill>
                    <a:schemeClr val="tx1">
                      <a:lumMod val="65000"/>
                    </a:schemeClr>
                  </a:solidFill>
                  <a:latin typeface="Consolas" panose="020B0609020204030204" pitchFamily="49" charset="0"/>
                </a:rPr>
                <a:t>goto</a:t>
              </a:r>
              <a:r>
                <a:rPr lang="pt-BR" sz="1400" dirty="0">
                  <a:latin typeface="Consolas" panose="020B0609020204030204" pitchFamily="49" charset="0"/>
                </a:rPr>
                <a:t> </a:t>
              </a:r>
              <a:r>
                <a:rPr lang="pt-BR" sz="1400" dirty="0" err="1">
                  <a:latin typeface="Consolas" panose="020B0609020204030204" pitchFamily="49" charset="0"/>
                </a:rPr>
                <a:t>after</a:t>
              </a:r>
              <a:endParaRPr lang="pt-BR" sz="1400" dirty="0">
                <a:latin typeface="Consolas" panose="020B0609020204030204" pitchFamily="49" charset="0"/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58E1C4E2-F498-49BF-AF8E-94DA59610908}"/>
                </a:ext>
              </a:extLst>
            </p:cNvPr>
            <p:cNvSpPr/>
            <p:nvPr/>
          </p:nvSpPr>
          <p:spPr>
            <a:xfrm>
              <a:off x="5217654" y="5216418"/>
              <a:ext cx="2520280" cy="5760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código para </a:t>
              </a:r>
              <a:r>
                <a:rPr lang="pt-BR" sz="1400" i="1" dirty="0" err="1">
                  <a:latin typeface="Consolas" panose="020B0609020204030204" pitchFamily="49" charset="0"/>
                </a:rPr>
                <a:t>stmt</a:t>
              </a:r>
              <a:endParaRPr lang="pt-BR" sz="1400" i="1" baseline="-25000" dirty="0">
                <a:latin typeface="Consolas" panose="020B0609020204030204" pitchFamily="49" charset="0"/>
              </a:endParaRP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4A32BB6-946B-4BF7-8CD4-6A2E8EFA2A30}"/>
                </a:ext>
              </a:extLst>
            </p:cNvPr>
            <p:cNvSpPr/>
            <p:nvPr/>
          </p:nvSpPr>
          <p:spPr>
            <a:xfrm>
              <a:off x="5217654" y="5792482"/>
              <a:ext cx="2520280" cy="30405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6EC629AB-457F-476A-A350-C3DBE1455E09}"/>
                </a:ext>
              </a:extLst>
            </p:cNvPr>
            <p:cNvSpPr txBox="1"/>
            <p:nvPr/>
          </p:nvSpPr>
          <p:spPr>
            <a:xfrm>
              <a:off x="4245713" y="5759844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err="1">
                  <a:latin typeface="Consolas" panose="020B0609020204030204" pitchFamily="49" charset="0"/>
                </a:rPr>
                <a:t>after</a:t>
              </a:r>
              <a:r>
                <a:rPr lang="pt-BR" sz="1600" dirty="0">
                  <a:latin typeface="Consolas" panose="020B0609020204030204" pitchFamily="49" charset="0"/>
                </a:rPr>
                <a:t>: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553C91B0-8AEA-49C0-AA8F-A7A6624E9938}"/>
                </a:ext>
              </a:extLst>
            </p:cNvPr>
            <p:cNvSpPr/>
            <p:nvPr/>
          </p:nvSpPr>
          <p:spPr>
            <a:xfrm>
              <a:off x="5190202" y="3015529"/>
              <a:ext cx="175560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if</a:t>
              </a:r>
              <a:r>
                <a:rPr lang="pt-BR" sz="1600" dirty="0">
                  <a:latin typeface="Consolas" panose="020B0609020204030204" pitchFamily="49" charset="0"/>
                </a:rPr>
                <a:t> </a:t>
              </a:r>
              <a:r>
                <a:rPr lang="pt-BR" sz="1600" dirty="0">
                  <a:solidFill>
                    <a:srgbClr val="FF4343"/>
                  </a:solidFill>
                  <a:latin typeface="Consolas" panose="020B0609020204030204" pitchFamily="49" charset="0"/>
                </a:rPr>
                <a:t>(</a:t>
              </a:r>
              <a:r>
                <a:rPr lang="pt-BR" sz="1600" i="1" dirty="0" err="1">
                  <a:latin typeface="Consolas" panose="020B0609020204030204" pitchFamily="49" charset="0"/>
                </a:rPr>
                <a:t>expr</a:t>
              </a:r>
              <a:r>
                <a:rPr lang="pt-BR" sz="1600" dirty="0">
                  <a:solidFill>
                    <a:srgbClr val="FF4343"/>
                  </a:solidFill>
                  <a:latin typeface="Consolas" panose="020B0609020204030204" pitchFamily="49" charset="0"/>
                </a:rPr>
                <a:t>)</a:t>
              </a:r>
              <a:r>
                <a:rPr lang="pt-BR" sz="1600" dirty="0">
                  <a:latin typeface="Consolas" panose="020B0609020204030204" pitchFamily="49" charset="0"/>
                </a:rPr>
                <a:t> </a:t>
              </a:r>
              <a:r>
                <a:rPr lang="pt-BR" sz="1600" i="1" dirty="0" err="1">
                  <a:latin typeface="Consolas" panose="020B0609020204030204" pitchFamily="49" charset="0"/>
                </a:rPr>
                <a:t>stmt</a:t>
              </a:r>
              <a:endParaRPr lang="pt-BR" sz="1600" dirty="0"/>
            </a:p>
          </p:txBody>
        </p:sp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A9F39AF-13B3-4698-85D6-F2BCF081EA79}"/>
              </a:ext>
            </a:extLst>
          </p:cNvPr>
          <p:cNvSpPr txBox="1"/>
          <p:nvPr/>
        </p:nvSpPr>
        <p:spPr>
          <a:xfrm>
            <a:off x="9360631" y="2131089"/>
            <a:ext cx="19688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>
                <a:solidFill>
                  <a:srgbClr val="FF4343"/>
                </a:solidFill>
                <a:latin typeface="Consolas" panose="020B0609020204030204" pitchFamily="49" charset="0"/>
              </a:rPr>
              <a:t>if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FF4343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>
                <a:latin typeface="Consolas" panose="020B0609020204030204" pitchFamily="49" charset="0"/>
              </a:rPr>
              <a:t>a &gt; 2</a:t>
            </a:r>
            <a:r>
              <a:rPr lang="pt-BR" sz="1200" dirty="0">
                <a:solidFill>
                  <a:srgbClr val="FF4343"/>
                </a:solidFill>
                <a:latin typeface="Consolas" panose="020B0609020204030204" pitchFamily="49" charset="0"/>
              </a:rPr>
              <a:t>)</a:t>
            </a:r>
            <a:r>
              <a:rPr lang="pt-BR" sz="1200" dirty="0">
                <a:latin typeface="Consolas" panose="020B0609020204030204" pitchFamily="49" charset="0"/>
              </a:rPr>
              <a:t> c = a + b</a:t>
            </a:r>
            <a:r>
              <a:rPr lang="pt-BR" sz="1200" dirty="0">
                <a:solidFill>
                  <a:srgbClr val="FF4343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---------------------</a:t>
            </a:r>
          </a:p>
          <a:p>
            <a:r>
              <a:rPr lang="pt-BR" sz="12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1:</a:t>
            </a:r>
            <a:r>
              <a:rPr lang="pt-BR" sz="1200" dirty="0">
                <a:latin typeface="Consolas" panose="020B0609020204030204" pitchFamily="49" charset="0"/>
              </a:rPr>
              <a:t> t1 </a:t>
            </a:r>
            <a:r>
              <a:rPr lang="pt-BR" sz="12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pt-BR" sz="1200" dirty="0">
                <a:latin typeface="Consolas" panose="020B0609020204030204" pitchFamily="49" charset="0"/>
              </a:rPr>
              <a:t> a </a:t>
            </a:r>
            <a:r>
              <a:rPr lang="pt-BR" sz="12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pt-BR" sz="1200" dirty="0">
                <a:latin typeface="Consolas" panose="020B0609020204030204" pitchFamily="49" charset="0"/>
              </a:rPr>
              <a:t> 2</a:t>
            </a:r>
          </a:p>
          <a:p>
            <a:r>
              <a:rPr lang="pt-BR" sz="12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2: ifFalse</a:t>
            </a:r>
            <a:r>
              <a:rPr lang="pt-BR" sz="1200" dirty="0">
                <a:latin typeface="Consolas" panose="020B0609020204030204" pitchFamily="49" charset="0"/>
              </a:rPr>
              <a:t> t1 </a:t>
            </a:r>
            <a:r>
              <a:rPr lang="pt-BR" sz="12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goto</a:t>
            </a:r>
            <a:r>
              <a:rPr lang="pt-BR" sz="1200" dirty="0">
                <a:latin typeface="Consolas" panose="020B0609020204030204" pitchFamily="49" charset="0"/>
              </a:rPr>
              <a:t> 5</a:t>
            </a:r>
          </a:p>
          <a:p>
            <a:r>
              <a:rPr lang="pt-BR" sz="12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3: </a:t>
            </a:r>
            <a:r>
              <a:rPr lang="pt-BR" sz="1200" dirty="0">
                <a:latin typeface="Consolas" panose="020B0609020204030204" pitchFamily="49" charset="0"/>
              </a:rPr>
              <a:t>t2 </a:t>
            </a:r>
            <a:r>
              <a:rPr lang="pt-BR" sz="12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pt-BR" sz="1200" dirty="0">
                <a:latin typeface="Consolas" panose="020B0609020204030204" pitchFamily="49" charset="0"/>
              </a:rPr>
              <a:t> a </a:t>
            </a:r>
            <a:r>
              <a:rPr lang="pt-BR" sz="12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pt-BR" sz="1200" dirty="0">
                <a:latin typeface="Consolas" panose="020B0609020204030204" pitchFamily="49" charset="0"/>
              </a:rPr>
              <a:t> b</a:t>
            </a:r>
          </a:p>
          <a:p>
            <a:r>
              <a:rPr lang="pt-BR" sz="12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4: </a:t>
            </a:r>
            <a:r>
              <a:rPr lang="pt-BR" sz="1200" dirty="0">
                <a:latin typeface="Consolas" panose="020B0609020204030204" pitchFamily="49" charset="0"/>
              </a:rPr>
              <a:t>c</a:t>
            </a:r>
            <a:r>
              <a:rPr lang="pt-BR" sz="12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>
                <a:latin typeface="Consolas" panose="020B0609020204030204" pitchFamily="49" charset="0"/>
              </a:rPr>
              <a:t>t2</a:t>
            </a:r>
            <a:r>
              <a:rPr lang="pt-BR" sz="12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sz="12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5:</a:t>
            </a:r>
          </a:p>
        </p:txBody>
      </p:sp>
    </p:spTree>
    <p:extLst>
      <p:ext uri="{BB962C8B-B14F-4D97-AF65-F5344CB8AC3E}">
        <p14:creationId xmlns:p14="http://schemas.microsoft.com/office/powerpoint/2010/main" val="2467566659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10BE99-D075-4D56-B000-2038CD034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Geração de Código Intermediário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2A2A0D-B36D-49F6-A57E-E1F8D377F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geração de código para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expressões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Usa funções que quando aplicadas a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nó n</a:t>
            </a:r>
            <a:r>
              <a:rPr lang="pt-BR" dirty="0"/>
              <a:t>:</a:t>
            </a:r>
            <a:endParaRPr lang="pt-BR" i="1" dirty="0">
              <a:latin typeface="Consolas" panose="020B0609020204030204" pitchFamily="49" charset="0"/>
            </a:endParaRPr>
          </a:p>
          <a:p>
            <a:pPr lvl="2"/>
            <a:r>
              <a:rPr lang="pt-BR" b="1" dirty="0" err="1">
                <a:latin typeface="Consolas" panose="020B0609020204030204" pitchFamily="49" charset="0"/>
              </a:rPr>
              <a:t>Rvalue</a:t>
            </a:r>
            <a:r>
              <a:rPr lang="pt-BR" b="1" dirty="0">
                <a:latin typeface="Consolas" panose="020B0609020204030204" pitchFamily="49" charset="0"/>
              </a:rPr>
              <a:t>()</a:t>
            </a:r>
            <a:r>
              <a:rPr lang="pt-BR" dirty="0"/>
              <a:t>: gera instruções para calcular n em um </a:t>
            </a:r>
            <a:br>
              <a:rPr lang="pt-BR" dirty="0"/>
            </a:br>
            <a:r>
              <a:rPr lang="pt-BR" dirty="0"/>
              <a:t>temporário e retorna um novo nó </a:t>
            </a:r>
            <a:br>
              <a:rPr lang="pt-BR" dirty="0"/>
            </a:br>
            <a:r>
              <a:rPr lang="pt-BR" dirty="0"/>
              <a:t>representando o temporário</a:t>
            </a:r>
          </a:p>
          <a:p>
            <a:pPr lvl="2"/>
            <a:endParaRPr lang="pt-BR" dirty="0"/>
          </a:p>
          <a:p>
            <a:pPr lvl="2"/>
            <a:r>
              <a:rPr lang="pt-BR" b="1" dirty="0" err="1">
                <a:latin typeface="Consolas" panose="020B0609020204030204" pitchFamily="49" charset="0"/>
              </a:rPr>
              <a:t>Lvalue</a:t>
            </a:r>
            <a:r>
              <a:rPr lang="pt-BR" b="1" dirty="0">
                <a:latin typeface="Consolas" panose="020B0609020204030204" pitchFamily="49" charset="0"/>
              </a:rPr>
              <a:t>()</a:t>
            </a:r>
            <a:r>
              <a:rPr lang="pt-BR" dirty="0"/>
              <a:t>: gera instruções para traduzir as </a:t>
            </a:r>
            <a:r>
              <a:rPr lang="pt-BR" dirty="0" err="1"/>
              <a:t>subárvores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abaixo de n e retorna um nó representando o  </a:t>
            </a:r>
            <a:br>
              <a:rPr lang="pt-BR" dirty="0"/>
            </a:br>
            <a:r>
              <a:rPr lang="pt-BR" dirty="0"/>
              <a:t>"local de armazenamento" para n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C7BC7801-9340-44FB-8408-FC8ED02777BC}"/>
              </a:ext>
            </a:extLst>
          </p:cNvPr>
          <p:cNvSpPr/>
          <p:nvPr/>
        </p:nvSpPr>
        <p:spPr>
          <a:xfrm>
            <a:off x="2059982" y="4285930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t1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latin typeface="Consolas" panose="020B0609020204030204" pitchFamily="49" charset="0"/>
              </a:rPr>
              <a:t> i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pt-BR" dirty="0">
                <a:latin typeface="Consolas" panose="020B0609020204030204" pitchFamily="49" charset="0"/>
              </a:rPr>
              <a:t> j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C169A6DB-BAF3-4F57-AADD-916C9FB5640D}"/>
              </a:ext>
            </a:extLst>
          </p:cNvPr>
          <p:cNvSpPr/>
          <p:nvPr/>
        </p:nvSpPr>
        <p:spPr>
          <a:xfrm>
            <a:off x="2059982" y="5795972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k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latin typeface="Consolas" panose="020B0609020204030204" pitchFamily="49" charset="0"/>
              </a:rPr>
              <a:t> t1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6A871754-2795-4AA0-86F4-1E0E98B2FE28}"/>
              </a:ext>
            </a:extLst>
          </p:cNvPr>
          <p:cNvGrpSpPr/>
          <p:nvPr/>
        </p:nvGrpSpPr>
        <p:grpSpPr>
          <a:xfrm>
            <a:off x="9191729" y="4470596"/>
            <a:ext cx="2205128" cy="1694415"/>
            <a:chOff x="9190756" y="3894825"/>
            <a:chExt cx="2205128" cy="1694415"/>
          </a:xfrm>
        </p:grpSpPr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7306817E-EA5E-4342-85B3-C168CFA6859A}"/>
                </a:ext>
              </a:extLst>
            </p:cNvPr>
            <p:cNvSpPr txBox="1"/>
            <p:nvPr/>
          </p:nvSpPr>
          <p:spPr>
            <a:xfrm>
              <a:off x="10382383" y="451925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32F54D9E-A428-4E8D-B086-F752F0BEDB50}"/>
                </a:ext>
              </a:extLst>
            </p:cNvPr>
            <p:cNvSpPr txBox="1"/>
            <p:nvPr/>
          </p:nvSpPr>
          <p:spPr>
            <a:xfrm>
              <a:off x="11082978" y="520368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</a:rPr>
                <a:t>j</a:t>
              </a:r>
              <a:endParaRPr lang="pt-BR" baseline="-25000" dirty="0">
                <a:latin typeface="Consolas" panose="020B0609020204030204" pitchFamily="49" charset="0"/>
              </a:endParaRP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A6883F3E-F221-4EF6-8639-2DF85CEE4F19}"/>
                </a:ext>
              </a:extLst>
            </p:cNvPr>
            <p:cNvCxnSpPr>
              <a:cxnSpLocks/>
              <a:stCxn id="12" idx="2"/>
              <a:endCxn id="17" idx="0"/>
            </p:cNvCxnSpPr>
            <p:nvPr/>
          </p:nvCxnSpPr>
          <p:spPr>
            <a:xfrm flipH="1">
              <a:off x="9962772" y="4888586"/>
              <a:ext cx="580873" cy="33132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CD801E12-5AB0-4044-BA04-425A279843A6}"/>
                </a:ext>
              </a:extLst>
            </p:cNvPr>
            <p:cNvCxnSpPr>
              <a:cxnSpLocks/>
              <a:stCxn id="12" idx="2"/>
              <a:endCxn id="13" idx="0"/>
            </p:cNvCxnSpPr>
            <p:nvPr/>
          </p:nvCxnSpPr>
          <p:spPr>
            <a:xfrm>
              <a:off x="10543645" y="4888586"/>
              <a:ext cx="695786" cy="3150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2460192D-9B63-434F-B83A-BA58598AFC46}"/>
                </a:ext>
              </a:extLst>
            </p:cNvPr>
            <p:cNvSpPr txBox="1"/>
            <p:nvPr/>
          </p:nvSpPr>
          <p:spPr>
            <a:xfrm>
              <a:off x="9801510" y="521990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latin typeface="Consolas" panose="020B0609020204030204" pitchFamily="49" charset="0"/>
                </a:rPr>
                <a:t>i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9A22BE1C-A724-4370-919B-7B457BE3134B}"/>
                </a:ext>
              </a:extLst>
            </p:cNvPr>
            <p:cNvSpPr txBox="1"/>
            <p:nvPr/>
          </p:nvSpPr>
          <p:spPr>
            <a:xfrm>
              <a:off x="9724283" y="3894825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=</a:t>
              </a:r>
            </a:p>
          </p:txBody>
        </p: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3ACD81AB-A458-4AF1-A810-DA74FC15DC78}"/>
                </a:ext>
              </a:extLst>
            </p:cNvPr>
            <p:cNvCxnSpPr>
              <a:cxnSpLocks/>
              <a:stCxn id="18" idx="2"/>
              <a:endCxn id="22" idx="0"/>
            </p:cNvCxnSpPr>
            <p:nvPr/>
          </p:nvCxnSpPr>
          <p:spPr>
            <a:xfrm flipH="1">
              <a:off x="9352018" y="4264157"/>
              <a:ext cx="533527" cy="2585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92A0C1C3-BA77-4079-A33C-97B245AD4455}"/>
                </a:ext>
              </a:extLst>
            </p:cNvPr>
            <p:cNvCxnSpPr>
              <a:cxnSpLocks/>
              <a:stCxn id="18" idx="2"/>
              <a:endCxn id="12" idx="0"/>
            </p:cNvCxnSpPr>
            <p:nvPr/>
          </p:nvCxnSpPr>
          <p:spPr>
            <a:xfrm>
              <a:off x="9885545" y="4264157"/>
              <a:ext cx="658100" cy="2550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8B695FE8-5114-40E4-AE7D-C7D23BE46430}"/>
                </a:ext>
              </a:extLst>
            </p:cNvPr>
            <p:cNvSpPr txBox="1"/>
            <p:nvPr/>
          </p:nvSpPr>
          <p:spPr>
            <a:xfrm>
              <a:off x="9190756" y="452274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latin typeface="Consolas" panose="020B0609020204030204" pitchFamily="49" charset="0"/>
                </a:rPr>
                <a:t>k</a:t>
              </a:r>
            </a:p>
          </p:txBody>
        </p:sp>
      </p:grp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9411A2A-0EA1-4FEC-B4EA-68DDBF9457BF}"/>
              </a:ext>
            </a:extLst>
          </p:cNvPr>
          <p:cNvSpPr txBox="1"/>
          <p:nvPr/>
        </p:nvSpPr>
        <p:spPr>
          <a:xfrm>
            <a:off x="8907317" y="1935722"/>
            <a:ext cx="1931939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pt-BR" dirty="0"/>
              <a:t>Árvore sintática</a:t>
            </a:r>
          </a:p>
          <a:p>
            <a:pPr algn="ctr">
              <a:spcAft>
                <a:spcPts val="600"/>
              </a:spcAft>
            </a:pPr>
            <a:r>
              <a:rPr lang="pt-BR" dirty="0">
                <a:latin typeface="Consolas" panose="020B0609020204030204" pitchFamily="49" charset="0"/>
              </a:rPr>
              <a:t>k = i + j</a:t>
            </a:r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1701AF17-2C9C-4016-806F-2DE70E78EE73}"/>
              </a:ext>
            </a:extLst>
          </p:cNvPr>
          <p:cNvGrpSpPr/>
          <p:nvPr/>
        </p:nvGrpSpPr>
        <p:grpSpPr>
          <a:xfrm>
            <a:off x="8515856" y="2914173"/>
            <a:ext cx="2716636" cy="1491621"/>
            <a:chOff x="8515856" y="2914173"/>
            <a:chExt cx="2716636" cy="1491621"/>
          </a:xfrm>
        </p:grpSpPr>
        <p:sp>
          <p:nvSpPr>
            <p:cNvPr id="31" name="Retângulo: Cantos Arredondados 30">
              <a:extLst>
                <a:ext uri="{FF2B5EF4-FFF2-40B4-BE49-F238E27FC236}">
                  <a16:creationId xmlns:a16="http://schemas.microsoft.com/office/drawing/2014/main" id="{9679B4D5-4723-4AF5-B554-EEE3AE3D0322}"/>
                </a:ext>
              </a:extLst>
            </p:cNvPr>
            <p:cNvSpPr/>
            <p:nvPr/>
          </p:nvSpPr>
          <p:spPr>
            <a:xfrm>
              <a:off x="10249263" y="3717639"/>
              <a:ext cx="865740" cy="369332"/>
            </a:xfrm>
            <a:prstGeom prst="round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Ari</a:t>
              </a:r>
              <a:endParaRPr lang="pt-BR" dirty="0">
                <a:latin typeface="+mj-lt"/>
              </a:endParaRPr>
            </a:p>
          </p:txBody>
        </p:sp>
        <p:sp>
          <p:nvSpPr>
            <p:cNvPr id="32" name="Retângulo: Cantos Arredondados 31">
              <a:extLst>
                <a:ext uri="{FF2B5EF4-FFF2-40B4-BE49-F238E27FC236}">
                  <a16:creationId xmlns:a16="http://schemas.microsoft.com/office/drawing/2014/main" id="{1A6A366F-7394-46F1-91E0-E1D4F5164499}"/>
                </a:ext>
              </a:extLst>
            </p:cNvPr>
            <p:cNvSpPr/>
            <p:nvPr/>
          </p:nvSpPr>
          <p:spPr>
            <a:xfrm>
              <a:off x="8645357" y="3717930"/>
              <a:ext cx="841718" cy="369332"/>
            </a:xfrm>
            <a:prstGeom prst="round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Id</a:t>
              </a:r>
              <a:endParaRPr lang="pt-BR" sz="1600" dirty="0">
                <a:latin typeface="+mj-lt"/>
              </a:endParaRP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5FE97A8B-0BC4-4739-BD45-00505D488BE6}"/>
                </a:ext>
              </a:extLst>
            </p:cNvPr>
            <p:cNvSpPr/>
            <p:nvPr/>
          </p:nvSpPr>
          <p:spPr>
            <a:xfrm>
              <a:off x="9514253" y="2914173"/>
              <a:ext cx="735010" cy="390874"/>
            </a:xfrm>
            <a:prstGeom prst="round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46800" rtlCol="0" anchor="ctr"/>
            <a:lstStyle/>
            <a:p>
              <a:pPr algn="ctr"/>
              <a:r>
                <a:rPr lang="pt-BR" sz="1200" dirty="0">
                  <a:latin typeface="+mj-lt"/>
                </a:rPr>
                <a:t>Assign</a:t>
              </a:r>
              <a:r>
                <a:rPr lang="pt-BR" sz="1600" dirty="0">
                  <a:latin typeface="+mj-lt"/>
                </a:rPr>
                <a:t> </a:t>
              </a:r>
            </a:p>
          </p:txBody>
        </p: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1BF367B9-EA15-47BA-BCCB-529CFDD5A2AD}"/>
                </a:ext>
              </a:extLst>
            </p:cNvPr>
            <p:cNvCxnSpPr>
              <a:cxnSpLocks/>
              <a:stCxn id="23" idx="2"/>
              <a:endCxn id="32" idx="0"/>
            </p:cNvCxnSpPr>
            <p:nvPr/>
          </p:nvCxnSpPr>
          <p:spPr>
            <a:xfrm flipH="1">
              <a:off x="9066216" y="3305047"/>
              <a:ext cx="815542" cy="412883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576E271A-30BA-4E52-BE7B-6C7D42BC1BF7}"/>
                </a:ext>
              </a:extLst>
            </p:cNvPr>
            <p:cNvCxnSpPr>
              <a:cxnSpLocks/>
              <a:stCxn id="23" idx="2"/>
              <a:endCxn id="31" idx="0"/>
            </p:cNvCxnSpPr>
            <p:nvPr/>
          </p:nvCxnSpPr>
          <p:spPr>
            <a:xfrm>
              <a:off x="9881758" y="3305047"/>
              <a:ext cx="800375" cy="412592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918D3933-44E1-4AC0-A7BE-EFFD8A0EBB04}"/>
                </a:ext>
              </a:extLst>
            </p:cNvPr>
            <p:cNvSpPr txBox="1"/>
            <p:nvPr/>
          </p:nvSpPr>
          <p:spPr>
            <a:xfrm>
              <a:off x="10131772" y="4114132"/>
              <a:ext cx="110072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 err="1">
                  <a:latin typeface="Consolas" panose="020B0609020204030204" pitchFamily="49" charset="0"/>
                </a:rPr>
                <a:t>Rvalue</a:t>
              </a:r>
              <a:r>
                <a:rPr lang="pt-BR" sz="1200" dirty="0">
                  <a:latin typeface="Consolas" panose="020B0609020204030204" pitchFamily="49" charset="0"/>
                </a:rPr>
                <a:t>(</a:t>
              </a:r>
              <a:r>
                <a:rPr lang="pt-BR" sz="1200" dirty="0">
                  <a:solidFill>
                    <a:srgbClr val="FF4343"/>
                  </a:solidFill>
                  <a:latin typeface="Consolas" panose="020B0609020204030204" pitchFamily="49" charset="0"/>
                </a:rPr>
                <a:t>+</a:t>
              </a:r>
              <a:r>
                <a:rPr lang="pt-BR" sz="1200" dirty="0">
                  <a:latin typeface="Consolas" panose="020B0609020204030204" pitchFamily="49" charset="0"/>
                </a:rPr>
                <a:t>)</a:t>
              </a:r>
              <a:endParaRPr lang="pt-BR" sz="1200" dirty="0"/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2E7A532E-270C-4FC4-AF84-1303CD9B3082}"/>
                </a:ext>
              </a:extLst>
            </p:cNvPr>
            <p:cNvSpPr txBox="1"/>
            <p:nvPr/>
          </p:nvSpPr>
          <p:spPr>
            <a:xfrm>
              <a:off x="8515856" y="4128795"/>
              <a:ext cx="110072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 err="1">
                  <a:latin typeface="Consolas" panose="020B0609020204030204" pitchFamily="49" charset="0"/>
                </a:rPr>
                <a:t>Lvalue</a:t>
              </a:r>
              <a:r>
                <a:rPr lang="pt-BR" sz="1200" dirty="0">
                  <a:latin typeface="Consolas" panose="020B0609020204030204" pitchFamily="49" charset="0"/>
                </a:rPr>
                <a:t>(k)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00313420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65FB12-1A65-4718-81F4-1AA140D07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Geração de Código Intermediário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9A4BBE-8D35-4F90-93FD-99E3EA90F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acessos a arranjos</a:t>
            </a:r>
            <a:r>
              <a:rPr lang="pt-BR" dirty="0"/>
              <a:t> é preciso distinguir entre </a:t>
            </a:r>
            <a:r>
              <a:rPr lang="pt-BR" dirty="0" err="1"/>
              <a:t>valores-l</a:t>
            </a:r>
            <a:r>
              <a:rPr lang="pt-BR" dirty="0"/>
              <a:t> e valores-r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A expressão </a:t>
            </a:r>
            <a:r>
              <a:rPr lang="pt-BR" dirty="0">
                <a:latin typeface="Consolas" panose="020B0609020204030204" pitchFamily="49" charset="0"/>
              </a:rPr>
              <a:t>2*a[i]</a:t>
            </a:r>
            <a:r>
              <a:rPr lang="pt-BR" dirty="0"/>
              <a:t> pode ser traduzida em código de três endereços </a:t>
            </a:r>
            <a:br>
              <a:rPr lang="pt-BR" dirty="0"/>
            </a:br>
            <a:r>
              <a:rPr lang="pt-BR" dirty="0"/>
              <a:t>colocando </a:t>
            </a:r>
            <a:r>
              <a:rPr lang="pt-BR" dirty="0">
                <a:latin typeface="Consolas" panose="020B0609020204030204" pitchFamily="49" charset="0"/>
              </a:rPr>
              <a:t>a[i]</a:t>
            </a:r>
            <a:r>
              <a:rPr lang="pt-BR" dirty="0"/>
              <a:t>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em um temporário</a:t>
            </a:r>
          </a:p>
          <a:p>
            <a:pPr marL="0" indent="0">
              <a:buNone/>
            </a:pPr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No entanto se </a:t>
            </a:r>
            <a:r>
              <a:rPr lang="pt-BR" dirty="0">
                <a:latin typeface="Consolas" panose="020B0609020204030204" pitchFamily="49" charset="0"/>
              </a:rPr>
              <a:t>a[i]</a:t>
            </a:r>
            <a:r>
              <a:rPr lang="pt-BR" dirty="0"/>
              <a:t> aparecer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no lado esquerdo</a:t>
            </a:r>
            <a:r>
              <a:rPr lang="pt-BR" dirty="0"/>
              <a:t> da expressão </a:t>
            </a:r>
            <a:br>
              <a:rPr lang="pt-BR" dirty="0"/>
            </a:br>
            <a:r>
              <a:rPr lang="pt-BR" dirty="0"/>
              <a:t>não se pode usar um temporário no lugar do arranjo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6AF0660-FE32-424E-9241-735127E1A098}"/>
              </a:ext>
            </a:extLst>
          </p:cNvPr>
          <p:cNvSpPr/>
          <p:nvPr/>
        </p:nvSpPr>
        <p:spPr>
          <a:xfrm>
            <a:off x="1629916" y="3573016"/>
            <a:ext cx="15776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t1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latin typeface="Consolas" panose="020B0609020204030204" pitchFamily="49" charset="0"/>
              </a:rPr>
              <a:t> a[i]</a:t>
            </a:r>
          </a:p>
          <a:p>
            <a:r>
              <a:rPr lang="pt-BR" dirty="0">
                <a:latin typeface="Consolas" panose="020B0609020204030204" pitchFamily="49" charset="0"/>
              </a:rPr>
              <a:t>t2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latin typeface="Consolas" panose="020B0609020204030204" pitchFamily="49" charset="0"/>
              </a:rPr>
              <a:t> 2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pt-BR" dirty="0">
                <a:latin typeface="Consolas" panose="020B0609020204030204" pitchFamily="49" charset="0"/>
              </a:rPr>
              <a:t> t1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58DDC65-BF82-425D-8EB5-DFB767344303}"/>
              </a:ext>
            </a:extLst>
          </p:cNvPr>
          <p:cNvSpPr/>
          <p:nvPr/>
        </p:nvSpPr>
        <p:spPr>
          <a:xfrm>
            <a:off x="1638845" y="5589240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a[i] = 2 * k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8054030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89EED1-A4CE-46BD-9961-6CB861A7C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Geração de Código Intermediário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11A352-94BA-4C6A-ACEC-68790C5F4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função </a:t>
            </a:r>
            <a:r>
              <a:rPr lang="pt-BR" b="1" dirty="0" err="1"/>
              <a:t>Lvalue</a:t>
            </a:r>
            <a:r>
              <a:rPr lang="pt-BR" dirty="0"/>
              <a:t>: </a:t>
            </a:r>
          </a:p>
          <a:p>
            <a:pPr lvl="1"/>
            <a:r>
              <a:rPr lang="pt-BR" dirty="0"/>
              <a:t>Retorna n se ele for um simples identificador</a:t>
            </a:r>
          </a:p>
          <a:p>
            <a:pPr lvl="1"/>
            <a:r>
              <a:rPr lang="pt-BR" dirty="0"/>
              <a:t>Retorna um novo nó Access se ele for um arranjo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AD89A35-EC5C-408F-B5AD-193A25BAED39}"/>
              </a:ext>
            </a:extLst>
          </p:cNvPr>
          <p:cNvSpPr txBox="1"/>
          <p:nvPr/>
        </p:nvSpPr>
        <p:spPr>
          <a:xfrm>
            <a:off x="1627186" y="3789040"/>
            <a:ext cx="590738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Expr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Lvalue</a:t>
            </a:r>
            <a:r>
              <a:rPr lang="pt-BR" sz="1600" dirty="0">
                <a:latin typeface="Consolas" panose="020B0609020204030204" pitchFamily="49" charset="0"/>
              </a:rPr>
              <a:t>(n: </a:t>
            </a:r>
            <a:r>
              <a:rPr lang="pt-BR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Expr</a:t>
            </a:r>
            <a:r>
              <a:rPr lang="pt-BR" sz="1600" dirty="0">
                <a:latin typeface="Consolas" panose="020B0609020204030204" pitchFamily="49" charset="0"/>
              </a:rPr>
              <a:t>)</a:t>
            </a:r>
            <a:endParaRPr lang="pt-BR" sz="1600" dirty="0">
              <a:solidFill>
                <a:schemeClr val="accent3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</a:rPr>
              <a:t>(n é um nó </a:t>
            </a:r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pt-BR" sz="1600" dirty="0">
                <a:latin typeface="Consolas" panose="020B0609020204030204" pitchFamily="49" charset="0"/>
              </a:rPr>
              <a:t>) </a:t>
            </a:r>
            <a:r>
              <a:rPr lang="pt-BR" sz="16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600" dirty="0">
                <a:latin typeface="Consolas" panose="020B0609020204030204" pitchFamily="49" charset="0"/>
              </a:rPr>
              <a:t> n;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600" dirty="0">
                <a:latin typeface="Consolas" panose="020B0609020204030204" pitchFamily="49" charset="0"/>
              </a:rPr>
              <a:t> (n é um nó </a:t>
            </a:r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Access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 err="1">
                <a:latin typeface="Consolas" panose="020B0609020204030204" pitchFamily="49" charset="0"/>
              </a:rPr>
              <a:t>y,z</a:t>
            </a:r>
            <a:r>
              <a:rPr lang="pt-BR" sz="1600" dirty="0">
                <a:latin typeface="Consolas" panose="020B0609020204030204" pitchFamily="49" charset="0"/>
              </a:rPr>
              <a:t>) e y é um nó </a:t>
            </a:r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pt-BR" sz="1600" dirty="0">
                <a:latin typeface="Consolas" panose="020B0609020204030204" pitchFamily="49" charset="0"/>
              </a:rPr>
              <a:t>) 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   </a:t>
            </a:r>
            <a:r>
              <a:rPr lang="pt-BR" sz="16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Access</a:t>
            </a:r>
            <a:r>
              <a:rPr lang="pt-BR" sz="1600" dirty="0">
                <a:latin typeface="Consolas" panose="020B0609020204030204" pitchFamily="49" charset="0"/>
              </a:rPr>
              <a:t>(y, </a:t>
            </a:r>
            <a:r>
              <a:rPr lang="pt-BR" sz="16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Rvalue</a:t>
            </a:r>
            <a:r>
              <a:rPr lang="pt-BR" sz="1600" dirty="0">
                <a:latin typeface="Consolas" panose="020B0609020204030204" pitchFamily="49" charset="0"/>
              </a:rPr>
              <a:t>(z));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else</a:t>
            </a:r>
            <a:endParaRPr lang="pt-BR" sz="1600" dirty="0">
              <a:solidFill>
                <a:schemeClr val="bg2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</a:rPr>
              <a:t>       </a:t>
            </a:r>
            <a:r>
              <a:rPr lang="pt-BR" sz="1600" dirty="0" err="1">
                <a:latin typeface="Consolas" panose="020B0609020204030204" pitchFamily="49" charset="0"/>
              </a:rPr>
              <a:t>SyntaxError</a:t>
            </a:r>
            <a:r>
              <a:rPr lang="pt-BR" sz="16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DD4E3C6-C20B-4009-BC04-42FAEBA4B238}"/>
              </a:ext>
            </a:extLst>
          </p:cNvPr>
          <p:cNvSpPr/>
          <p:nvPr/>
        </p:nvSpPr>
        <p:spPr>
          <a:xfrm>
            <a:off x="8273586" y="4038600"/>
            <a:ext cx="32403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se </a:t>
            </a:r>
            <a:r>
              <a:rPr lang="pt-BR" dirty="0">
                <a:latin typeface="Consolas" panose="020B0609020204030204" pitchFamily="49" charset="0"/>
              </a:rPr>
              <a:t>n</a:t>
            </a:r>
            <a:r>
              <a:rPr lang="pt-BR" dirty="0"/>
              <a:t> representa </a:t>
            </a:r>
            <a:r>
              <a:rPr lang="pt-BR" dirty="0">
                <a:latin typeface="Consolas" panose="020B0609020204030204" pitchFamily="49" charset="0"/>
              </a:rPr>
              <a:t>a[2*k]</a:t>
            </a:r>
            <a:r>
              <a:rPr lang="pt-BR" dirty="0"/>
              <a:t>, </a:t>
            </a:r>
            <a:br>
              <a:rPr lang="pt-BR" dirty="0"/>
            </a:br>
            <a:r>
              <a:rPr lang="pt-BR" dirty="0"/>
              <a:t>a função gera </a:t>
            </a:r>
            <a:r>
              <a:rPr lang="pt-BR" dirty="0">
                <a:latin typeface="Consolas" panose="020B0609020204030204" pitchFamily="49" charset="0"/>
              </a:rPr>
              <a:t>t = 2*k </a:t>
            </a:r>
            <a:r>
              <a:rPr lang="pt-BR" dirty="0"/>
              <a:t>e</a:t>
            </a:r>
          </a:p>
          <a:p>
            <a:pPr algn="ctr"/>
            <a:r>
              <a:rPr lang="pt-BR" dirty="0"/>
              <a:t>retorna um novo nó </a:t>
            </a:r>
            <a:br>
              <a:rPr lang="pt-BR" dirty="0"/>
            </a:br>
            <a:r>
              <a:rPr lang="pt-BR" dirty="0"/>
              <a:t>para </a:t>
            </a:r>
            <a:r>
              <a:rPr lang="pt-BR" dirty="0">
                <a:latin typeface="Consolas" panose="020B0609020204030204" pitchFamily="49" charset="0"/>
              </a:rPr>
              <a:t>a[t] </a:t>
            </a:r>
          </a:p>
        </p:txBody>
      </p:sp>
    </p:spTree>
    <p:extLst>
      <p:ext uri="{BB962C8B-B14F-4D97-AF65-F5344CB8AC3E}">
        <p14:creationId xmlns:p14="http://schemas.microsoft.com/office/powerpoint/2010/main" val="1163673752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89EED1-A4CE-46BD-9961-6CB861A7C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Geração de Código Intermediário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11A352-94BA-4C6A-ACEC-68790C5F4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função </a:t>
            </a:r>
            <a:r>
              <a:rPr lang="pt-BR" b="1" dirty="0" err="1"/>
              <a:t>Rvalue</a:t>
            </a:r>
            <a:endParaRPr lang="pt-BR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AD89A35-EC5C-408F-B5AD-193A25BAED39}"/>
              </a:ext>
            </a:extLst>
          </p:cNvPr>
          <p:cNvSpPr txBox="1"/>
          <p:nvPr/>
        </p:nvSpPr>
        <p:spPr>
          <a:xfrm>
            <a:off x="5113900" y="1988840"/>
            <a:ext cx="5949064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Expr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Rvalue</a:t>
            </a:r>
            <a:r>
              <a:rPr lang="pt-BR" sz="1400" dirty="0">
                <a:latin typeface="Consolas" panose="020B0609020204030204" pitchFamily="49" charset="0"/>
              </a:rPr>
              <a:t>(n: </a:t>
            </a:r>
            <a:r>
              <a:rPr lang="pt-BR" sz="1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Expr</a:t>
            </a:r>
            <a:r>
              <a:rPr lang="pt-BR" sz="1400" dirty="0">
                <a:latin typeface="Consolas" panose="020B0609020204030204" pitchFamily="49" charset="0"/>
              </a:rPr>
              <a:t>)</a:t>
            </a:r>
            <a:endParaRPr lang="pt-BR" sz="1400" dirty="0">
              <a:solidFill>
                <a:schemeClr val="accent3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latin typeface="Consolas" panose="020B0609020204030204" pitchFamily="49" charset="0"/>
              </a:rPr>
              <a:t>(n é um </a:t>
            </a:r>
            <a:r>
              <a:rPr lang="pt-BR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pt-BR" sz="1400" i="1" dirty="0">
                <a:latin typeface="Consolas" panose="020B0609020204030204" pitchFamily="49" charset="0"/>
              </a:rPr>
              <a:t> </a:t>
            </a:r>
            <a:r>
              <a:rPr lang="pt-BR" sz="1400" dirty="0">
                <a:latin typeface="Consolas" panose="020B0609020204030204" pitchFamily="49" charset="0"/>
              </a:rPr>
              <a:t>ou </a:t>
            </a:r>
            <a:r>
              <a:rPr lang="pt-BR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Constant</a:t>
            </a:r>
            <a:r>
              <a:rPr lang="pt-BR" sz="1400" dirty="0">
                <a:latin typeface="Consolas" panose="020B0609020204030204" pitchFamily="49" charset="0"/>
              </a:rPr>
              <a:t>) </a:t>
            </a:r>
            <a:r>
              <a:rPr lang="pt-BR" sz="14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latin typeface="Consolas" panose="020B0609020204030204" pitchFamily="49" charset="0"/>
              </a:rPr>
              <a:t> n;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400" dirty="0">
                <a:latin typeface="Consolas" panose="020B0609020204030204" pitchFamily="49" charset="0"/>
              </a:rPr>
              <a:t> (n é um nó </a:t>
            </a:r>
            <a:r>
              <a:rPr lang="pt-BR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Ari</a:t>
            </a:r>
            <a:r>
              <a:rPr lang="pt-BR" sz="1400" dirty="0">
                <a:latin typeface="Consolas" panose="020B0609020204030204" pitchFamily="49" charset="0"/>
              </a:rPr>
              <a:t>(</a:t>
            </a:r>
            <a:r>
              <a:rPr lang="pt-BR" sz="1400" b="1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op</a:t>
            </a:r>
            <a:r>
              <a:rPr lang="pt-BR" sz="1400" dirty="0" err="1">
                <a:latin typeface="Consolas" panose="020B0609020204030204" pitchFamily="49" charset="0"/>
              </a:rPr>
              <a:t>,y,z</a:t>
            </a:r>
            <a:r>
              <a:rPr lang="pt-BR" sz="1400" dirty="0">
                <a:latin typeface="Consolas" panose="020B0609020204030204" pitchFamily="49" charset="0"/>
              </a:rPr>
              <a:t>) ou um nó </a:t>
            </a:r>
            <a:r>
              <a:rPr lang="pt-BR" sz="1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Rel</a:t>
            </a:r>
            <a:r>
              <a:rPr lang="pt-BR" sz="1400" dirty="0">
                <a:latin typeface="Consolas" panose="020B0609020204030204" pitchFamily="49" charset="0"/>
              </a:rPr>
              <a:t>(</a:t>
            </a:r>
            <a:r>
              <a:rPr lang="pt-BR" sz="1400" b="1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op</a:t>
            </a:r>
            <a:r>
              <a:rPr lang="pt-BR" sz="1400" dirty="0" err="1">
                <a:latin typeface="Consolas" panose="020B0609020204030204" pitchFamily="49" charset="0"/>
              </a:rPr>
              <a:t>,y,z</a:t>
            </a:r>
            <a:r>
              <a:rPr lang="pt-BR" sz="1400" dirty="0">
                <a:latin typeface="Consolas" panose="020B0609020204030204" pitchFamily="49" charset="0"/>
              </a:rPr>
              <a:t>)) 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t = novo temporário;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emite string para t = </a:t>
            </a:r>
            <a:r>
              <a:rPr lang="pt-BR" sz="14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Rvalue</a:t>
            </a:r>
            <a:r>
              <a:rPr lang="pt-BR" sz="1400" dirty="0">
                <a:latin typeface="Consolas" panose="020B0609020204030204" pitchFamily="49" charset="0"/>
              </a:rPr>
              <a:t>(y) </a:t>
            </a:r>
            <a:r>
              <a:rPr lang="pt-BR" sz="1400" b="1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op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Rvalue</a:t>
            </a:r>
            <a:r>
              <a:rPr lang="pt-BR" sz="1400" dirty="0">
                <a:latin typeface="Consolas" panose="020B0609020204030204" pitchFamily="49" charset="0"/>
              </a:rPr>
              <a:t>(z); 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</a:t>
            </a:r>
            <a:r>
              <a:rPr lang="pt-BR" sz="14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latin typeface="Consolas" panose="020B0609020204030204" pitchFamily="49" charset="0"/>
              </a:rPr>
              <a:t> um novo nó para t;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400" dirty="0">
                <a:latin typeface="Consolas" panose="020B0609020204030204" pitchFamily="49" charset="0"/>
              </a:rPr>
              <a:t> (n é um nó </a:t>
            </a:r>
            <a:r>
              <a:rPr lang="pt-BR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Access</a:t>
            </a:r>
            <a:r>
              <a:rPr lang="pt-BR" sz="1400" dirty="0">
                <a:latin typeface="Consolas" panose="020B0609020204030204" pitchFamily="49" charset="0"/>
              </a:rPr>
              <a:t>(</a:t>
            </a:r>
            <a:r>
              <a:rPr lang="pt-BR" sz="1400" dirty="0" err="1">
                <a:latin typeface="Consolas" panose="020B0609020204030204" pitchFamily="49" charset="0"/>
              </a:rPr>
              <a:t>y,z</a:t>
            </a:r>
            <a:r>
              <a:rPr lang="pt-BR" sz="1400" dirty="0">
                <a:latin typeface="Consolas" panose="020B0609020204030204" pitchFamily="49" charset="0"/>
              </a:rPr>
              <a:t>)) 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t = novo temporário;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chame </a:t>
            </a:r>
            <a:r>
              <a:rPr lang="pt-BR" sz="14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Lvalue</a:t>
            </a:r>
            <a:r>
              <a:rPr lang="pt-BR" sz="1400" dirty="0">
                <a:latin typeface="Consolas" panose="020B0609020204030204" pitchFamily="49" charset="0"/>
              </a:rPr>
              <a:t>(n), que retorna </a:t>
            </a:r>
            <a:r>
              <a:rPr lang="pt-BR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Access</a:t>
            </a:r>
            <a:r>
              <a:rPr lang="pt-BR" sz="1400" dirty="0">
                <a:latin typeface="Consolas" panose="020B0609020204030204" pitchFamily="49" charset="0"/>
              </a:rPr>
              <a:t>(</a:t>
            </a:r>
            <a:r>
              <a:rPr lang="pt-BR" sz="1400" dirty="0" err="1">
                <a:latin typeface="Consolas" panose="020B0609020204030204" pitchFamily="49" charset="0"/>
              </a:rPr>
              <a:t>y,z</a:t>
            </a:r>
            <a:r>
              <a:rPr lang="pt-BR" sz="1400" dirty="0">
                <a:latin typeface="Consolas" panose="020B0609020204030204" pitchFamily="49" charset="0"/>
              </a:rPr>
              <a:t>');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emite </a:t>
            </a:r>
            <a:r>
              <a:rPr lang="pt-BR" sz="1400" dirty="0" err="1">
                <a:latin typeface="Consolas" panose="020B0609020204030204" pitchFamily="49" charset="0"/>
              </a:rPr>
              <a:t>string</a:t>
            </a:r>
            <a:r>
              <a:rPr lang="pt-BR" sz="1400" dirty="0">
                <a:latin typeface="Consolas" panose="020B0609020204030204" pitchFamily="49" charset="0"/>
              </a:rPr>
              <a:t> para t = </a:t>
            </a:r>
            <a:r>
              <a:rPr lang="pt-BR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Access</a:t>
            </a:r>
            <a:r>
              <a:rPr lang="pt-BR" sz="1400" dirty="0">
                <a:latin typeface="Consolas" panose="020B0609020204030204" pitchFamily="49" charset="0"/>
              </a:rPr>
              <a:t>(</a:t>
            </a:r>
            <a:r>
              <a:rPr lang="pt-BR" sz="1400" dirty="0" err="1">
                <a:latin typeface="Consolas" panose="020B0609020204030204" pitchFamily="49" charset="0"/>
              </a:rPr>
              <a:t>y,z</a:t>
            </a:r>
            <a:r>
              <a:rPr lang="pt-BR" sz="1400" dirty="0">
                <a:latin typeface="Consolas" panose="020B0609020204030204" pitchFamily="49" charset="0"/>
              </a:rPr>
              <a:t>'); 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</a:t>
            </a:r>
            <a:r>
              <a:rPr lang="pt-BR" sz="14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latin typeface="Consolas" panose="020B0609020204030204" pitchFamily="49" charset="0"/>
              </a:rPr>
              <a:t> um novo nó para t;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400" dirty="0">
                <a:latin typeface="Consolas" panose="020B0609020204030204" pitchFamily="49" charset="0"/>
              </a:rPr>
              <a:t> (n é um nó </a:t>
            </a:r>
            <a:r>
              <a:rPr lang="pt-BR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Assign</a:t>
            </a:r>
            <a:r>
              <a:rPr lang="pt-BR" sz="1400" dirty="0">
                <a:latin typeface="Consolas" panose="020B0609020204030204" pitchFamily="49" charset="0"/>
              </a:rPr>
              <a:t>(</a:t>
            </a:r>
            <a:r>
              <a:rPr lang="pt-BR" sz="1400" dirty="0" err="1">
                <a:latin typeface="Consolas" panose="020B0609020204030204" pitchFamily="49" charset="0"/>
              </a:rPr>
              <a:t>y,z</a:t>
            </a:r>
            <a:r>
              <a:rPr lang="pt-BR" sz="1400" dirty="0">
                <a:latin typeface="Consolas" panose="020B0609020204030204" pitchFamily="49" charset="0"/>
              </a:rPr>
              <a:t>)) 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emite string para </a:t>
            </a:r>
            <a:r>
              <a:rPr lang="pt-BR" sz="14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Lvalue</a:t>
            </a:r>
            <a:r>
              <a:rPr lang="pt-BR" sz="1400" dirty="0">
                <a:latin typeface="Consolas" panose="020B0609020204030204" pitchFamily="49" charset="0"/>
              </a:rPr>
              <a:t>(y) = </a:t>
            </a:r>
            <a:r>
              <a:rPr lang="pt-BR" sz="14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Rvalue</a:t>
            </a:r>
            <a:r>
              <a:rPr lang="pt-BR" sz="1400" dirty="0">
                <a:latin typeface="Consolas" panose="020B0609020204030204" pitchFamily="49" charset="0"/>
              </a:rPr>
              <a:t>(z); 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</a:t>
            </a:r>
            <a:r>
              <a:rPr lang="pt-BR" sz="14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latin typeface="Consolas" panose="020B0609020204030204" pitchFamily="49" charset="0"/>
              </a:rPr>
              <a:t> z';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FDFE3ACB-0F0C-4730-9352-C5AF92B7F48A}"/>
              </a:ext>
            </a:extLst>
          </p:cNvPr>
          <p:cNvGrpSpPr/>
          <p:nvPr/>
        </p:nvGrpSpPr>
        <p:grpSpPr>
          <a:xfrm>
            <a:off x="1302898" y="2709457"/>
            <a:ext cx="2833996" cy="1017404"/>
            <a:chOff x="1446914" y="2636912"/>
            <a:chExt cx="2833996" cy="1017404"/>
          </a:xfrm>
        </p:grpSpPr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3758A801-5080-4C28-883F-835DAA67DBAF}"/>
                </a:ext>
              </a:extLst>
            </p:cNvPr>
            <p:cNvSpPr/>
            <p:nvPr/>
          </p:nvSpPr>
          <p:spPr>
            <a:xfrm>
              <a:off x="3017788" y="3281490"/>
              <a:ext cx="1263122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Consolas" panose="020B0609020204030204" pitchFamily="49" charset="0"/>
                </a:rPr>
                <a:t>Ari</a:t>
              </a:r>
              <a:endParaRPr lang="pt-BR" sz="1600" dirty="0">
                <a:latin typeface="Consolas" panose="020B0609020204030204" pitchFamily="49" charset="0"/>
              </a:endParaRPr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526182FB-52F6-4E91-AA58-CB08B3C9B9D7}"/>
                </a:ext>
              </a:extLst>
            </p:cNvPr>
            <p:cNvSpPr/>
            <p:nvPr/>
          </p:nvSpPr>
          <p:spPr>
            <a:xfrm>
              <a:off x="1446914" y="3284984"/>
              <a:ext cx="1263122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Consolas" panose="020B0609020204030204" pitchFamily="49" charset="0"/>
                </a:rPr>
                <a:t>Access</a:t>
              </a:r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466404E0-8F8A-4D0C-BEA2-5C881DBB7D43}"/>
                </a:ext>
              </a:extLst>
            </p:cNvPr>
            <p:cNvSpPr/>
            <p:nvPr/>
          </p:nvSpPr>
          <p:spPr>
            <a:xfrm>
              <a:off x="2374488" y="2636912"/>
              <a:ext cx="930425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Consolas" panose="020B0609020204030204" pitchFamily="49" charset="0"/>
                </a:rPr>
                <a:t>Assign </a:t>
              </a:r>
            </a:p>
          </p:txBody>
        </p: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78557CBD-E213-4987-B337-F983589B11CB}"/>
                </a:ext>
              </a:extLst>
            </p:cNvPr>
            <p:cNvCxnSpPr>
              <a:cxnSpLocks/>
              <a:stCxn id="8" idx="2"/>
              <a:endCxn id="7" idx="0"/>
            </p:cNvCxnSpPr>
            <p:nvPr/>
          </p:nvCxnSpPr>
          <p:spPr>
            <a:xfrm flipH="1">
              <a:off x="2078475" y="3006244"/>
              <a:ext cx="761226" cy="27874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7CEAD0D5-BDC9-4D17-AEF5-4889C341B4E4}"/>
                </a:ext>
              </a:extLst>
            </p:cNvPr>
            <p:cNvCxnSpPr>
              <a:cxnSpLocks/>
              <a:stCxn id="8" idx="2"/>
              <a:endCxn id="6" idx="0"/>
            </p:cNvCxnSpPr>
            <p:nvPr/>
          </p:nvCxnSpPr>
          <p:spPr>
            <a:xfrm>
              <a:off x="2839701" y="3006244"/>
              <a:ext cx="809648" cy="275246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0F1A80C-AFEE-41C7-A053-0C0C4ABFF26C}"/>
              </a:ext>
            </a:extLst>
          </p:cNvPr>
          <p:cNvSpPr txBox="1"/>
          <p:nvPr/>
        </p:nvSpPr>
        <p:spPr>
          <a:xfrm>
            <a:off x="1653571" y="4293096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a[i] = 2*a[j-k]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5DF397-0307-4B3A-8701-E46E54B3ACAF}"/>
              </a:ext>
            </a:extLst>
          </p:cNvPr>
          <p:cNvSpPr txBox="1"/>
          <p:nvPr/>
        </p:nvSpPr>
        <p:spPr>
          <a:xfrm>
            <a:off x="1274732" y="4891028"/>
            <a:ext cx="28419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O método </a:t>
            </a:r>
            <a:r>
              <a:rPr lang="pt-BR" sz="1600" dirty="0" err="1">
                <a:latin typeface="Consolas" panose="020B0609020204030204" pitchFamily="49" charset="0"/>
              </a:rPr>
              <a:t>Gen</a:t>
            </a:r>
            <a:r>
              <a:rPr lang="pt-BR" sz="1600" dirty="0">
                <a:latin typeface="Consolas" panose="020B0609020204030204" pitchFamily="49" charset="0"/>
              </a:rPr>
              <a:t>()</a:t>
            </a:r>
            <a:r>
              <a:rPr lang="pt-BR" sz="1600" dirty="0"/>
              <a:t> de Assign vai emitir a string:</a:t>
            </a:r>
            <a:endParaRPr lang="pt-BR" sz="14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135610C-79F4-4BC3-B268-8B735AA818FC}"/>
              </a:ext>
            </a:extLst>
          </p:cNvPr>
          <p:cNvSpPr txBox="1"/>
          <p:nvPr/>
        </p:nvSpPr>
        <p:spPr>
          <a:xfrm>
            <a:off x="1274733" y="5550514"/>
            <a:ext cx="28419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 err="1">
                <a:latin typeface="Consolas" panose="020B0609020204030204" pitchFamily="49" charset="0"/>
              </a:rPr>
              <a:t>Lvalue</a:t>
            </a:r>
            <a:r>
              <a:rPr lang="pt-BR" sz="1400" dirty="0">
                <a:latin typeface="Consolas" panose="020B0609020204030204" pitchFamily="49" charset="0"/>
              </a:rPr>
              <a:t>([]) </a:t>
            </a:r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"="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Rvalue</a:t>
            </a:r>
            <a:r>
              <a:rPr lang="pt-BR" sz="1400" dirty="0">
                <a:latin typeface="Consolas" panose="020B0609020204030204" pitchFamily="49" charset="0"/>
              </a:rPr>
              <a:t>(*)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831677680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89EED1-A4CE-46BD-9961-6CB861A7C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Geração</a:t>
            </a:r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8992D1BC-3A94-4C9B-9F99-03A2E000E2D4}"/>
              </a:ext>
            </a:extLst>
          </p:cNvPr>
          <p:cNvSpPr txBox="1"/>
          <p:nvPr/>
        </p:nvSpPr>
        <p:spPr>
          <a:xfrm>
            <a:off x="900077" y="4767014"/>
            <a:ext cx="276870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a[i] = 2*a[j-k]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---------------</a:t>
            </a:r>
          </a:p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1:</a:t>
            </a:r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2:</a:t>
            </a:r>
          </a:p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3:</a:t>
            </a:r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4: 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Lvalue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pt-BR" sz="1400" dirty="0">
                <a:latin typeface="Consolas" panose="020B0609020204030204" pitchFamily="49" charset="0"/>
              </a:rPr>
              <a:t>[]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Rvalue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pt-BR" sz="1400" dirty="0">
                <a:latin typeface="Consolas" panose="020B0609020204030204" pitchFamily="49" charset="0"/>
              </a:rPr>
              <a:t>*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BD3F6B9F-0CFC-404F-81E5-F42D51231947}"/>
              </a:ext>
            </a:extLst>
          </p:cNvPr>
          <p:cNvSpPr txBox="1"/>
          <p:nvPr/>
        </p:nvSpPr>
        <p:spPr>
          <a:xfrm>
            <a:off x="6094412" y="3482546"/>
            <a:ext cx="511229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Expr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Rvalue</a:t>
            </a:r>
            <a:r>
              <a:rPr lang="pt-BR" sz="1200" dirty="0">
                <a:latin typeface="Consolas" panose="020B0609020204030204" pitchFamily="49" charset="0"/>
              </a:rPr>
              <a:t>(n: </a:t>
            </a:r>
            <a:r>
              <a:rPr lang="pt-BR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Expr</a:t>
            </a:r>
            <a:r>
              <a:rPr lang="pt-BR" sz="1200" dirty="0">
                <a:latin typeface="Consolas" panose="020B0609020204030204" pitchFamily="49" charset="0"/>
              </a:rPr>
              <a:t>)</a:t>
            </a:r>
            <a:endParaRPr lang="pt-BR" sz="1200" dirty="0">
              <a:solidFill>
                <a:schemeClr val="accent3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latin typeface="Consolas" panose="020B0609020204030204" pitchFamily="49" charset="0"/>
              </a:rPr>
              <a:t>(n é um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pt-BR" sz="1200" i="1" dirty="0">
                <a:latin typeface="Consolas" panose="020B0609020204030204" pitchFamily="49" charset="0"/>
              </a:rPr>
              <a:t> </a:t>
            </a:r>
            <a:r>
              <a:rPr lang="pt-BR" sz="1200" dirty="0">
                <a:latin typeface="Consolas" panose="020B0609020204030204" pitchFamily="49" charset="0"/>
              </a:rPr>
              <a:t>ou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Constant</a:t>
            </a:r>
            <a:r>
              <a:rPr lang="pt-BR" sz="1200" dirty="0">
                <a:latin typeface="Consolas" panose="020B0609020204030204" pitchFamily="49" charset="0"/>
              </a:rPr>
              <a:t>) </a:t>
            </a:r>
            <a:r>
              <a:rPr lang="pt-BR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200" dirty="0">
                <a:latin typeface="Consolas" panose="020B0609020204030204" pitchFamily="49" charset="0"/>
              </a:rPr>
              <a:t> n;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200" dirty="0">
                <a:latin typeface="Consolas" panose="020B0609020204030204" pitchFamily="49" charset="0"/>
              </a:rPr>
              <a:t> (n é um nó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Ari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b="1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op</a:t>
            </a:r>
            <a:r>
              <a:rPr lang="pt-BR" sz="1200" dirty="0" err="1">
                <a:latin typeface="Consolas" panose="020B0609020204030204" pitchFamily="49" charset="0"/>
              </a:rPr>
              <a:t>,y,z</a:t>
            </a:r>
            <a:r>
              <a:rPr lang="pt-BR" sz="1200" dirty="0">
                <a:latin typeface="Consolas" panose="020B0609020204030204" pitchFamily="49" charset="0"/>
              </a:rPr>
              <a:t>) ou um nó </a:t>
            </a:r>
            <a:r>
              <a:rPr lang="pt-BR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Rel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b="1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op</a:t>
            </a:r>
            <a:r>
              <a:rPr lang="pt-BR" sz="1200" dirty="0" err="1">
                <a:latin typeface="Consolas" panose="020B0609020204030204" pitchFamily="49" charset="0"/>
              </a:rPr>
              <a:t>,y,z</a:t>
            </a:r>
            <a:r>
              <a:rPr lang="pt-BR" sz="1200" dirty="0">
                <a:latin typeface="Consolas" panose="020B0609020204030204" pitchFamily="49" charset="0"/>
              </a:rPr>
              <a:t>)) {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t = novo temporário;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emite string para t = </a:t>
            </a:r>
            <a:r>
              <a:rPr lang="pt-BR" sz="12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Rvalue</a:t>
            </a:r>
            <a:r>
              <a:rPr lang="pt-BR" sz="1200" dirty="0">
                <a:latin typeface="Consolas" panose="020B0609020204030204" pitchFamily="49" charset="0"/>
              </a:rPr>
              <a:t>(y) </a:t>
            </a:r>
            <a:r>
              <a:rPr lang="pt-BR" sz="1200" b="1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op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Rvalue</a:t>
            </a:r>
            <a:r>
              <a:rPr lang="pt-BR" sz="1200" dirty="0">
                <a:latin typeface="Consolas" panose="020B0609020204030204" pitchFamily="49" charset="0"/>
              </a:rPr>
              <a:t>(z); 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</a:t>
            </a:r>
            <a:r>
              <a:rPr lang="pt-BR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200" dirty="0">
                <a:latin typeface="Consolas" panose="020B0609020204030204" pitchFamily="49" charset="0"/>
              </a:rPr>
              <a:t> um novo nó para t;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}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200" dirty="0">
                <a:latin typeface="Consolas" panose="020B0609020204030204" pitchFamily="49" charset="0"/>
              </a:rPr>
              <a:t> (n é um nó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Access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dirty="0" err="1">
                <a:latin typeface="Consolas" panose="020B0609020204030204" pitchFamily="49" charset="0"/>
              </a:rPr>
              <a:t>y,z</a:t>
            </a:r>
            <a:r>
              <a:rPr lang="pt-BR" sz="1200" dirty="0">
                <a:latin typeface="Consolas" panose="020B0609020204030204" pitchFamily="49" charset="0"/>
              </a:rPr>
              <a:t>)) {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t = novo temporário;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chame </a:t>
            </a:r>
            <a:r>
              <a:rPr lang="pt-BR" sz="12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Lvalue</a:t>
            </a:r>
            <a:r>
              <a:rPr lang="pt-BR" sz="1200" dirty="0">
                <a:latin typeface="Consolas" panose="020B0609020204030204" pitchFamily="49" charset="0"/>
              </a:rPr>
              <a:t>(n), que retorna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Access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dirty="0" err="1">
                <a:latin typeface="Consolas" panose="020B0609020204030204" pitchFamily="49" charset="0"/>
              </a:rPr>
              <a:t>y,z</a:t>
            </a:r>
            <a:r>
              <a:rPr lang="pt-BR" sz="1200" dirty="0">
                <a:latin typeface="Consolas" panose="020B0609020204030204" pitchFamily="49" charset="0"/>
              </a:rPr>
              <a:t>');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emite </a:t>
            </a:r>
            <a:r>
              <a:rPr lang="pt-BR" sz="1200" dirty="0" err="1">
                <a:latin typeface="Consolas" panose="020B0609020204030204" pitchFamily="49" charset="0"/>
              </a:rPr>
              <a:t>string</a:t>
            </a:r>
            <a:r>
              <a:rPr lang="pt-BR" sz="1200" dirty="0">
                <a:latin typeface="Consolas" panose="020B0609020204030204" pitchFamily="49" charset="0"/>
              </a:rPr>
              <a:t> para t =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Access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dirty="0" err="1">
                <a:latin typeface="Consolas" panose="020B0609020204030204" pitchFamily="49" charset="0"/>
              </a:rPr>
              <a:t>y,z</a:t>
            </a:r>
            <a:r>
              <a:rPr lang="pt-BR" sz="1200" dirty="0">
                <a:latin typeface="Consolas" panose="020B0609020204030204" pitchFamily="49" charset="0"/>
              </a:rPr>
              <a:t>'); 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</a:t>
            </a:r>
            <a:r>
              <a:rPr lang="pt-BR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200" dirty="0">
                <a:latin typeface="Consolas" panose="020B0609020204030204" pitchFamily="49" charset="0"/>
              </a:rPr>
              <a:t> um novo nó para t;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}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92EE85FD-E8FE-4236-99F3-D7019D0A22C4}"/>
              </a:ext>
            </a:extLst>
          </p:cNvPr>
          <p:cNvSpPr txBox="1"/>
          <p:nvPr/>
        </p:nvSpPr>
        <p:spPr>
          <a:xfrm>
            <a:off x="6094412" y="1912886"/>
            <a:ext cx="45175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Expr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Lvalue</a:t>
            </a:r>
            <a:r>
              <a:rPr lang="pt-BR" sz="1200" dirty="0">
                <a:latin typeface="Consolas" panose="020B0609020204030204" pitchFamily="49" charset="0"/>
              </a:rPr>
              <a:t>(n: </a:t>
            </a:r>
            <a:r>
              <a:rPr lang="pt-BR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Expr</a:t>
            </a:r>
            <a:r>
              <a:rPr lang="pt-BR" sz="1200" dirty="0">
                <a:latin typeface="Consolas" panose="020B0609020204030204" pitchFamily="49" charset="0"/>
              </a:rPr>
              <a:t>)</a:t>
            </a:r>
            <a:endParaRPr lang="pt-BR" sz="1200" dirty="0">
              <a:solidFill>
                <a:schemeClr val="accent3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latin typeface="Consolas" panose="020B0609020204030204" pitchFamily="49" charset="0"/>
              </a:rPr>
              <a:t>(n é um nó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pt-BR" sz="1200" dirty="0">
                <a:latin typeface="Consolas" panose="020B0609020204030204" pitchFamily="49" charset="0"/>
              </a:rPr>
              <a:t>) </a:t>
            </a:r>
            <a:r>
              <a:rPr lang="pt-BR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200" dirty="0">
                <a:latin typeface="Consolas" panose="020B0609020204030204" pitchFamily="49" charset="0"/>
              </a:rPr>
              <a:t> n;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200" dirty="0">
                <a:latin typeface="Consolas" panose="020B0609020204030204" pitchFamily="49" charset="0"/>
              </a:rPr>
              <a:t> (n é um nó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Access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dirty="0" err="1">
                <a:latin typeface="Consolas" panose="020B0609020204030204" pitchFamily="49" charset="0"/>
              </a:rPr>
              <a:t>y,z</a:t>
            </a:r>
            <a:r>
              <a:rPr lang="pt-BR" sz="1200" dirty="0">
                <a:latin typeface="Consolas" panose="020B0609020204030204" pitchFamily="49" charset="0"/>
              </a:rPr>
              <a:t>) e y é um nó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pt-BR" sz="1200" dirty="0">
                <a:latin typeface="Consolas" panose="020B0609020204030204" pitchFamily="49" charset="0"/>
              </a:rPr>
              <a:t>) 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</a:t>
            </a:r>
            <a:r>
              <a:rPr lang="pt-BR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Access</a:t>
            </a:r>
            <a:r>
              <a:rPr lang="pt-BR" sz="1200" dirty="0">
                <a:latin typeface="Consolas" panose="020B0609020204030204" pitchFamily="49" charset="0"/>
              </a:rPr>
              <a:t>(y, </a:t>
            </a:r>
            <a:r>
              <a:rPr lang="pt-BR" sz="12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Rvalue</a:t>
            </a:r>
            <a:r>
              <a:rPr lang="pt-BR" sz="1200" dirty="0">
                <a:latin typeface="Consolas" panose="020B0609020204030204" pitchFamily="49" charset="0"/>
              </a:rPr>
              <a:t>(z));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else</a:t>
            </a:r>
            <a:endParaRPr lang="pt-BR" sz="1200" dirty="0">
              <a:solidFill>
                <a:schemeClr val="bg2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latin typeface="Consolas" panose="020B0609020204030204" pitchFamily="49" charset="0"/>
              </a:rPr>
              <a:t>       </a:t>
            </a:r>
            <a:r>
              <a:rPr lang="pt-BR" sz="1200" dirty="0" err="1">
                <a:latin typeface="Consolas" panose="020B0609020204030204" pitchFamily="49" charset="0"/>
              </a:rPr>
              <a:t>SyntaxError</a:t>
            </a:r>
            <a:r>
              <a:rPr lang="pt-BR" sz="12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26" name="Agrupar 125">
            <a:extLst>
              <a:ext uri="{FF2B5EF4-FFF2-40B4-BE49-F238E27FC236}">
                <a16:creationId xmlns:a16="http://schemas.microsoft.com/office/drawing/2014/main" id="{F1497F45-F39F-4EBE-B72F-9200740D8C50}"/>
              </a:ext>
            </a:extLst>
          </p:cNvPr>
          <p:cNvGrpSpPr/>
          <p:nvPr/>
        </p:nvGrpSpPr>
        <p:grpSpPr>
          <a:xfrm>
            <a:off x="1044297" y="2000044"/>
            <a:ext cx="4424055" cy="3554630"/>
            <a:chOff x="1044297" y="2000044"/>
            <a:chExt cx="4424055" cy="3554630"/>
          </a:xfrm>
        </p:grpSpPr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3758A801-5080-4C28-883F-835DAA67DBAF}"/>
                </a:ext>
              </a:extLst>
            </p:cNvPr>
            <p:cNvSpPr/>
            <p:nvPr/>
          </p:nvSpPr>
          <p:spPr>
            <a:xfrm>
              <a:off x="4279318" y="4423618"/>
              <a:ext cx="806982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Ari</a:t>
              </a:r>
              <a:endParaRPr lang="pt-BR" sz="1400" dirty="0">
                <a:latin typeface="Consolas" panose="020B0609020204030204" pitchFamily="49" charset="0"/>
              </a:endParaRPr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526182FB-52F6-4E91-AA58-CB08B3C9B9D7}"/>
                </a:ext>
              </a:extLst>
            </p:cNvPr>
            <p:cNvSpPr/>
            <p:nvPr/>
          </p:nvSpPr>
          <p:spPr>
            <a:xfrm>
              <a:off x="3662409" y="4432313"/>
              <a:ext cx="49962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Id</a:t>
              </a:r>
            </a:p>
          </p:txBody>
        </p: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78557CBD-E213-4987-B337-F983589B11CB}"/>
                </a:ext>
              </a:extLst>
            </p:cNvPr>
            <p:cNvCxnSpPr>
              <a:cxnSpLocks/>
              <a:stCxn id="27" idx="2"/>
              <a:endCxn id="7" idx="0"/>
            </p:cNvCxnSpPr>
            <p:nvPr/>
          </p:nvCxnSpPr>
          <p:spPr>
            <a:xfrm flipH="1">
              <a:off x="3912221" y="4041733"/>
              <a:ext cx="33575" cy="39058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7CEAD0D5-BDC9-4D17-AEF5-4889C341B4E4}"/>
                </a:ext>
              </a:extLst>
            </p:cNvPr>
            <p:cNvCxnSpPr>
              <a:cxnSpLocks/>
              <a:stCxn id="27" idx="2"/>
              <a:endCxn id="6" idx="0"/>
            </p:cNvCxnSpPr>
            <p:nvPr/>
          </p:nvCxnSpPr>
          <p:spPr>
            <a:xfrm>
              <a:off x="3945796" y="4041733"/>
              <a:ext cx="737013" cy="381885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C324FF08-9800-496E-828B-C1108CDF6631}"/>
                </a:ext>
              </a:extLst>
            </p:cNvPr>
            <p:cNvSpPr txBox="1"/>
            <p:nvPr/>
          </p:nvSpPr>
          <p:spPr>
            <a:xfrm>
              <a:off x="3579688" y="4153783"/>
              <a:ext cx="31535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a</a:t>
              </a:r>
              <a:endParaRPr lang="pt-BR" sz="1200" dirty="0"/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98C94BFB-EE6F-45D4-A3DB-7745E3926921}"/>
                </a:ext>
              </a:extLst>
            </p:cNvPr>
            <p:cNvSpPr/>
            <p:nvPr/>
          </p:nvSpPr>
          <p:spPr>
            <a:xfrm>
              <a:off x="3520399" y="3672401"/>
              <a:ext cx="85079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Access</a:t>
              </a:r>
              <a:endParaRPr lang="pt-BR" sz="1400" dirty="0">
                <a:latin typeface="Consolas" panose="020B0609020204030204" pitchFamily="49" charset="0"/>
              </a:endParaRPr>
            </a:p>
          </p:txBody>
        </p:sp>
        <p:sp>
          <p:nvSpPr>
            <p:cNvPr id="28" name="Retângulo: Cantos Arredondados 27">
              <a:extLst>
                <a:ext uri="{FF2B5EF4-FFF2-40B4-BE49-F238E27FC236}">
                  <a16:creationId xmlns:a16="http://schemas.microsoft.com/office/drawing/2014/main" id="{9C83C807-B1BB-4E19-B4E8-DB753E042102}"/>
                </a:ext>
              </a:extLst>
            </p:cNvPr>
            <p:cNvSpPr/>
            <p:nvPr/>
          </p:nvSpPr>
          <p:spPr>
            <a:xfrm>
              <a:off x="2330443" y="3672401"/>
              <a:ext cx="912996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Constant</a:t>
              </a:r>
            </a:p>
          </p:txBody>
        </p: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43DBA321-06D1-4766-B563-B4C3E86DA4FD}"/>
                </a:ext>
              </a:extLst>
            </p:cNvPr>
            <p:cNvCxnSpPr>
              <a:cxnSpLocks/>
              <a:stCxn id="39" idx="2"/>
              <a:endCxn id="28" idx="0"/>
            </p:cNvCxnSpPr>
            <p:nvPr/>
          </p:nvCxnSpPr>
          <p:spPr>
            <a:xfrm flipH="1">
              <a:off x="2786941" y="3292194"/>
              <a:ext cx="175008" cy="380207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C402D926-79EE-48FC-9793-7A4473A6E6DB}"/>
                </a:ext>
              </a:extLst>
            </p:cNvPr>
            <p:cNvCxnSpPr>
              <a:cxnSpLocks/>
              <a:stCxn id="39" idx="2"/>
              <a:endCxn id="27" idx="0"/>
            </p:cNvCxnSpPr>
            <p:nvPr/>
          </p:nvCxnSpPr>
          <p:spPr>
            <a:xfrm>
              <a:off x="2961949" y="3292194"/>
              <a:ext cx="983847" cy="380207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A46CC663-2251-4B28-A58F-63710AFF6E4B}"/>
                </a:ext>
              </a:extLst>
            </p:cNvPr>
            <p:cNvSpPr txBox="1"/>
            <p:nvPr/>
          </p:nvSpPr>
          <p:spPr>
            <a:xfrm>
              <a:off x="4748901" y="4153783"/>
              <a:ext cx="33739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-</a:t>
              </a:r>
              <a:endParaRPr lang="pt-BR" sz="1200" dirty="0"/>
            </a:p>
          </p:txBody>
        </p: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FDFAD54C-4115-4DDB-B385-F37666C3D16E}"/>
                </a:ext>
              </a:extLst>
            </p:cNvPr>
            <p:cNvSpPr/>
            <p:nvPr/>
          </p:nvSpPr>
          <p:spPr>
            <a:xfrm>
              <a:off x="2536552" y="2922862"/>
              <a:ext cx="85079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Ari</a:t>
              </a:r>
              <a:endParaRPr lang="pt-BR" sz="1400" dirty="0">
                <a:latin typeface="Consolas" panose="020B0609020204030204" pitchFamily="49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7B9AAF5B-0313-45FC-AD5A-5405809454B9}"/>
                </a:ext>
              </a:extLst>
            </p:cNvPr>
            <p:cNvSpPr/>
            <p:nvPr/>
          </p:nvSpPr>
          <p:spPr>
            <a:xfrm>
              <a:off x="1352292" y="2922862"/>
              <a:ext cx="85079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Access</a:t>
              </a:r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171EC352-A2E1-4BCE-8B0D-6A31B23F2EB9}"/>
                </a:ext>
              </a:extLst>
            </p:cNvPr>
            <p:cNvSpPr/>
            <p:nvPr/>
          </p:nvSpPr>
          <p:spPr>
            <a:xfrm>
              <a:off x="1989956" y="2276872"/>
              <a:ext cx="726652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Assign </a:t>
              </a:r>
            </a:p>
          </p:txBody>
        </p:sp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1821590C-0AAA-45AD-A8DA-AD0883ED163B}"/>
                </a:ext>
              </a:extLst>
            </p:cNvPr>
            <p:cNvCxnSpPr>
              <a:cxnSpLocks/>
              <a:stCxn id="41" idx="2"/>
              <a:endCxn id="40" idx="0"/>
            </p:cNvCxnSpPr>
            <p:nvPr/>
          </p:nvCxnSpPr>
          <p:spPr>
            <a:xfrm flipH="1">
              <a:off x="1777689" y="2646204"/>
              <a:ext cx="575593" cy="276658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>
              <a:extLst>
                <a:ext uri="{FF2B5EF4-FFF2-40B4-BE49-F238E27FC236}">
                  <a16:creationId xmlns:a16="http://schemas.microsoft.com/office/drawing/2014/main" id="{8F586894-0DED-47D5-B7DC-C30FD9D36CCF}"/>
                </a:ext>
              </a:extLst>
            </p:cNvPr>
            <p:cNvCxnSpPr>
              <a:cxnSpLocks/>
              <a:stCxn id="41" idx="2"/>
              <a:endCxn id="39" idx="0"/>
            </p:cNvCxnSpPr>
            <p:nvPr/>
          </p:nvCxnSpPr>
          <p:spPr>
            <a:xfrm>
              <a:off x="2353282" y="2646204"/>
              <a:ext cx="608667" cy="276658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C13F6C1B-E486-4707-806B-7896CDCAF74B}"/>
                </a:ext>
              </a:extLst>
            </p:cNvPr>
            <p:cNvSpPr txBox="1"/>
            <p:nvPr/>
          </p:nvSpPr>
          <p:spPr>
            <a:xfrm>
              <a:off x="2195602" y="2000044"/>
              <a:ext cx="31535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=</a:t>
              </a:r>
              <a:endParaRPr lang="pt-BR" sz="1200" dirty="0"/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1F80A6F8-9160-47D9-B4AA-E25FE71C85DA}"/>
                </a:ext>
              </a:extLst>
            </p:cNvPr>
            <p:cNvSpPr txBox="1"/>
            <p:nvPr/>
          </p:nvSpPr>
          <p:spPr>
            <a:xfrm>
              <a:off x="1323211" y="2629205"/>
              <a:ext cx="41255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[]</a:t>
              </a:r>
              <a:endParaRPr lang="pt-BR" sz="1200" dirty="0"/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4908D950-D087-4D4F-BFA2-DF91FF79BA58}"/>
                </a:ext>
              </a:extLst>
            </p:cNvPr>
            <p:cNvSpPr txBox="1"/>
            <p:nvPr/>
          </p:nvSpPr>
          <p:spPr>
            <a:xfrm>
              <a:off x="3083104" y="2629206"/>
              <a:ext cx="32067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*</a:t>
              </a:r>
              <a:endParaRPr lang="pt-BR" sz="1200" dirty="0"/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F55C33CD-20D3-46BB-BE17-25A52C556D86}"/>
                </a:ext>
              </a:extLst>
            </p:cNvPr>
            <p:cNvSpPr txBox="1"/>
            <p:nvPr/>
          </p:nvSpPr>
          <p:spPr>
            <a:xfrm>
              <a:off x="2284860" y="3395743"/>
              <a:ext cx="32701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2</a:t>
              </a:r>
              <a:endParaRPr lang="pt-BR" sz="1200" dirty="0"/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DCBCB77E-9322-40DE-B498-0EDBC20DD2D9}"/>
                </a:ext>
              </a:extLst>
            </p:cNvPr>
            <p:cNvSpPr txBox="1"/>
            <p:nvPr/>
          </p:nvSpPr>
          <p:spPr>
            <a:xfrm>
              <a:off x="4052842" y="3387311"/>
              <a:ext cx="35128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[]</a:t>
              </a:r>
              <a:endParaRPr lang="pt-BR" sz="1200" dirty="0"/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D8EB76DC-E2C4-4A5F-9DAF-F9F756FA0A1D}"/>
                </a:ext>
              </a:extLst>
            </p:cNvPr>
            <p:cNvSpPr/>
            <p:nvPr/>
          </p:nvSpPr>
          <p:spPr>
            <a:xfrm>
              <a:off x="4905772" y="5185342"/>
              <a:ext cx="49962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Id</a:t>
              </a:r>
              <a:endParaRPr lang="pt-BR" sz="1400" dirty="0">
                <a:latin typeface="Consolas" panose="020B0609020204030204" pitchFamily="49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91DE1B16-689C-41C2-8978-B68E9181688C}"/>
                </a:ext>
              </a:extLst>
            </p:cNvPr>
            <p:cNvSpPr/>
            <p:nvPr/>
          </p:nvSpPr>
          <p:spPr>
            <a:xfrm>
              <a:off x="4309351" y="5185342"/>
              <a:ext cx="49962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Id</a:t>
              </a:r>
            </a:p>
          </p:txBody>
        </p: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727AC108-5192-4419-92D8-106BEE7305DF}"/>
                </a:ext>
              </a:extLst>
            </p:cNvPr>
            <p:cNvCxnSpPr>
              <a:cxnSpLocks/>
              <a:stCxn id="6" idx="2"/>
              <a:endCxn id="55" idx="0"/>
            </p:cNvCxnSpPr>
            <p:nvPr/>
          </p:nvCxnSpPr>
          <p:spPr>
            <a:xfrm flipH="1">
              <a:off x="4559163" y="4792950"/>
              <a:ext cx="123646" cy="392392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17CEBC07-A765-4A27-8A68-01BE71F1DE1C}"/>
                </a:ext>
              </a:extLst>
            </p:cNvPr>
            <p:cNvCxnSpPr>
              <a:cxnSpLocks/>
              <a:stCxn id="6" idx="2"/>
              <a:endCxn id="54" idx="0"/>
            </p:cNvCxnSpPr>
            <p:nvPr/>
          </p:nvCxnSpPr>
          <p:spPr>
            <a:xfrm>
              <a:off x="4682809" y="4792950"/>
              <a:ext cx="472775" cy="392392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52D41784-808D-4E6D-892C-CAA8DC19B260}"/>
                </a:ext>
              </a:extLst>
            </p:cNvPr>
            <p:cNvSpPr txBox="1"/>
            <p:nvPr/>
          </p:nvSpPr>
          <p:spPr>
            <a:xfrm>
              <a:off x="4262978" y="4875442"/>
              <a:ext cx="31535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j</a:t>
              </a:r>
              <a:endParaRPr lang="pt-BR" sz="1200" dirty="0"/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E7BC6B44-D0D1-46E1-BC48-580E0F9902C8}"/>
                </a:ext>
              </a:extLst>
            </p:cNvPr>
            <p:cNvSpPr txBox="1"/>
            <p:nvPr/>
          </p:nvSpPr>
          <p:spPr>
            <a:xfrm>
              <a:off x="5152993" y="4875443"/>
              <a:ext cx="31535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k</a:t>
              </a:r>
              <a:endParaRPr lang="pt-BR" sz="1200" dirty="0"/>
            </a:p>
          </p:txBody>
        </p:sp>
        <p:sp>
          <p:nvSpPr>
            <p:cNvPr id="107" name="Retângulo: Cantos Arredondados 106">
              <a:extLst>
                <a:ext uri="{FF2B5EF4-FFF2-40B4-BE49-F238E27FC236}">
                  <a16:creationId xmlns:a16="http://schemas.microsoft.com/office/drawing/2014/main" id="{A1466DDA-A964-4473-B5B8-19E5F65D0F64}"/>
                </a:ext>
              </a:extLst>
            </p:cNvPr>
            <p:cNvSpPr/>
            <p:nvPr/>
          </p:nvSpPr>
          <p:spPr>
            <a:xfrm>
              <a:off x="1682848" y="3672401"/>
              <a:ext cx="49962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Id</a:t>
              </a:r>
              <a:endParaRPr lang="pt-BR" sz="1400" dirty="0">
                <a:latin typeface="Consolas" panose="020B0609020204030204" pitchFamily="49" charset="0"/>
              </a:endParaRPr>
            </a:p>
          </p:txBody>
        </p:sp>
        <p:sp>
          <p:nvSpPr>
            <p:cNvPr id="108" name="Retângulo: Cantos Arredondados 107">
              <a:extLst>
                <a:ext uri="{FF2B5EF4-FFF2-40B4-BE49-F238E27FC236}">
                  <a16:creationId xmlns:a16="http://schemas.microsoft.com/office/drawing/2014/main" id="{0903E829-88A6-48A1-8A2F-AD18150C604B}"/>
                </a:ext>
              </a:extLst>
            </p:cNvPr>
            <p:cNvSpPr/>
            <p:nvPr/>
          </p:nvSpPr>
          <p:spPr>
            <a:xfrm>
              <a:off x="1086160" y="3675101"/>
              <a:ext cx="49962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Id</a:t>
              </a:r>
            </a:p>
          </p:txBody>
        </p: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B73A4F6E-9078-4311-8A3B-9F30BF7614E3}"/>
                </a:ext>
              </a:extLst>
            </p:cNvPr>
            <p:cNvCxnSpPr>
              <a:cxnSpLocks/>
              <a:stCxn id="40" idx="2"/>
              <a:endCxn id="108" idx="0"/>
            </p:cNvCxnSpPr>
            <p:nvPr/>
          </p:nvCxnSpPr>
          <p:spPr>
            <a:xfrm flipH="1">
              <a:off x="1335972" y="3292194"/>
              <a:ext cx="441717" cy="382907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to 109">
              <a:extLst>
                <a:ext uri="{FF2B5EF4-FFF2-40B4-BE49-F238E27FC236}">
                  <a16:creationId xmlns:a16="http://schemas.microsoft.com/office/drawing/2014/main" id="{933D7295-E3B5-4093-9573-379E295A2577}"/>
                </a:ext>
              </a:extLst>
            </p:cNvPr>
            <p:cNvCxnSpPr>
              <a:cxnSpLocks/>
              <a:stCxn id="40" idx="2"/>
              <a:endCxn id="107" idx="0"/>
            </p:cNvCxnSpPr>
            <p:nvPr/>
          </p:nvCxnSpPr>
          <p:spPr>
            <a:xfrm>
              <a:off x="1777689" y="3292194"/>
              <a:ext cx="154971" cy="380207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CaixaDeTexto 110">
              <a:extLst>
                <a:ext uri="{FF2B5EF4-FFF2-40B4-BE49-F238E27FC236}">
                  <a16:creationId xmlns:a16="http://schemas.microsoft.com/office/drawing/2014/main" id="{D199A32B-7A0E-47EB-AA6C-E223D9ED923D}"/>
                </a:ext>
              </a:extLst>
            </p:cNvPr>
            <p:cNvSpPr txBox="1"/>
            <p:nvPr/>
          </p:nvSpPr>
          <p:spPr>
            <a:xfrm>
              <a:off x="1044297" y="3393080"/>
              <a:ext cx="31535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a</a:t>
              </a:r>
              <a:endParaRPr lang="pt-BR" sz="1200" dirty="0"/>
            </a:p>
          </p:txBody>
        </p:sp>
        <p:sp>
          <p:nvSpPr>
            <p:cNvPr id="112" name="CaixaDeTexto 111">
              <a:extLst>
                <a:ext uri="{FF2B5EF4-FFF2-40B4-BE49-F238E27FC236}">
                  <a16:creationId xmlns:a16="http://schemas.microsoft.com/office/drawing/2014/main" id="{D6A193EE-F096-4D7D-90D2-16D281EFFC36}"/>
                </a:ext>
              </a:extLst>
            </p:cNvPr>
            <p:cNvSpPr txBox="1"/>
            <p:nvPr/>
          </p:nvSpPr>
          <p:spPr>
            <a:xfrm>
              <a:off x="1879781" y="3393080"/>
              <a:ext cx="31535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i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71514304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89EED1-A4CE-46BD-9961-6CB861A7C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Geração</a:t>
            </a:r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8992D1BC-3A94-4C9B-9F99-03A2E000E2D4}"/>
              </a:ext>
            </a:extLst>
          </p:cNvPr>
          <p:cNvSpPr txBox="1"/>
          <p:nvPr/>
        </p:nvSpPr>
        <p:spPr>
          <a:xfrm>
            <a:off x="900077" y="4767014"/>
            <a:ext cx="356379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a[i] = 2*a[j-k]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---------------</a:t>
            </a:r>
          </a:p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1:</a:t>
            </a:r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2:</a:t>
            </a:r>
          </a:p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3:</a:t>
            </a:r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4: Access(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a,Rvalue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(i))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Rvalue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pt-BR" sz="1400" dirty="0">
                <a:latin typeface="Consolas" panose="020B0609020204030204" pitchFamily="49" charset="0"/>
              </a:rPr>
              <a:t>*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BD3F6B9F-0CFC-404F-81E5-F42D51231947}"/>
              </a:ext>
            </a:extLst>
          </p:cNvPr>
          <p:cNvSpPr txBox="1"/>
          <p:nvPr/>
        </p:nvSpPr>
        <p:spPr>
          <a:xfrm>
            <a:off x="6094412" y="3482546"/>
            <a:ext cx="511229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Expr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Rvalue</a:t>
            </a:r>
            <a:r>
              <a:rPr lang="pt-BR" sz="1200" dirty="0">
                <a:latin typeface="Consolas" panose="020B0609020204030204" pitchFamily="49" charset="0"/>
              </a:rPr>
              <a:t>(n: </a:t>
            </a:r>
            <a:r>
              <a:rPr lang="pt-BR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Expr</a:t>
            </a:r>
            <a:r>
              <a:rPr lang="pt-BR" sz="1200" dirty="0">
                <a:latin typeface="Consolas" panose="020B0609020204030204" pitchFamily="49" charset="0"/>
              </a:rPr>
              <a:t>)</a:t>
            </a:r>
            <a:endParaRPr lang="pt-BR" sz="1200" dirty="0">
              <a:solidFill>
                <a:schemeClr val="accent3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latin typeface="Consolas" panose="020B0609020204030204" pitchFamily="49" charset="0"/>
              </a:rPr>
              <a:t>(n é um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pt-BR" sz="1200" i="1" dirty="0">
                <a:latin typeface="Consolas" panose="020B0609020204030204" pitchFamily="49" charset="0"/>
              </a:rPr>
              <a:t> </a:t>
            </a:r>
            <a:r>
              <a:rPr lang="pt-BR" sz="1200" dirty="0">
                <a:latin typeface="Consolas" panose="020B0609020204030204" pitchFamily="49" charset="0"/>
              </a:rPr>
              <a:t>ou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Constant</a:t>
            </a:r>
            <a:r>
              <a:rPr lang="pt-BR" sz="1200" dirty="0">
                <a:latin typeface="Consolas" panose="020B0609020204030204" pitchFamily="49" charset="0"/>
              </a:rPr>
              <a:t>) </a:t>
            </a:r>
            <a:r>
              <a:rPr lang="pt-BR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200" dirty="0">
                <a:latin typeface="Consolas" panose="020B0609020204030204" pitchFamily="49" charset="0"/>
              </a:rPr>
              <a:t> n;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200" dirty="0">
                <a:latin typeface="Consolas" panose="020B0609020204030204" pitchFamily="49" charset="0"/>
              </a:rPr>
              <a:t> (n é um nó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Ari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b="1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op</a:t>
            </a:r>
            <a:r>
              <a:rPr lang="pt-BR" sz="1200" dirty="0" err="1">
                <a:latin typeface="Consolas" panose="020B0609020204030204" pitchFamily="49" charset="0"/>
              </a:rPr>
              <a:t>,y,z</a:t>
            </a:r>
            <a:r>
              <a:rPr lang="pt-BR" sz="1200" dirty="0">
                <a:latin typeface="Consolas" panose="020B0609020204030204" pitchFamily="49" charset="0"/>
              </a:rPr>
              <a:t>) ou um nó </a:t>
            </a:r>
            <a:r>
              <a:rPr lang="pt-BR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Rel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b="1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op</a:t>
            </a:r>
            <a:r>
              <a:rPr lang="pt-BR" sz="1200" dirty="0" err="1">
                <a:latin typeface="Consolas" panose="020B0609020204030204" pitchFamily="49" charset="0"/>
              </a:rPr>
              <a:t>,y,z</a:t>
            </a:r>
            <a:r>
              <a:rPr lang="pt-BR" sz="1200" dirty="0">
                <a:latin typeface="Consolas" panose="020B0609020204030204" pitchFamily="49" charset="0"/>
              </a:rPr>
              <a:t>)) {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t = novo temporário;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emite string para t = </a:t>
            </a:r>
            <a:r>
              <a:rPr lang="pt-BR" sz="12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Rvalue</a:t>
            </a:r>
            <a:r>
              <a:rPr lang="pt-BR" sz="1200" dirty="0">
                <a:latin typeface="Consolas" panose="020B0609020204030204" pitchFamily="49" charset="0"/>
              </a:rPr>
              <a:t>(y) </a:t>
            </a:r>
            <a:r>
              <a:rPr lang="pt-BR" sz="1200" b="1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op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Rvalue</a:t>
            </a:r>
            <a:r>
              <a:rPr lang="pt-BR" sz="1200" dirty="0">
                <a:latin typeface="Consolas" panose="020B0609020204030204" pitchFamily="49" charset="0"/>
              </a:rPr>
              <a:t>(z); 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</a:t>
            </a:r>
            <a:r>
              <a:rPr lang="pt-BR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200" dirty="0">
                <a:latin typeface="Consolas" panose="020B0609020204030204" pitchFamily="49" charset="0"/>
              </a:rPr>
              <a:t> um novo nó para t;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}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200" dirty="0">
                <a:latin typeface="Consolas" panose="020B0609020204030204" pitchFamily="49" charset="0"/>
              </a:rPr>
              <a:t> (n é um nó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Access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dirty="0" err="1">
                <a:latin typeface="Consolas" panose="020B0609020204030204" pitchFamily="49" charset="0"/>
              </a:rPr>
              <a:t>y,z</a:t>
            </a:r>
            <a:r>
              <a:rPr lang="pt-BR" sz="1200" dirty="0">
                <a:latin typeface="Consolas" panose="020B0609020204030204" pitchFamily="49" charset="0"/>
              </a:rPr>
              <a:t>)) {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t = novo temporário;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chame </a:t>
            </a:r>
            <a:r>
              <a:rPr lang="pt-BR" sz="12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Lvalue</a:t>
            </a:r>
            <a:r>
              <a:rPr lang="pt-BR" sz="1200" dirty="0">
                <a:latin typeface="Consolas" panose="020B0609020204030204" pitchFamily="49" charset="0"/>
              </a:rPr>
              <a:t>(n), que retorna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Access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dirty="0" err="1">
                <a:latin typeface="Consolas" panose="020B0609020204030204" pitchFamily="49" charset="0"/>
              </a:rPr>
              <a:t>y,z</a:t>
            </a:r>
            <a:r>
              <a:rPr lang="pt-BR" sz="1200" dirty="0">
                <a:latin typeface="Consolas" panose="020B0609020204030204" pitchFamily="49" charset="0"/>
              </a:rPr>
              <a:t>');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emite </a:t>
            </a:r>
            <a:r>
              <a:rPr lang="pt-BR" sz="1200" dirty="0" err="1">
                <a:latin typeface="Consolas" panose="020B0609020204030204" pitchFamily="49" charset="0"/>
              </a:rPr>
              <a:t>string</a:t>
            </a:r>
            <a:r>
              <a:rPr lang="pt-BR" sz="1200" dirty="0">
                <a:latin typeface="Consolas" panose="020B0609020204030204" pitchFamily="49" charset="0"/>
              </a:rPr>
              <a:t> para t =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Access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dirty="0" err="1">
                <a:latin typeface="Consolas" panose="020B0609020204030204" pitchFamily="49" charset="0"/>
              </a:rPr>
              <a:t>y,z</a:t>
            </a:r>
            <a:r>
              <a:rPr lang="pt-BR" sz="1200" dirty="0">
                <a:latin typeface="Consolas" panose="020B0609020204030204" pitchFamily="49" charset="0"/>
              </a:rPr>
              <a:t>'); 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</a:t>
            </a:r>
            <a:r>
              <a:rPr lang="pt-BR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200" dirty="0">
                <a:latin typeface="Consolas" panose="020B0609020204030204" pitchFamily="49" charset="0"/>
              </a:rPr>
              <a:t> um novo nó para t;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}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92EE85FD-E8FE-4236-99F3-D7019D0A22C4}"/>
              </a:ext>
            </a:extLst>
          </p:cNvPr>
          <p:cNvSpPr txBox="1"/>
          <p:nvPr/>
        </p:nvSpPr>
        <p:spPr>
          <a:xfrm>
            <a:off x="6094412" y="1912886"/>
            <a:ext cx="45175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Expr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Lvalue</a:t>
            </a:r>
            <a:r>
              <a:rPr lang="pt-BR" sz="1200" dirty="0">
                <a:latin typeface="Consolas" panose="020B0609020204030204" pitchFamily="49" charset="0"/>
              </a:rPr>
              <a:t>(n: </a:t>
            </a:r>
            <a:r>
              <a:rPr lang="pt-BR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Expr</a:t>
            </a:r>
            <a:r>
              <a:rPr lang="pt-BR" sz="1200" dirty="0">
                <a:latin typeface="Consolas" panose="020B0609020204030204" pitchFamily="49" charset="0"/>
              </a:rPr>
              <a:t>)</a:t>
            </a:r>
            <a:endParaRPr lang="pt-BR" sz="1200" dirty="0">
              <a:solidFill>
                <a:schemeClr val="accent3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latin typeface="Consolas" panose="020B0609020204030204" pitchFamily="49" charset="0"/>
              </a:rPr>
              <a:t>(n é um nó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pt-BR" sz="1200" dirty="0">
                <a:latin typeface="Consolas" panose="020B0609020204030204" pitchFamily="49" charset="0"/>
              </a:rPr>
              <a:t>) </a:t>
            </a:r>
            <a:r>
              <a:rPr lang="pt-BR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200" dirty="0">
                <a:latin typeface="Consolas" panose="020B0609020204030204" pitchFamily="49" charset="0"/>
              </a:rPr>
              <a:t> n;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200" dirty="0">
                <a:latin typeface="Consolas" panose="020B0609020204030204" pitchFamily="49" charset="0"/>
              </a:rPr>
              <a:t> (n é um nó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Access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dirty="0" err="1">
                <a:latin typeface="Consolas" panose="020B0609020204030204" pitchFamily="49" charset="0"/>
              </a:rPr>
              <a:t>y,z</a:t>
            </a:r>
            <a:r>
              <a:rPr lang="pt-BR" sz="1200" dirty="0">
                <a:latin typeface="Consolas" panose="020B0609020204030204" pitchFamily="49" charset="0"/>
              </a:rPr>
              <a:t>) e y é um nó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pt-BR" sz="1200" dirty="0">
                <a:latin typeface="Consolas" panose="020B0609020204030204" pitchFamily="49" charset="0"/>
              </a:rPr>
              <a:t>) 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</a:t>
            </a:r>
            <a:r>
              <a:rPr lang="pt-BR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Access</a:t>
            </a:r>
            <a:r>
              <a:rPr lang="pt-BR" sz="1200" dirty="0">
                <a:latin typeface="Consolas" panose="020B0609020204030204" pitchFamily="49" charset="0"/>
              </a:rPr>
              <a:t>(y, </a:t>
            </a:r>
            <a:r>
              <a:rPr lang="pt-BR" sz="12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Rvalue</a:t>
            </a:r>
            <a:r>
              <a:rPr lang="pt-BR" sz="1200" dirty="0">
                <a:latin typeface="Consolas" panose="020B0609020204030204" pitchFamily="49" charset="0"/>
              </a:rPr>
              <a:t>(z));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else</a:t>
            </a:r>
            <a:endParaRPr lang="pt-BR" sz="1200" dirty="0">
              <a:solidFill>
                <a:schemeClr val="bg2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latin typeface="Consolas" panose="020B0609020204030204" pitchFamily="49" charset="0"/>
              </a:rPr>
              <a:t>       </a:t>
            </a:r>
            <a:r>
              <a:rPr lang="pt-BR" sz="1200" dirty="0" err="1">
                <a:latin typeface="Consolas" panose="020B0609020204030204" pitchFamily="49" charset="0"/>
              </a:rPr>
              <a:t>SyntaxError</a:t>
            </a:r>
            <a:r>
              <a:rPr lang="pt-BR" sz="12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26" name="Agrupar 125">
            <a:extLst>
              <a:ext uri="{FF2B5EF4-FFF2-40B4-BE49-F238E27FC236}">
                <a16:creationId xmlns:a16="http://schemas.microsoft.com/office/drawing/2014/main" id="{F1497F45-F39F-4EBE-B72F-9200740D8C50}"/>
              </a:ext>
            </a:extLst>
          </p:cNvPr>
          <p:cNvGrpSpPr/>
          <p:nvPr/>
        </p:nvGrpSpPr>
        <p:grpSpPr>
          <a:xfrm>
            <a:off x="1044297" y="2000044"/>
            <a:ext cx="4424055" cy="3554630"/>
            <a:chOff x="1044297" y="2000044"/>
            <a:chExt cx="4424055" cy="3554630"/>
          </a:xfrm>
        </p:grpSpPr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3758A801-5080-4C28-883F-835DAA67DBAF}"/>
                </a:ext>
              </a:extLst>
            </p:cNvPr>
            <p:cNvSpPr/>
            <p:nvPr/>
          </p:nvSpPr>
          <p:spPr>
            <a:xfrm>
              <a:off x="4279318" y="4423618"/>
              <a:ext cx="806982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Ari</a:t>
              </a:r>
              <a:endParaRPr lang="pt-BR" sz="1400" dirty="0">
                <a:latin typeface="Consolas" panose="020B0609020204030204" pitchFamily="49" charset="0"/>
              </a:endParaRPr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526182FB-52F6-4E91-AA58-CB08B3C9B9D7}"/>
                </a:ext>
              </a:extLst>
            </p:cNvPr>
            <p:cNvSpPr/>
            <p:nvPr/>
          </p:nvSpPr>
          <p:spPr>
            <a:xfrm>
              <a:off x="3662409" y="4432313"/>
              <a:ext cx="49962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Id</a:t>
              </a:r>
            </a:p>
          </p:txBody>
        </p: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78557CBD-E213-4987-B337-F983589B11CB}"/>
                </a:ext>
              </a:extLst>
            </p:cNvPr>
            <p:cNvCxnSpPr>
              <a:cxnSpLocks/>
              <a:stCxn id="27" idx="2"/>
              <a:endCxn id="7" idx="0"/>
            </p:cNvCxnSpPr>
            <p:nvPr/>
          </p:nvCxnSpPr>
          <p:spPr>
            <a:xfrm flipH="1">
              <a:off x="3912221" y="4041733"/>
              <a:ext cx="33575" cy="39058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7CEAD0D5-BDC9-4D17-AEF5-4889C341B4E4}"/>
                </a:ext>
              </a:extLst>
            </p:cNvPr>
            <p:cNvCxnSpPr>
              <a:cxnSpLocks/>
              <a:stCxn id="27" idx="2"/>
              <a:endCxn id="6" idx="0"/>
            </p:cNvCxnSpPr>
            <p:nvPr/>
          </p:nvCxnSpPr>
          <p:spPr>
            <a:xfrm>
              <a:off x="3945796" y="4041733"/>
              <a:ext cx="737013" cy="381885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C324FF08-9800-496E-828B-C1108CDF6631}"/>
                </a:ext>
              </a:extLst>
            </p:cNvPr>
            <p:cNvSpPr txBox="1"/>
            <p:nvPr/>
          </p:nvSpPr>
          <p:spPr>
            <a:xfrm>
              <a:off x="3579688" y="4153783"/>
              <a:ext cx="31535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a</a:t>
              </a:r>
              <a:endParaRPr lang="pt-BR" sz="1200" dirty="0"/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98C94BFB-EE6F-45D4-A3DB-7745E3926921}"/>
                </a:ext>
              </a:extLst>
            </p:cNvPr>
            <p:cNvSpPr/>
            <p:nvPr/>
          </p:nvSpPr>
          <p:spPr>
            <a:xfrm>
              <a:off x="3520399" y="3672401"/>
              <a:ext cx="85079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Access</a:t>
              </a:r>
              <a:endParaRPr lang="pt-BR" sz="1400" dirty="0">
                <a:latin typeface="Consolas" panose="020B0609020204030204" pitchFamily="49" charset="0"/>
              </a:endParaRPr>
            </a:p>
          </p:txBody>
        </p:sp>
        <p:sp>
          <p:nvSpPr>
            <p:cNvPr id="28" name="Retângulo: Cantos Arredondados 27">
              <a:extLst>
                <a:ext uri="{FF2B5EF4-FFF2-40B4-BE49-F238E27FC236}">
                  <a16:creationId xmlns:a16="http://schemas.microsoft.com/office/drawing/2014/main" id="{9C83C807-B1BB-4E19-B4E8-DB753E042102}"/>
                </a:ext>
              </a:extLst>
            </p:cNvPr>
            <p:cNvSpPr/>
            <p:nvPr/>
          </p:nvSpPr>
          <p:spPr>
            <a:xfrm>
              <a:off x="2330443" y="3672401"/>
              <a:ext cx="912996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Constant</a:t>
              </a:r>
            </a:p>
          </p:txBody>
        </p: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43DBA321-06D1-4766-B563-B4C3E86DA4FD}"/>
                </a:ext>
              </a:extLst>
            </p:cNvPr>
            <p:cNvCxnSpPr>
              <a:cxnSpLocks/>
              <a:stCxn id="39" idx="2"/>
              <a:endCxn id="28" idx="0"/>
            </p:cNvCxnSpPr>
            <p:nvPr/>
          </p:nvCxnSpPr>
          <p:spPr>
            <a:xfrm flipH="1">
              <a:off x="2786941" y="3292194"/>
              <a:ext cx="175008" cy="380207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C402D926-79EE-48FC-9793-7A4473A6E6DB}"/>
                </a:ext>
              </a:extLst>
            </p:cNvPr>
            <p:cNvCxnSpPr>
              <a:cxnSpLocks/>
              <a:stCxn id="39" idx="2"/>
              <a:endCxn id="27" idx="0"/>
            </p:cNvCxnSpPr>
            <p:nvPr/>
          </p:nvCxnSpPr>
          <p:spPr>
            <a:xfrm>
              <a:off x="2961949" y="3292194"/>
              <a:ext cx="983847" cy="380207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A46CC663-2251-4B28-A58F-63710AFF6E4B}"/>
                </a:ext>
              </a:extLst>
            </p:cNvPr>
            <p:cNvSpPr txBox="1"/>
            <p:nvPr/>
          </p:nvSpPr>
          <p:spPr>
            <a:xfrm>
              <a:off x="4748901" y="4153783"/>
              <a:ext cx="33739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-</a:t>
              </a:r>
              <a:endParaRPr lang="pt-BR" sz="1200" dirty="0"/>
            </a:p>
          </p:txBody>
        </p: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FDFAD54C-4115-4DDB-B385-F37666C3D16E}"/>
                </a:ext>
              </a:extLst>
            </p:cNvPr>
            <p:cNvSpPr/>
            <p:nvPr/>
          </p:nvSpPr>
          <p:spPr>
            <a:xfrm>
              <a:off x="2536552" y="2922862"/>
              <a:ext cx="85079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Ari</a:t>
              </a:r>
              <a:endParaRPr lang="pt-BR" sz="1400" dirty="0">
                <a:latin typeface="Consolas" panose="020B0609020204030204" pitchFamily="49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7B9AAF5B-0313-45FC-AD5A-5405809454B9}"/>
                </a:ext>
              </a:extLst>
            </p:cNvPr>
            <p:cNvSpPr/>
            <p:nvPr/>
          </p:nvSpPr>
          <p:spPr>
            <a:xfrm>
              <a:off x="1352292" y="2922862"/>
              <a:ext cx="85079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Access</a:t>
              </a:r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171EC352-A2E1-4BCE-8B0D-6A31B23F2EB9}"/>
                </a:ext>
              </a:extLst>
            </p:cNvPr>
            <p:cNvSpPr/>
            <p:nvPr/>
          </p:nvSpPr>
          <p:spPr>
            <a:xfrm>
              <a:off x="1989956" y="2276872"/>
              <a:ext cx="726652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Assign </a:t>
              </a:r>
            </a:p>
          </p:txBody>
        </p:sp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1821590C-0AAA-45AD-A8DA-AD0883ED163B}"/>
                </a:ext>
              </a:extLst>
            </p:cNvPr>
            <p:cNvCxnSpPr>
              <a:cxnSpLocks/>
              <a:stCxn id="41" idx="2"/>
              <a:endCxn id="40" idx="0"/>
            </p:cNvCxnSpPr>
            <p:nvPr/>
          </p:nvCxnSpPr>
          <p:spPr>
            <a:xfrm flipH="1">
              <a:off x="1777689" y="2646204"/>
              <a:ext cx="575593" cy="276658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>
              <a:extLst>
                <a:ext uri="{FF2B5EF4-FFF2-40B4-BE49-F238E27FC236}">
                  <a16:creationId xmlns:a16="http://schemas.microsoft.com/office/drawing/2014/main" id="{8F586894-0DED-47D5-B7DC-C30FD9D36CCF}"/>
                </a:ext>
              </a:extLst>
            </p:cNvPr>
            <p:cNvCxnSpPr>
              <a:cxnSpLocks/>
              <a:stCxn id="41" idx="2"/>
              <a:endCxn id="39" idx="0"/>
            </p:cNvCxnSpPr>
            <p:nvPr/>
          </p:nvCxnSpPr>
          <p:spPr>
            <a:xfrm>
              <a:off x="2353282" y="2646204"/>
              <a:ext cx="608667" cy="276658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C13F6C1B-E486-4707-806B-7896CDCAF74B}"/>
                </a:ext>
              </a:extLst>
            </p:cNvPr>
            <p:cNvSpPr txBox="1"/>
            <p:nvPr/>
          </p:nvSpPr>
          <p:spPr>
            <a:xfrm>
              <a:off x="2195602" y="2000044"/>
              <a:ext cx="31535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=</a:t>
              </a:r>
              <a:endParaRPr lang="pt-BR" sz="1200" dirty="0"/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1F80A6F8-9160-47D9-B4AA-E25FE71C85DA}"/>
                </a:ext>
              </a:extLst>
            </p:cNvPr>
            <p:cNvSpPr txBox="1"/>
            <p:nvPr/>
          </p:nvSpPr>
          <p:spPr>
            <a:xfrm>
              <a:off x="1323211" y="2629205"/>
              <a:ext cx="41255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[]</a:t>
              </a:r>
              <a:endParaRPr lang="pt-BR" sz="1200" dirty="0"/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4908D950-D087-4D4F-BFA2-DF91FF79BA58}"/>
                </a:ext>
              </a:extLst>
            </p:cNvPr>
            <p:cNvSpPr txBox="1"/>
            <p:nvPr/>
          </p:nvSpPr>
          <p:spPr>
            <a:xfrm>
              <a:off x="3083104" y="2629206"/>
              <a:ext cx="32067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*</a:t>
              </a:r>
              <a:endParaRPr lang="pt-BR" sz="1200" dirty="0"/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F55C33CD-20D3-46BB-BE17-25A52C556D86}"/>
                </a:ext>
              </a:extLst>
            </p:cNvPr>
            <p:cNvSpPr txBox="1"/>
            <p:nvPr/>
          </p:nvSpPr>
          <p:spPr>
            <a:xfrm>
              <a:off x="2284860" y="3395743"/>
              <a:ext cx="32701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2</a:t>
              </a:r>
              <a:endParaRPr lang="pt-BR" sz="1200" dirty="0"/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DCBCB77E-9322-40DE-B498-0EDBC20DD2D9}"/>
                </a:ext>
              </a:extLst>
            </p:cNvPr>
            <p:cNvSpPr txBox="1"/>
            <p:nvPr/>
          </p:nvSpPr>
          <p:spPr>
            <a:xfrm>
              <a:off x="4052842" y="3387311"/>
              <a:ext cx="35128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[]</a:t>
              </a:r>
              <a:endParaRPr lang="pt-BR" sz="1200" dirty="0"/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D8EB76DC-E2C4-4A5F-9DAF-F9F756FA0A1D}"/>
                </a:ext>
              </a:extLst>
            </p:cNvPr>
            <p:cNvSpPr/>
            <p:nvPr/>
          </p:nvSpPr>
          <p:spPr>
            <a:xfrm>
              <a:off x="4905772" y="5185342"/>
              <a:ext cx="49962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Id</a:t>
              </a:r>
              <a:endParaRPr lang="pt-BR" sz="1400" dirty="0">
                <a:latin typeface="Consolas" panose="020B0609020204030204" pitchFamily="49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91DE1B16-689C-41C2-8978-B68E9181688C}"/>
                </a:ext>
              </a:extLst>
            </p:cNvPr>
            <p:cNvSpPr/>
            <p:nvPr/>
          </p:nvSpPr>
          <p:spPr>
            <a:xfrm>
              <a:off x="4309351" y="5185342"/>
              <a:ext cx="49962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Id</a:t>
              </a:r>
            </a:p>
          </p:txBody>
        </p: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727AC108-5192-4419-92D8-106BEE7305DF}"/>
                </a:ext>
              </a:extLst>
            </p:cNvPr>
            <p:cNvCxnSpPr>
              <a:cxnSpLocks/>
              <a:stCxn id="6" idx="2"/>
              <a:endCxn id="55" idx="0"/>
            </p:cNvCxnSpPr>
            <p:nvPr/>
          </p:nvCxnSpPr>
          <p:spPr>
            <a:xfrm flipH="1">
              <a:off x="4559163" y="4792950"/>
              <a:ext cx="123646" cy="392392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17CEBC07-A765-4A27-8A68-01BE71F1DE1C}"/>
                </a:ext>
              </a:extLst>
            </p:cNvPr>
            <p:cNvCxnSpPr>
              <a:cxnSpLocks/>
              <a:stCxn id="6" idx="2"/>
              <a:endCxn id="54" idx="0"/>
            </p:cNvCxnSpPr>
            <p:nvPr/>
          </p:nvCxnSpPr>
          <p:spPr>
            <a:xfrm>
              <a:off x="4682809" y="4792950"/>
              <a:ext cx="472775" cy="392392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52D41784-808D-4E6D-892C-CAA8DC19B260}"/>
                </a:ext>
              </a:extLst>
            </p:cNvPr>
            <p:cNvSpPr txBox="1"/>
            <p:nvPr/>
          </p:nvSpPr>
          <p:spPr>
            <a:xfrm>
              <a:off x="4262978" y="4875442"/>
              <a:ext cx="31535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j</a:t>
              </a:r>
              <a:endParaRPr lang="pt-BR" sz="1200" dirty="0"/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E7BC6B44-D0D1-46E1-BC48-580E0F9902C8}"/>
                </a:ext>
              </a:extLst>
            </p:cNvPr>
            <p:cNvSpPr txBox="1"/>
            <p:nvPr/>
          </p:nvSpPr>
          <p:spPr>
            <a:xfrm>
              <a:off x="5152993" y="4875443"/>
              <a:ext cx="31535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k</a:t>
              </a:r>
              <a:endParaRPr lang="pt-BR" sz="1200" dirty="0"/>
            </a:p>
          </p:txBody>
        </p:sp>
        <p:sp>
          <p:nvSpPr>
            <p:cNvPr id="107" name="Retângulo: Cantos Arredondados 106">
              <a:extLst>
                <a:ext uri="{FF2B5EF4-FFF2-40B4-BE49-F238E27FC236}">
                  <a16:creationId xmlns:a16="http://schemas.microsoft.com/office/drawing/2014/main" id="{A1466DDA-A964-4473-B5B8-19E5F65D0F64}"/>
                </a:ext>
              </a:extLst>
            </p:cNvPr>
            <p:cNvSpPr/>
            <p:nvPr/>
          </p:nvSpPr>
          <p:spPr>
            <a:xfrm>
              <a:off x="1682848" y="3672401"/>
              <a:ext cx="49962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Id</a:t>
              </a:r>
              <a:endParaRPr lang="pt-BR" sz="1400" dirty="0">
                <a:latin typeface="Consolas" panose="020B0609020204030204" pitchFamily="49" charset="0"/>
              </a:endParaRPr>
            </a:p>
          </p:txBody>
        </p:sp>
        <p:sp>
          <p:nvSpPr>
            <p:cNvPr id="108" name="Retângulo: Cantos Arredondados 107">
              <a:extLst>
                <a:ext uri="{FF2B5EF4-FFF2-40B4-BE49-F238E27FC236}">
                  <a16:creationId xmlns:a16="http://schemas.microsoft.com/office/drawing/2014/main" id="{0903E829-88A6-48A1-8A2F-AD18150C604B}"/>
                </a:ext>
              </a:extLst>
            </p:cNvPr>
            <p:cNvSpPr/>
            <p:nvPr/>
          </p:nvSpPr>
          <p:spPr>
            <a:xfrm>
              <a:off x="1086160" y="3675101"/>
              <a:ext cx="49962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Id</a:t>
              </a:r>
            </a:p>
          </p:txBody>
        </p: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B73A4F6E-9078-4311-8A3B-9F30BF7614E3}"/>
                </a:ext>
              </a:extLst>
            </p:cNvPr>
            <p:cNvCxnSpPr>
              <a:cxnSpLocks/>
              <a:stCxn id="40" idx="2"/>
              <a:endCxn id="108" idx="0"/>
            </p:cNvCxnSpPr>
            <p:nvPr/>
          </p:nvCxnSpPr>
          <p:spPr>
            <a:xfrm flipH="1">
              <a:off x="1335972" y="3292194"/>
              <a:ext cx="441717" cy="382907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to 109">
              <a:extLst>
                <a:ext uri="{FF2B5EF4-FFF2-40B4-BE49-F238E27FC236}">
                  <a16:creationId xmlns:a16="http://schemas.microsoft.com/office/drawing/2014/main" id="{933D7295-E3B5-4093-9573-379E295A2577}"/>
                </a:ext>
              </a:extLst>
            </p:cNvPr>
            <p:cNvCxnSpPr>
              <a:cxnSpLocks/>
              <a:stCxn id="40" idx="2"/>
              <a:endCxn id="107" idx="0"/>
            </p:cNvCxnSpPr>
            <p:nvPr/>
          </p:nvCxnSpPr>
          <p:spPr>
            <a:xfrm>
              <a:off x="1777689" y="3292194"/>
              <a:ext cx="154971" cy="380207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CaixaDeTexto 110">
              <a:extLst>
                <a:ext uri="{FF2B5EF4-FFF2-40B4-BE49-F238E27FC236}">
                  <a16:creationId xmlns:a16="http://schemas.microsoft.com/office/drawing/2014/main" id="{D199A32B-7A0E-47EB-AA6C-E223D9ED923D}"/>
                </a:ext>
              </a:extLst>
            </p:cNvPr>
            <p:cNvSpPr txBox="1"/>
            <p:nvPr/>
          </p:nvSpPr>
          <p:spPr>
            <a:xfrm>
              <a:off x="1044297" y="3393080"/>
              <a:ext cx="31535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a</a:t>
              </a:r>
              <a:endParaRPr lang="pt-BR" sz="1200" dirty="0"/>
            </a:p>
          </p:txBody>
        </p:sp>
        <p:sp>
          <p:nvSpPr>
            <p:cNvPr id="112" name="CaixaDeTexto 111">
              <a:extLst>
                <a:ext uri="{FF2B5EF4-FFF2-40B4-BE49-F238E27FC236}">
                  <a16:creationId xmlns:a16="http://schemas.microsoft.com/office/drawing/2014/main" id="{D6A193EE-F096-4D7D-90D2-16D281EFFC36}"/>
                </a:ext>
              </a:extLst>
            </p:cNvPr>
            <p:cNvSpPr txBox="1"/>
            <p:nvPr/>
          </p:nvSpPr>
          <p:spPr>
            <a:xfrm>
              <a:off x="1879781" y="3393080"/>
              <a:ext cx="31535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i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1041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89EED1-A4CE-46BD-9961-6CB861A7C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Geração</a:t>
            </a:r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8992D1BC-3A94-4C9B-9F99-03A2E000E2D4}"/>
              </a:ext>
            </a:extLst>
          </p:cNvPr>
          <p:cNvSpPr txBox="1"/>
          <p:nvPr/>
        </p:nvSpPr>
        <p:spPr>
          <a:xfrm>
            <a:off x="900077" y="4767014"/>
            <a:ext cx="276870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a[i] = 2*a[j-k]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---------------</a:t>
            </a:r>
          </a:p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1:</a:t>
            </a:r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2:</a:t>
            </a:r>
          </a:p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3:</a:t>
            </a:r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4: Access(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a,i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Rvalue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pt-BR" sz="1400" dirty="0">
                <a:latin typeface="Consolas" panose="020B0609020204030204" pitchFamily="49" charset="0"/>
              </a:rPr>
              <a:t>*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BD3F6B9F-0CFC-404F-81E5-F42D51231947}"/>
              </a:ext>
            </a:extLst>
          </p:cNvPr>
          <p:cNvSpPr txBox="1"/>
          <p:nvPr/>
        </p:nvSpPr>
        <p:spPr>
          <a:xfrm>
            <a:off x="6094412" y="3482546"/>
            <a:ext cx="511229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Expr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Rvalue</a:t>
            </a:r>
            <a:r>
              <a:rPr lang="pt-BR" sz="1200" dirty="0">
                <a:latin typeface="Consolas" panose="020B0609020204030204" pitchFamily="49" charset="0"/>
              </a:rPr>
              <a:t>(n: </a:t>
            </a:r>
            <a:r>
              <a:rPr lang="pt-BR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Expr</a:t>
            </a:r>
            <a:r>
              <a:rPr lang="pt-BR" sz="1200" dirty="0">
                <a:latin typeface="Consolas" panose="020B0609020204030204" pitchFamily="49" charset="0"/>
              </a:rPr>
              <a:t>)</a:t>
            </a:r>
            <a:endParaRPr lang="pt-BR" sz="1200" dirty="0">
              <a:solidFill>
                <a:schemeClr val="accent3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latin typeface="Consolas" panose="020B0609020204030204" pitchFamily="49" charset="0"/>
              </a:rPr>
              <a:t>(n é um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pt-BR" sz="1200" i="1" dirty="0">
                <a:latin typeface="Consolas" panose="020B0609020204030204" pitchFamily="49" charset="0"/>
              </a:rPr>
              <a:t> </a:t>
            </a:r>
            <a:r>
              <a:rPr lang="pt-BR" sz="1200" dirty="0">
                <a:latin typeface="Consolas" panose="020B0609020204030204" pitchFamily="49" charset="0"/>
              </a:rPr>
              <a:t>ou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Constant</a:t>
            </a:r>
            <a:r>
              <a:rPr lang="pt-BR" sz="1200" dirty="0">
                <a:latin typeface="Consolas" panose="020B0609020204030204" pitchFamily="49" charset="0"/>
              </a:rPr>
              <a:t>) </a:t>
            </a:r>
            <a:r>
              <a:rPr lang="pt-BR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200" dirty="0">
                <a:latin typeface="Consolas" panose="020B0609020204030204" pitchFamily="49" charset="0"/>
              </a:rPr>
              <a:t> n;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200" dirty="0">
                <a:latin typeface="Consolas" panose="020B0609020204030204" pitchFamily="49" charset="0"/>
              </a:rPr>
              <a:t> (n é um nó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Ari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b="1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op</a:t>
            </a:r>
            <a:r>
              <a:rPr lang="pt-BR" sz="1200" dirty="0" err="1">
                <a:latin typeface="Consolas" panose="020B0609020204030204" pitchFamily="49" charset="0"/>
              </a:rPr>
              <a:t>,y,z</a:t>
            </a:r>
            <a:r>
              <a:rPr lang="pt-BR" sz="1200" dirty="0">
                <a:latin typeface="Consolas" panose="020B0609020204030204" pitchFamily="49" charset="0"/>
              </a:rPr>
              <a:t>) ou um nó </a:t>
            </a:r>
            <a:r>
              <a:rPr lang="pt-BR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Rel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b="1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op</a:t>
            </a:r>
            <a:r>
              <a:rPr lang="pt-BR" sz="1200" dirty="0" err="1">
                <a:latin typeface="Consolas" panose="020B0609020204030204" pitchFamily="49" charset="0"/>
              </a:rPr>
              <a:t>,y,z</a:t>
            </a:r>
            <a:r>
              <a:rPr lang="pt-BR" sz="1200" dirty="0">
                <a:latin typeface="Consolas" panose="020B0609020204030204" pitchFamily="49" charset="0"/>
              </a:rPr>
              <a:t>)) {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t = novo temporário;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emite string para t = </a:t>
            </a:r>
            <a:r>
              <a:rPr lang="pt-BR" sz="12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Rvalue</a:t>
            </a:r>
            <a:r>
              <a:rPr lang="pt-BR" sz="1200" dirty="0">
                <a:latin typeface="Consolas" panose="020B0609020204030204" pitchFamily="49" charset="0"/>
              </a:rPr>
              <a:t>(y) </a:t>
            </a:r>
            <a:r>
              <a:rPr lang="pt-BR" sz="1200" b="1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op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Rvalue</a:t>
            </a:r>
            <a:r>
              <a:rPr lang="pt-BR" sz="1200" dirty="0">
                <a:latin typeface="Consolas" panose="020B0609020204030204" pitchFamily="49" charset="0"/>
              </a:rPr>
              <a:t>(z); 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</a:t>
            </a:r>
            <a:r>
              <a:rPr lang="pt-BR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200" dirty="0">
                <a:latin typeface="Consolas" panose="020B0609020204030204" pitchFamily="49" charset="0"/>
              </a:rPr>
              <a:t> um novo nó para t;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}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200" dirty="0">
                <a:latin typeface="Consolas" panose="020B0609020204030204" pitchFamily="49" charset="0"/>
              </a:rPr>
              <a:t> (n é um nó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Access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dirty="0" err="1">
                <a:latin typeface="Consolas" panose="020B0609020204030204" pitchFamily="49" charset="0"/>
              </a:rPr>
              <a:t>y,z</a:t>
            </a:r>
            <a:r>
              <a:rPr lang="pt-BR" sz="1200" dirty="0">
                <a:latin typeface="Consolas" panose="020B0609020204030204" pitchFamily="49" charset="0"/>
              </a:rPr>
              <a:t>)) {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t = novo temporário;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chame </a:t>
            </a:r>
            <a:r>
              <a:rPr lang="pt-BR" sz="12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Lvalue</a:t>
            </a:r>
            <a:r>
              <a:rPr lang="pt-BR" sz="1200" dirty="0">
                <a:latin typeface="Consolas" panose="020B0609020204030204" pitchFamily="49" charset="0"/>
              </a:rPr>
              <a:t>(n), que retorna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Access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dirty="0" err="1">
                <a:latin typeface="Consolas" panose="020B0609020204030204" pitchFamily="49" charset="0"/>
              </a:rPr>
              <a:t>y,z</a:t>
            </a:r>
            <a:r>
              <a:rPr lang="pt-BR" sz="1200" dirty="0">
                <a:latin typeface="Consolas" panose="020B0609020204030204" pitchFamily="49" charset="0"/>
              </a:rPr>
              <a:t>');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emite </a:t>
            </a:r>
            <a:r>
              <a:rPr lang="pt-BR" sz="1200" dirty="0" err="1">
                <a:latin typeface="Consolas" panose="020B0609020204030204" pitchFamily="49" charset="0"/>
              </a:rPr>
              <a:t>string</a:t>
            </a:r>
            <a:r>
              <a:rPr lang="pt-BR" sz="1200" dirty="0">
                <a:latin typeface="Consolas" panose="020B0609020204030204" pitchFamily="49" charset="0"/>
              </a:rPr>
              <a:t> para t =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Access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dirty="0" err="1">
                <a:latin typeface="Consolas" panose="020B0609020204030204" pitchFamily="49" charset="0"/>
              </a:rPr>
              <a:t>y,z</a:t>
            </a:r>
            <a:r>
              <a:rPr lang="pt-BR" sz="1200" dirty="0">
                <a:latin typeface="Consolas" panose="020B0609020204030204" pitchFamily="49" charset="0"/>
              </a:rPr>
              <a:t>'); 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</a:t>
            </a:r>
            <a:r>
              <a:rPr lang="pt-BR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200" dirty="0">
                <a:latin typeface="Consolas" panose="020B0609020204030204" pitchFamily="49" charset="0"/>
              </a:rPr>
              <a:t> um novo nó para t;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}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92EE85FD-E8FE-4236-99F3-D7019D0A22C4}"/>
              </a:ext>
            </a:extLst>
          </p:cNvPr>
          <p:cNvSpPr txBox="1"/>
          <p:nvPr/>
        </p:nvSpPr>
        <p:spPr>
          <a:xfrm>
            <a:off x="6094412" y="1912886"/>
            <a:ext cx="45175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Expr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Lvalue</a:t>
            </a:r>
            <a:r>
              <a:rPr lang="pt-BR" sz="1200" dirty="0">
                <a:latin typeface="Consolas" panose="020B0609020204030204" pitchFamily="49" charset="0"/>
              </a:rPr>
              <a:t>(n: </a:t>
            </a:r>
            <a:r>
              <a:rPr lang="pt-BR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Expr</a:t>
            </a:r>
            <a:r>
              <a:rPr lang="pt-BR" sz="1200" dirty="0">
                <a:latin typeface="Consolas" panose="020B0609020204030204" pitchFamily="49" charset="0"/>
              </a:rPr>
              <a:t>)</a:t>
            </a:r>
            <a:endParaRPr lang="pt-BR" sz="1200" dirty="0">
              <a:solidFill>
                <a:schemeClr val="accent3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latin typeface="Consolas" panose="020B0609020204030204" pitchFamily="49" charset="0"/>
              </a:rPr>
              <a:t>(n é um nó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pt-BR" sz="1200" dirty="0">
                <a:latin typeface="Consolas" panose="020B0609020204030204" pitchFamily="49" charset="0"/>
              </a:rPr>
              <a:t>) </a:t>
            </a:r>
            <a:r>
              <a:rPr lang="pt-BR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200" dirty="0">
                <a:latin typeface="Consolas" panose="020B0609020204030204" pitchFamily="49" charset="0"/>
              </a:rPr>
              <a:t> n;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200" dirty="0">
                <a:latin typeface="Consolas" panose="020B0609020204030204" pitchFamily="49" charset="0"/>
              </a:rPr>
              <a:t> (n é um nó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Access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dirty="0" err="1">
                <a:latin typeface="Consolas" panose="020B0609020204030204" pitchFamily="49" charset="0"/>
              </a:rPr>
              <a:t>y,z</a:t>
            </a:r>
            <a:r>
              <a:rPr lang="pt-BR" sz="1200" dirty="0">
                <a:latin typeface="Consolas" panose="020B0609020204030204" pitchFamily="49" charset="0"/>
              </a:rPr>
              <a:t>) e y é um nó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pt-BR" sz="1200" dirty="0">
                <a:latin typeface="Consolas" panose="020B0609020204030204" pitchFamily="49" charset="0"/>
              </a:rPr>
              <a:t>) 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</a:t>
            </a:r>
            <a:r>
              <a:rPr lang="pt-BR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Access</a:t>
            </a:r>
            <a:r>
              <a:rPr lang="pt-BR" sz="1200" dirty="0">
                <a:latin typeface="Consolas" panose="020B0609020204030204" pitchFamily="49" charset="0"/>
              </a:rPr>
              <a:t>(y, </a:t>
            </a:r>
            <a:r>
              <a:rPr lang="pt-BR" sz="12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Rvalue</a:t>
            </a:r>
            <a:r>
              <a:rPr lang="pt-BR" sz="1200" dirty="0">
                <a:latin typeface="Consolas" panose="020B0609020204030204" pitchFamily="49" charset="0"/>
              </a:rPr>
              <a:t>(z));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else</a:t>
            </a:r>
            <a:endParaRPr lang="pt-BR" sz="1200" dirty="0">
              <a:solidFill>
                <a:schemeClr val="bg2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latin typeface="Consolas" panose="020B0609020204030204" pitchFamily="49" charset="0"/>
              </a:rPr>
              <a:t>       </a:t>
            </a:r>
            <a:r>
              <a:rPr lang="pt-BR" sz="1200" dirty="0" err="1">
                <a:latin typeface="Consolas" panose="020B0609020204030204" pitchFamily="49" charset="0"/>
              </a:rPr>
              <a:t>SyntaxError</a:t>
            </a:r>
            <a:r>
              <a:rPr lang="pt-BR" sz="12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26" name="Agrupar 125">
            <a:extLst>
              <a:ext uri="{FF2B5EF4-FFF2-40B4-BE49-F238E27FC236}">
                <a16:creationId xmlns:a16="http://schemas.microsoft.com/office/drawing/2014/main" id="{F1497F45-F39F-4EBE-B72F-9200740D8C50}"/>
              </a:ext>
            </a:extLst>
          </p:cNvPr>
          <p:cNvGrpSpPr/>
          <p:nvPr/>
        </p:nvGrpSpPr>
        <p:grpSpPr>
          <a:xfrm>
            <a:off x="1044297" y="2000044"/>
            <a:ext cx="4424055" cy="3554630"/>
            <a:chOff x="1044297" y="2000044"/>
            <a:chExt cx="4424055" cy="3554630"/>
          </a:xfrm>
        </p:grpSpPr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3758A801-5080-4C28-883F-835DAA67DBAF}"/>
                </a:ext>
              </a:extLst>
            </p:cNvPr>
            <p:cNvSpPr/>
            <p:nvPr/>
          </p:nvSpPr>
          <p:spPr>
            <a:xfrm>
              <a:off x="4279318" y="4423618"/>
              <a:ext cx="806982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Ari</a:t>
              </a:r>
              <a:endParaRPr lang="pt-BR" sz="1400" dirty="0">
                <a:latin typeface="Consolas" panose="020B0609020204030204" pitchFamily="49" charset="0"/>
              </a:endParaRPr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526182FB-52F6-4E91-AA58-CB08B3C9B9D7}"/>
                </a:ext>
              </a:extLst>
            </p:cNvPr>
            <p:cNvSpPr/>
            <p:nvPr/>
          </p:nvSpPr>
          <p:spPr>
            <a:xfrm>
              <a:off x="3662409" y="4432313"/>
              <a:ext cx="49962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Id</a:t>
              </a:r>
            </a:p>
          </p:txBody>
        </p: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78557CBD-E213-4987-B337-F983589B11CB}"/>
                </a:ext>
              </a:extLst>
            </p:cNvPr>
            <p:cNvCxnSpPr>
              <a:cxnSpLocks/>
              <a:stCxn id="27" idx="2"/>
              <a:endCxn id="7" idx="0"/>
            </p:cNvCxnSpPr>
            <p:nvPr/>
          </p:nvCxnSpPr>
          <p:spPr>
            <a:xfrm flipH="1">
              <a:off x="3912221" y="4041733"/>
              <a:ext cx="33575" cy="39058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7CEAD0D5-BDC9-4D17-AEF5-4889C341B4E4}"/>
                </a:ext>
              </a:extLst>
            </p:cNvPr>
            <p:cNvCxnSpPr>
              <a:cxnSpLocks/>
              <a:stCxn id="27" idx="2"/>
              <a:endCxn id="6" idx="0"/>
            </p:cNvCxnSpPr>
            <p:nvPr/>
          </p:nvCxnSpPr>
          <p:spPr>
            <a:xfrm>
              <a:off x="3945796" y="4041733"/>
              <a:ext cx="737013" cy="381885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C324FF08-9800-496E-828B-C1108CDF6631}"/>
                </a:ext>
              </a:extLst>
            </p:cNvPr>
            <p:cNvSpPr txBox="1"/>
            <p:nvPr/>
          </p:nvSpPr>
          <p:spPr>
            <a:xfrm>
              <a:off x="3579688" y="4153783"/>
              <a:ext cx="31535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a</a:t>
              </a:r>
              <a:endParaRPr lang="pt-BR" sz="1200" dirty="0"/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98C94BFB-EE6F-45D4-A3DB-7745E3926921}"/>
                </a:ext>
              </a:extLst>
            </p:cNvPr>
            <p:cNvSpPr/>
            <p:nvPr/>
          </p:nvSpPr>
          <p:spPr>
            <a:xfrm>
              <a:off x="3520399" y="3672401"/>
              <a:ext cx="85079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Access</a:t>
              </a:r>
              <a:endParaRPr lang="pt-BR" sz="1400" dirty="0">
                <a:latin typeface="Consolas" panose="020B0609020204030204" pitchFamily="49" charset="0"/>
              </a:endParaRPr>
            </a:p>
          </p:txBody>
        </p:sp>
        <p:sp>
          <p:nvSpPr>
            <p:cNvPr id="28" name="Retângulo: Cantos Arredondados 27">
              <a:extLst>
                <a:ext uri="{FF2B5EF4-FFF2-40B4-BE49-F238E27FC236}">
                  <a16:creationId xmlns:a16="http://schemas.microsoft.com/office/drawing/2014/main" id="{9C83C807-B1BB-4E19-B4E8-DB753E042102}"/>
                </a:ext>
              </a:extLst>
            </p:cNvPr>
            <p:cNvSpPr/>
            <p:nvPr/>
          </p:nvSpPr>
          <p:spPr>
            <a:xfrm>
              <a:off x="2330443" y="3672401"/>
              <a:ext cx="912996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Constant</a:t>
              </a:r>
            </a:p>
          </p:txBody>
        </p: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43DBA321-06D1-4766-B563-B4C3E86DA4FD}"/>
                </a:ext>
              </a:extLst>
            </p:cNvPr>
            <p:cNvCxnSpPr>
              <a:cxnSpLocks/>
              <a:stCxn id="39" idx="2"/>
              <a:endCxn id="28" idx="0"/>
            </p:cNvCxnSpPr>
            <p:nvPr/>
          </p:nvCxnSpPr>
          <p:spPr>
            <a:xfrm flipH="1">
              <a:off x="2786941" y="3292194"/>
              <a:ext cx="175008" cy="380207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C402D926-79EE-48FC-9793-7A4473A6E6DB}"/>
                </a:ext>
              </a:extLst>
            </p:cNvPr>
            <p:cNvCxnSpPr>
              <a:cxnSpLocks/>
              <a:stCxn id="39" idx="2"/>
              <a:endCxn id="27" idx="0"/>
            </p:cNvCxnSpPr>
            <p:nvPr/>
          </p:nvCxnSpPr>
          <p:spPr>
            <a:xfrm>
              <a:off x="2961949" y="3292194"/>
              <a:ext cx="983847" cy="380207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A46CC663-2251-4B28-A58F-63710AFF6E4B}"/>
                </a:ext>
              </a:extLst>
            </p:cNvPr>
            <p:cNvSpPr txBox="1"/>
            <p:nvPr/>
          </p:nvSpPr>
          <p:spPr>
            <a:xfrm>
              <a:off x="4748901" y="4153783"/>
              <a:ext cx="33739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-</a:t>
              </a:r>
              <a:endParaRPr lang="pt-BR" sz="1200" dirty="0"/>
            </a:p>
          </p:txBody>
        </p: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FDFAD54C-4115-4DDB-B385-F37666C3D16E}"/>
                </a:ext>
              </a:extLst>
            </p:cNvPr>
            <p:cNvSpPr/>
            <p:nvPr/>
          </p:nvSpPr>
          <p:spPr>
            <a:xfrm>
              <a:off x="2536552" y="2922862"/>
              <a:ext cx="85079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Ari</a:t>
              </a:r>
              <a:endParaRPr lang="pt-BR" sz="1400" dirty="0">
                <a:latin typeface="Consolas" panose="020B0609020204030204" pitchFamily="49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7B9AAF5B-0313-45FC-AD5A-5405809454B9}"/>
                </a:ext>
              </a:extLst>
            </p:cNvPr>
            <p:cNvSpPr/>
            <p:nvPr/>
          </p:nvSpPr>
          <p:spPr>
            <a:xfrm>
              <a:off x="1352292" y="2922862"/>
              <a:ext cx="85079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Access</a:t>
              </a:r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171EC352-A2E1-4BCE-8B0D-6A31B23F2EB9}"/>
                </a:ext>
              </a:extLst>
            </p:cNvPr>
            <p:cNvSpPr/>
            <p:nvPr/>
          </p:nvSpPr>
          <p:spPr>
            <a:xfrm>
              <a:off x="1989956" y="2276872"/>
              <a:ext cx="726652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Assign </a:t>
              </a:r>
            </a:p>
          </p:txBody>
        </p:sp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1821590C-0AAA-45AD-A8DA-AD0883ED163B}"/>
                </a:ext>
              </a:extLst>
            </p:cNvPr>
            <p:cNvCxnSpPr>
              <a:cxnSpLocks/>
              <a:stCxn id="41" idx="2"/>
              <a:endCxn id="40" idx="0"/>
            </p:cNvCxnSpPr>
            <p:nvPr/>
          </p:nvCxnSpPr>
          <p:spPr>
            <a:xfrm flipH="1">
              <a:off x="1777689" y="2646204"/>
              <a:ext cx="575593" cy="276658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>
              <a:extLst>
                <a:ext uri="{FF2B5EF4-FFF2-40B4-BE49-F238E27FC236}">
                  <a16:creationId xmlns:a16="http://schemas.microsoft.com/office/drawing/2014/main" id="{8F586894-0DED-47D5-B7DC-C30FD9D36CCF}"/>
                </a:ext>
              </a:extLst>
            </p:cNvPr>
            <p:cNvCxnSpPr>
              <a:cxnSpLocks/>
              <a:stCxn id="41" idx="2"/>
              <a:endCxn id="39" idx="0"/>
            </p:cNvCxnSpPr>
            <p:nvPr/>
          </p:nvCxnSpPr>
          <p:spPr>
            <a:xfrm>
              <a:off x="2353282" y="2646204"/>
              <a:ext cx="608667" cy="276658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C13F6C1B-E486-4707-806B-7896CDCAF74B}"/>
                </a:ext>
              </a:extLst>
            </p:cNvPr>
            <p:cNvSpPr txBox="1"/>
            <p:nvPr/>
          </p:nvSpPr>
          <p:spPr>
            <a:xfrm>
              <a:off x="2195602" y="2000044"/>
              <a:ext cx="31535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=</a:t>
              </a:r>
              <a:endParaRPr lang="pt-BR" sz="1200" dirty="0"/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1F80A6F8-9160-47D9-B4AA-E25FE71C85DA}"/>
                </a:ext>
              </a:extLst>
            </p:cNvPr>
            <p:cNvSpPr txBox="1"/>
            <p:nvPr/>
          </p:nvSpPr>
          <p:spPr>
            <a:xfrm>
              <a:off x="1323211" y="2629205"/>
              <a:ext cx="41255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[]</a:t>
              </a:r>
              <a:endParaRPr lang="pt-BR" sz="1200" dirty="0"/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4908D950-D087-4D4F-BFA2-DF91FF79BA58}"/>
                </a:ext>
              </a:extLst>
            </p:cNvPr>
            <p:cNvSpPr txBox="1"/>
            <p:nvPr/>
          </p:nvSpPr>
          <p:spPr>
            <a:xfrm>
              <a:off x="3083104" y="2629206"/>
              <a:ext cx="32067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*</a:t>
              </a:r>
              <a:endParaRPr lang="pt-BR" sz="1200" dirty="0"/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F55C33CD-20D3-46BB-BE17-25A52C556D86}"/>
                </a:ext>
              </a:extLst>
            </p:cNvPr>
            <p:cNvSpPr txBox="1"/>
            <p:nvPr/>
          </p:nvSpPr>
          <p:spPr>
            <a:xfrm>
              <a:off x="2284860" y="3395743"/>
              <a:ext cx="32701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2</a:t>
              </a:r>
              <a:endParaRPr lang="pt-BR" sz="1200" dirty="0"/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DCBCB77E-9322-40DE-B498-0EDBC20DD2D9}"/>
                </a:ext>
              </a:extLst>
            </p:cNvPr>
            <p:cNvSpPr txBox="1"/>
            <p:nvPr/>
          </p:nvSpPr>
          <p:spPr>
            <a:xfrm>
              <a:off x="4052842" y="3387311"/>
              <a:ext cx="35128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[]</a:t>
              </a:r>
              <a:endParaRPr lang="pt-BR" sz="1200" dirty="0"/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D8EB76DC-E2C4-4A5F-9DAF-F9F756FA0A1D}"/>
                </a:ext>
              </a:extLst>
            </p:cNvPr>
            <p:cNvSpPr/>
            <p:nvPr/>
          </p:nvSpPr>
          <p:spPr>
            <a:xfrm>
              <a:off x="4905772" y="5185342"/>
              <a:ext cx="49962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Id</a:t>
              </a:r>
              <a:endParaRPr lang="pt-BR" sz="1400" dirty="0">
                <a:latin typeface="Consolas" panose="020B0609020204030204" pitchFamily="49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91DE1B16-689C-41C2-8978-B68E9181688C}"/>
                </a:ext>
              </a:extLst>
            </p:cNvPr>
            <p:cNvSpPr/>
            <p:nvPr/>
          </p:nvSpPr>
          <p:spPr>
            <a:xfrm>
              <a:off x="4309351" y="5185342"/>
              <a:ext cx="49962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Id</a:t>
              </a:r>
            </a:p>
          </p:txBody>
        </p: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727AC108-5192-4419-92D8-106BEE7305DF}"/>
                </a:ext>
              </a:extLst>
            </p:cNvPr>
            <p:cNvCxnSpPr>
              <a:cxnSpLocks/>
              <a:stCxn id="6" idx="2"/>
              <a:endCxn id="55" idx="0"/>
            </p:cNvCxnSpPr>
            <p:nvPr/>
          </p:nvCxnSpPr>
          <p:spPr>
            <a:xfrm flipH="1">
              <a:off x="4559163" y="4792950"/>
              <a:ext cx="123646" cy="392392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17CEBC07-A765-4A27-8A68-01BE71F1DE1C}"/>
                </a:ext>
              </a:extLst>
            </p:cNvPr>
            <p:cNvCxnSpPr>
              <a:cxnSpLocks/>
              <a:stCxn id="6" idx="2"/>
              <a:endCxn id="54" idx="0"/>
            </p:cNvCxnSpPr>
            <p:nvPr/>
          </p:nvCxnSpPr>
          <p:spPr>
            <a:xfrm>
              <a:off x="4682809" y="4792950"/>
              <a:ext cx="472775" cy="392392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52D41784-808D-4E6D-892C-CAA8DC19B260}"/>
                </a:ext>
              </a:extLst>
            </p:cNvPr>
            <p:cNvSpPr txBox="1"/>
            <p:nvPr/>
          </p:nvSpPr>
          <p:spPr>
            <a:xfrm>
              <a:off x="4262978" y="4875442"/>
              <a:ext cx="31535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j</a:t>
              </a:r>
              <a:endParaRPr lang="pt-BR" sz="1200" dirty="0"/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E7BC6B44-D0D1-46E1-BC48-580E0F9902C8}"/>
                </a:ext>
              </a:extLst>
            </p:cNvPr>
            <p:cNvSpPr txBox="1"/>
            <p:nvPr/>
          </p:nvSpPr>
          <p:spPr>
            <a:xfrm>
              <a:off x="5152993" y="4875443"/>
              <a:ext cx="31535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k</a:t>
              </a:r>
              <a:endParaRPr lang="pt-BR" sz="1200" dirty="0"/>
            </a:p>
          </p:txBody>
        </p:sp>
        <p:sp>
          <p:nvSpPr>
            <p:cNvPr id="107" name="Retângulo: Cantos Arredondados 106">
              <a:extLst>
                <a:ext uri="{FF2B5EF4-FFF2-40B4-BE49-F238E27FC236}">
                  <a16:creationId xmlns:a16="http://schemas.microsoft.com/office/drawing/2014/main" id="{A1466DDA-A964-4473-B5B8-19E5F65D0F64}"/>
                </a:ext>
              </a:extLst>
            </p:cNvPr>
            <p:cNvSpPr/>
            <p:nvPr/>
          </p:nvSpPr>
          <p:spPr>
            <a:xfrm>
              <a:off x="1682848" y="3672401"/>
              <a:ext cx="49962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Id</a:t>
              </a:r>
              <a:endParaRPr lang="pt-BR" sz="1400" dirty="0">
                <a:latin typeface="Consolas" panose="020B0609020204030204" pitchFamily="49" charset="0"/>
              </a:endParaRPr>
            </a:p>
          </p:txBody>
        </p:sp>
        <p:sp>
          <p:nvSpPr>
            <p:cNvPr id="108" name="Retângulo: Cantos Arredondados 107">
              <a:extLst>
                <a:ext uri="{FF2B5EF4-FFF2-40B4-BE49-F238E27FC236}">
                  <a16:creationId xmlns:a16="http://schemas.microsoft.com/office/drawing/2014/main" id="{0903E829-88A6-48A1-8A2F-AD18150C604B}"/>
                </a:ext>
              </a:extLst>
            </p:cNvPr>
            <p:cNvSpPr/>
            <p:nvPr/>
          </p:nvSpPr>
          <p:spPr>
            <a:xfrm>
              <a:off x="1086160" y="3675101"/>
              <a:ext cx="49962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Id</a:t>
              </a:r>
            </a:p>
          </p:txBody>
        </p: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B73A4F6E-9078-4311-8A3B-9F30BF7614E3}"/>
                </a:ext>
              </a:extLst>
            </p:cNvPr>
            <p:cNvCxnSpPr>
              <a:cxnSpLocks/>
              <a:stCxn id="40" idx="2"/>
              <a:endCxn id="108" idx="0"/>
            </p:cNvCxnSpPr>
            <p:nvPr/>
          </p:nvCxnSpPr>
          <p:spPr>
            <a:xfrm flipH="1">
              <a:off x="1335972" y="3292194"/>
              <a:ext cx="441717" cy="382907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to 109">
              <a:extLst>
                <a:ext uri="{FF2B5EF4-FFF2-40B4-BE49-F238E27FC236}">
                  <a16:creationId xmlns:a16="http://schemas.microsoft.com/office/drawing/2014/main" id="{933D7295-E3B5-4093-9573-379E295A2577}"/>
                </a:ext>
              </a:extLst>
            </p:cNvPr>
            <p:cNvCxnSpPr>
              <a:cxnSpLocks/>
              <a:stCxn id="40" idx="2"/>
              <a:endCxn id="107" idx="0"/>
            </p:cNvCxnSpPr>
            <p:nvPr/>
          </p:nvCxnSpPr>
          <p:spPr>
            <a:xfrm>
              <a:off x="1777689" y="3292194"/>
              <a:ext cx="154971" cy="380207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CaixaDeTexto 110">
              <a:extLst>
                <a:ext uri="{FF2B5EF4-FFF2-40B4-BE49-F238E27FC236}">
                  <a16:creationId xmlns:a16="http://schemas.microsoft.com/office/drawing/2014/main" id="{D199A32B-7A0E-47EB-AA6C-E223D9ED923D}"/>
                </a:ext>
              </a:extLst>
            </p:cNvPr>
            <p:cNvSpPr txBox="1"/>
            <p:nvPr/>
          </p:nvSpPr>
          <p:spPr>
            <a:xfrm>
              <a:off x="1044297" y="3393080"/>
              <a:ext cx="31535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a</a:t>
              </a:r>
              <a:endParaRPr lang="pt-BR" sz="1200" dirty="0"/>
            </a:p>
          </p:txBody>
        </p:sp>
        <p:sp>
          <p:nvSpPr>
            <p:cNvPr id="112" name="CaixaDeTexto 111">
              <a:extLst>
                <a:ext uri="{FF2B5EF4-FFF2-40B4-BE49-F238E27FC236}">
                  <a16:creationId xmlns:a16="http://schemas.microsoft.com/office/drawing/2014/main" id="{D6A193EE-F096-4D7D-90D2-16D281EFFC36}"/>
                </a:ext>
              </a:extLst>
            </p:cNvPr>
            <p:cNvSpPr txBox="1"/>
            <p:nvPr/>
          </p:nvSpPr>
          <p:spPr>
            <a:xfrm>
              <a:off x="1879781" y="3393080"/>
              <a:ext cx="31535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i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4443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87A9-BE9C-44B6-AECF-669B8E859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B91FA4-5F53-4CE0-98EB-457EBE8CD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828800"/>
            <a:ext cx="10657184" cy="4419600"/>
          </a:xfrm>
        </p:spPr>
        <p:txBody>
          <a:bodyPr/>
          <a:lstStyle/>
          <a:p>
            <a:r>
              <a:rPr lang="pt-BR" dirty="0"/>
              <a:t>O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processador de linguagem</a:t>
            </a:r>
            <a:r>
              <a:rPr lang="pt-BR" dirty="0"/>
              <a:t> desenvolvido até o momento faz: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pt-BR" dirty="0"/>
              <a:t>Análise léxica, sintática e semântica</a:t>
            </a:r>
          </a:p>
          <a:p>
            <a:pPr lvl="1"/>
            <a:r>
              <a:rPr lang="pt-BR" dirty="0"/>
              <a:t>Uso da tabela de símbolos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9469316D-0A3B-417E-991B-18FBF8E8A719}"/>
              </a:ext>
            </a:extLst>
          </p:cNvPr>
          <p:cNvGrpSpPr/>
          <p:nvPr/>
        </p:nvGrpSpPr>
        <p:grpSpPr>
          <a:xfrm>
            <a:off x="1341884" y="3501008"/>
            <a:ext cx="9961763" cy="2419586"/>
            <a:chOff x="1341884" y="3961742"/>
            <a:chExt cx="9961763" cy="2419586"/>
          </a:xfrm>
        </p:grpSpPr>
        <p:sp>
          <p:nvSpPr>
            <p:cNvPr id="23" name="Seta: de Cima para Baixo 22">
              <a:extLst>
                <a:ext uri="{FF2B5EF4-FFF2-40B4-BE49-F238E27FC236}">
                  <a16:creationId xmlns:a16="http://schemas.microsoft.com/office/drawing/2014/main" id="{3D6ECF99-0BCC-4AD1-BF05-C8CA458E23E8}"/>
                </a:ext>
              </a:extLst>
            </p:cNvPr>
            <p:cNvSpPr/>
            <p:nvPr/>
          </p:nvSpPr>
          <p:spPr>
            <a:xfrm>
              <a:off x="5499868" y="5545810"/>
              <a:ext cx="171328" cy="228600"/>
            </a:xfrm>
            <a:prstGeom prst="upDownArrow">
              <a:avLst/>
            </a:prstGeom>
            <a:noFill/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B1CAC3A5-90B6-4231-9FF1-8F33AE5FB842}"/>
                </a:ext>
              </a:extLst>
            </p:cNvPr>
            <p:cNvSpPr/>
            <p:nvPr/>
          </p:nvSpPr>
          <p:spPr>
            <a:xfrm>
              <a:off x="4787447" y="5809030"/>
              <a:ext cx="1596170" cy="572298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Tabela de Símbolos</a:t>
              </a:r>
            </a:p>
          </p:txBody>
        </p: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0165AB86-AC8C-4483-9A57-D3161CD90791}"/>
                </a:ext>
              </a:extLst>
            </p:cNvPr>
            <p:cNvSpPr/>
            <p:nvPr/>
          </p:nvSpPr>
          <p:spPr>
            <a:xfrm>
              <a:off x="2200065" y="4855891"/>
              <a:ext cx="1596169" cy="677791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Analisador </a:t>
              </a:r>
              <a:br>
                <a:rPr lang="pt-BR" sz="1400" dirty="0"/>
              </a:br>
              <a:r>
                <a:rPr lang="pt-BR" sz="1400" dirty="0"/>
                <a:t>Léxico</a:t>
              </a:r>
            </a:p>
          </p:txBody>
        </p:sp>
        <p:sp>
          <p:nvSpPr>
            <p:cNvPr id="26" name="Retângulo: Cantos Arredondados 25">
              <a:extLst>
                <a:ext uri="{FF2B5EF4-FFF2-40B4-BE49-F238E27FC236}">
                  <a16:creationId xmlns:a16="http://schemas.microsoft.com/office/drawing/2014/main" id="{C77E3A32-9257-4B05-96BC-C3409F9F0F75}"/>
                </a:ext>
              </a:extLst>
            </p:cNvPr>
            <p:cNvSpPr/>
            <p:nvPr/>
          </p:nvSpPr>
          <p:spPr>
            <a:xfrm>
              <a:off x="4305709" y="4855891"/>
              <a:ext cx="1537514" cy="689919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Analisador</a:t>
              </a:r>
            </a:p>
            <a:p>
              <a:pPr algn="ctr"/>
              <a:r>
                <a:rPr lang="pt-BR" sz="1400" dirty="0"/>
                <a:t>Sintático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B3DE1B73-926C-4120-86F6-04B8A5F63CAE}"/>
                </a:ext>
              </a:extLst>
            </p:cNvPr>
            <p:cNvSpPr txBox="1"/>
            <p:nvPr/>
          </p:nvSpPr>
          <p:spPr>
            <a:xfrm>
              <a:off x="1341884" y="4173885"/>
              <a:ext cx="11352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caracteres</a:t>
              </a:r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090D0ADF-C96A-4B7F-AB1A-DFD6FFE5BB6A}"/>
                </a:ext>
              </a:extLst>
            </p:cNvPr>
            <p:cNvSpPr txBox="1"/>
            <p:nvPr/>
          </p:nvSpPr>
          <p:spPr>
            <a:xfrm>
              <a:off x="3643520" y="5920991"/>
              <a:ext cx="7473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tokens</a:t>
              </a:r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E94C8CD3-E91F-4693-AB20-78D77920771F}"/>
                </a:ext>
              </a:extLst>
            </p:cNvPr>
            <p:cNvSpPr txBox="1"/>
            <p:nvPr/>
          </p:nvSpPr>
          <p:spPr>
            <a:xfrm>
              <a:off x="5239727" y="4162074"/>
              <a:ext cx="16914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árvore de sintaxe</a:t>
              </a:r>
            </a:p>
          </p:txBody>
        </p:sp>
        <p:cxnSp>
          <p:nvCxnSpPr>
            <p:cNvPr id="48" name="Conector de seta reta 51">
              <a:extLst>
                <a:ext uri="{FF2B5EF4-FFF2-40B4-BE49-F238E27FC236}">
                  <a16:creationId xmlns:a16="http://schemas.microsoft.com/office/drawing/2014/main" id="{4A7CCF6B-C1F7-4E1E-B0CE-8EBAAEEBBDA7}"/>
                </a:ext>
              </a:extLst>
            </p:cNvPr>
            <p:cNvCxnSpPr>
              <a:cxnSpLocks/>
            </p:cNvCxnSpPr>
            <p:nvPr/>
          </p:nvCxnSpPr>
          <p:spPr>
            <a:xfrm>
              <a:off x="1693300" y="5194752"/>
              <a:ext cx="50405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de seta reta 51">
              <a:extLst>
                <a:ext uri="{FF2B5EF4-FFF2-40B4-BE49-F238E27FC236}">
                  <a16:creationId xmlns:a16="http://schemas.microsoft.com/office/drawing/2014/main" id="{E0868FDA-2D5E-4FDA-9623-80EBE3EE333A}"/>
                </a:ext>
              </a:extLst>
            </p:cNvPr>
            <p:cNvCxnSpPr>
              <a:cxnSpLocks/>
              <a:stCxn id="27" idx="2"/>
              <a:endCxn id="50" idx="0"/>
            </p:cNvCxnSpPr>
            <p:nvPr/>
          </p:nvCxnSpPr>
          <p:spPr>
            <a:xfrm flipH="1">
              <a:off x="1906799" y="4481662"/>
              <a:ext cx="2709" cy="64327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B80811F6-9D90-4E20-B304-CD461D85BF8B}"/>
                </a:ext>
              </a:extLst>
            </p:cNvPr>
            <p:cNvSpPr/>
            <p:nvPr/>
          </p:nvSpPr>
          <p:spPr>
            <a:xfrm>
              <a:off x="1839216" y="5124933"/>
              <a:ext cx="135166" cy="137927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5" name="Conector de seta reta 51">
              <a:extLst>
                <a:ext uri="{FF2B5EF4-FFF2-40B4-BE49-F238E27FC236}">
                  <a16:creationId xmlns:a16="http://schemas.microsoft.com/office/drawing/2014/main" id="{C1DED073-1519-436E-8647-A62D660184EE}"/>
                </a:ext>
              </a:extLst>
            </p:cNvPr>
            <p:cNvCxnSpPr>
              <a:cxnSpLocks/>
            </p:cNvCxnSpPr>
            <p:nvPr/>
          </p:nvCxnSpPr>
          <p:spPr>
            <a:xfrm>
              <a:off x="3808002" y="5194786"/>
              <a:ext cx="50405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51">
              <a:extLst>
                <a:ext uri="{FF2B5EF4-FFF2-40B4-BE49-F238E27FC236}">
                  <a16:creationId xmlns:a16="http://schemas.microsoft.com/office/drawing/2014/main" id="{4FEF9B34-8D6A-42F2-8BBF-39FC69B146F1}"/>
                </a:ext>
              </a:extLst>
            </p:cNvPr>
            <p:cNvCxnSpPr>
              <a:cxnSpLocks/>
              <a:stCxn id="47" idx="4"/>
              <a:endCxn id="37" idx="0"/>
            </p:cNvCxnSpPr>
            <p:nvPr/>
          </p:nvCxnSpPr>
          <p:spPr>
            <a:xfrm>
              <a:off x="4017180" y="5262894"/>
              <a:ext cx="0" cy="73010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79BA36E5-B424-4F55-8149-B4EA0EF3E5FA}"/>
                </a:ext>
              </a:extLst>
            </p:cNvPr>
            <p:cNvSpPr/>
            <p:nvPr/>
          </p:nvSpPr>
          <p:spPr>
            <a:xfrm>
              <a:off x="3949597" y="5124967"/>
              <a:ext cx="135166" cy="137927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2" name="Conector de seta reta 51">
              <a:extLst>
                <a:ext uri="{FF2B5EF4-FFF2-40B4-BE49-F238E27FC236}">
                  <a16:creationId xmlns:a16="http://schemas.microsoft.com/office/drawing/2014/main" id="{27E4521F-BD42-49B9-B6C3-145069D95BB5}"/>
                </a:ext>
              </a:extLst>
            </p:cNvPr>
            <p:cNvCxnSpPr>
              <a:cxnSpLocks/>
            </p:cNvCxnSpPr>
            <p:nvPr/>
          </p:nvCxnSpPr>
          <p:spPr>
            <a:xfrm>
              <a:off x="5872158" y="5200623"/>
              <a:ext cx="50405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de seta reta 51">
              <a:extLst>
                <a:ext uri="{FF2B5EF4-FFF2-40B4-BE49-F238E27FC236}">
                  <a16:creationId xmlns:a16="http://schemas.microsoft.com/office/drawing/2014/main" id="{EEAEB0A4-1719-468D-8F01-876DDFD150E5}"/>
                </a:ext>
              </a:extLst>
            </p:cNvPr>
            <p:cNvCxnSpPr>
              <a:cxnSpLocks/>
              <a:stCxn id="38" idx="2"/>
              <a:endCxn id="44" idx="0"/>
            </p:cNvCxnSpPr>
            <p:nvPr/>
          </p:nvCxnSpPr>
          <p:spPr>
            <a:xfrm>
              <a:off x="6085472" y="4469851"/>
              <a:ext cx="0" cy="66095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E377B729-FEFE-4F94-93E4-1C8246CCA45D}"/>
                </a:ext>
              </a:extLst>
            </p:cNvPr>
            <p:cNvSpPr/>
            <p:nvPr/>
          </p:nvSpPr>
          <p:spPr>
            <a:xfrm>
              <a:off x="6017889" y="5130804"/>
              <a:ext cx="135166" cy="137927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EDAC5D92-30C4-45DF-B8D8-58D7CE72C801}"/>
                </a:ext>
              </a:extLst>
            </p:cNvPr>
            <p:cNvSpPr/>
            <p:nvPr/>
          </p:nvSpPr>
          <p:spPr>
            <a:xfrm>
              <a:off x="6365864" y="4869729"/>
              <a:ext cx="1596170" cy="676081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Analisador</a:t>
              </a:r>
            </a:p>
            <a:p>
              <a:pPr algn="ctr"/>
              <a:r>
                <a:rPr lang="pt-BR" sz="1400" dirty="0"/>
                <a:t>Semântico</a:t>
              </a:r>
            </a:p>
          </p:txBody>
        </p:sp>
        <p:sp>
          <p:nvSpPr>
            <p:cNvPr id="66" name="Retângulo: Cantos Arredondados 65">
              <a:extLst>
                <a:ext uri="{FF2B5EF4-FFF2-40B4-BE49-F238E27FC236}">
                  <a16:creationId xmlns:a16="http://schemas.microsoft.com/office/drawing/2014/main" id="{A15D0038-2862-478A-ADAE-9E10140D2D24}"/>
                </a:ext>
              </a:extLst>
            </p:cNvPr>
            <p:cNvSpPr/>
            <p:nvPr/>
          </p:nvSpPr>
          <p:spPr>
            <a:xfrm>
              <a:off x="8484675" y="4869729"/>
              <a:ext cx="1849089" cy="689919"/>
            </a:xfrm>
            <a:prstGeom prst="roundRect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Gerador de Código Intermediário</a:t>
              </a:r>
            </a:p>
          </p:txBody>
        </p:sp>
        <p:sp>
          <p:nvSpPr>
            <p:cNvPr id="67" name="CaixaDeTexto 66">
              <a:extLst>
                <a:ext uri="{FF2B5EF4-FFF2-40B4-BE49-F238E27FC236}">
                  <a16:creationId xmlns:a16="http://schemas.microsoft.com/office/drawing/2014/main" id="{EA37EC17-6F77-44BA-A4C9-6CCD2B7DE2FC}"/>
                </a:ext>
              </a:extLst>
            </p:cNvPr>
            <p:cNvSpPr txBox="1"/>
            <p:nvPr/>
          </p:nvSpPr>
          <p:spPr>
            <a:xfrm>
              <a:off x="7331507" y="6071565"/>
              <a:ext cx="16914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árvore de sintaxe</a:t>
              </a:r>
            </a:p>
          </p:txBody>
        </p:sp>
        <p:cxnSp>
          <p:nvCxnSpPr>
            <p:cNvPr id="68" name="Conector de seta reta 51">
              <a:extLst>
                <a:ext uri="{FF2B5EF4-FFF2-40B4-BE49-F238E27FC236}">
                  <a16:creationId xmlns:a16="http://schemas.microsoft.com/office/drawing/2014/main" id="{90F6CD8A-CDB8-40C5-85EB-86E4CBCA0236}"/>
                </a:ext>
              </a:extLst>
            </p:cNvPr>
            <p:cNvCxnSpPr>
              <a:cxnSpLocks/>
            </p:cNvCxnSpPr>
            <p:nvPr/>
          </p:nvCxnSpPr>
          <p:spPr>
            <a:xfrm>
              <a:off x="10342884" y="5194753"/>
              <a:ext cx="52542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de seta reta 51">
              <a:extLst>
                <a:ext uri="{FF2B5EF4-FFF2-40B4-BE49-F238E27FC236}">
                  <a16:creationId xmlns:a16="http://schemas.microsoft.com/office/drawing/2014/main" id="{13E2BAD0-FF82-403B-8E88-52950C471712}"/>
                </a:ext>
              </a:extLst>
            </p:cNvPr>
            <p:cNvCxnSpPr>
              <a:cxnSpLocks/>
            </p:cNvCxnSpPr>
            <p:nvPr/>
          </p:nvCxnSpPr>
          <p:spPr>
            <a:xfrm>
              <a:off x="10561296" y="4469851"/>
              <a:ext cx="0" cy="64608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de seta reta 51">
              <a:extLst>
                <a:ext uri="{FF2B5EF4-FFF2-40B4-BE49-F238E27FC236}">
                  <a16:creationId xmlns:a16="http://schemas.microsoft.com/office/drawing/2014/main" id="{9EE70296-EB07-43B7-9D76-1094D422ACA1}"/>
                </a:ext>
              </a:extLst>
            </p:cNvPr>
            <p:cNvCxnSpPr>
              <a:cxnSpLocks/>
            </p:cNvCxnSpPr>
            <p:nvPr/>
          </p:nvCxnSpPr>
          <p:spPr>
            <a:xfrm>
              <a:off x="7966236" y="5194753"/>
              <a:ext cx="50405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de seta reta 51">
              <a:extLst>
                <a:ext uri="{FF2B5EF4-FFF2-40B4-BE49-F238E27FC236}">
                  <a16:creationId xmlns:a16="http://schemas.microsoft.com/office/drawing/2014/main" id="{817DDBB6-5FDB-4DCF-81A8-DA70E1129668}"/>
                </a:ext>
              </a:extLst>
            </p:cNvPr>
            <p:cNvCxnSpPr>
              <a:cxnSpLocks/>
            </p:cNvCxnSpPr>
            <p:nvPr/>
          </p:nvCxnSpPr>
          <p:spPr>
            <a:xfrm>
              <a:off x="8175414" y="5262861"/>
              <a:ext cx="0" cy="80900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CaixaDeTexto 73">
              <a:extLst>
                <a:ext uri="{FF2B5EF4-FFF2-40B4-BE49-F238E27FC236}">
                  <a16:creationId xmlns:a16="http://schemas.microsoft.com/office/drawing/2014/main" id="{33ED129C-4111-4F01-905F-1A76E5FCC58E}"/>
                </a:ext>
              </a:extLst>
            </p:cNvPr>
            <p:cNvSpPr txBox="1"/>
            <p:nvPr/>
          </p:nvSpPr>
          <p:spPr>
            <a:xfrm>
              <a:off x="9818945" y="3961742"/>
              <a:ext cx="14847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representação</a:t>
              </a:r>
            </a:p>
            <a:p>
              <a:pPr algn="ctr"/>
              <a:r>
                <a:rPr lang="pt-BR" sz="1400" dirty="0"/>
                <a:t>intermediária</a:t>
              </a:r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9032DFF3-9B15-4E5C-A90A-FBAA55D16C46}"/>
                </a:ext>
              </a:extLst>
            </p:cNvPr>
            <p:cNvSpPr/>
            <p:nvPr/>
          </p:nvSpPr>
          <p:spPr>
            <a:xfrm>
              <a:off x="8104567" y="5128463"/>
              <a:ext cx="135166" cy="137927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09593937-AD89-475E-B3D0-FF8220A9407A}"/>
                </a:ext>
              </a:extLst>
            </p:cNvPr>
            <p:cNvSpPr/>
            <p:nvPr/>
          </p:nvSpPr>
          <p:spPr>
            <a:xfrm>
              <a:off x="10495525" y="5124933"/>
              <a:ext cx="135166" cy="137927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813757586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89EED1-A4CE-46BD-9961-6CB861A7C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Geração</a:t>
            </a:r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8992D1BC-3A94-4C9B-9F99-03A2E000E2D4}"/>
              </a:ext>
            </a:extLst>
          </p:cNvPr>
          <p:cNvSpPr txBox="1"/>
          <p:nvPr/>
        </p:nvSpPr>
        <p:spPr>
          <a:xfrm>
            <a:off x="900077" y="4767014"/>
            <a:ext cx="207300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a[i] = 2*a[j-k]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---------------</a:t>
            </a:r>
          </a:p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1:</a:t>
            </a:r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2:</a:t>
            </a:r>
          </a:p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3: </a:t>
            </a:r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4: </a:t>
            </a:r>
            <a:r>
              <a:rPr lang="pt-BR" sz="1400" dirty="0">
                <a:latin typeface="Consolas" panose="020B0609020204030204" pitchFamily="49" charset="0"/>
              </a:rPr>
              <a:t>a[i]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Rvalue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pt-BR" sz="1400" dirty="0">
                <a:latin typeface="Consolas" panose="020B0609020204030204" pitchFamily="49" charset="0"/>
              </a:rPr>
              <a:t>*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BD3F6B9F-0CFC-404F-81E5-F42D51231947}"/>
              </a:ext>
            </a:extLst>
          </p:cNvPr>
          <p:cNvSpPr txBox="1"/>
          <p:nvPr/>
        </p:nvSpPr>
        <p:spPr>
          <a:xfrm>
            <a:off x="6094412" y="3482546"/>
            <a:ext cx="511229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Expr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Rvalue</a:t>
            </a:r>
            <a:r>
              <a:rPr lang="pt-BR" sz="1200" dirty="0">
                <a:latin typeface="Consolas" panose="020B0609020204030204" pitchFamily="49" charset="0"/>
              </a:rPr>
              <a:t>(n: </a:t>
            </a:r>
            <a:r>
              <a:rPr lang="pt-BR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Expr</a:t>
            </a:r>
            <a:r>
              <a:rPr lang="pt-BR" sz="1200" dirty="0">
                <a:latin typeface="Consolas" panose="020B0609020204030204" pitchFamily="49" charset="0"/>
              </a:rPr>
              <a:t>)</a:t>
            </a:r>
            <a:endParaRPr lang="pt-BR" sz="1200" dirty="0">
              <a:solidFill>
                <a:schemeClr val="accent3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latin typeface="Consolas" panose="020B0609020204030204" pitchFamily="49" charset="0"/>
              </a:rPr>
              <a:t>(n é um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pt-BR" sz="1200" i="1" dirty="0">
                <a:latin typeface="Consolas" panose="020B0609020204030204" pitchFamily="49" charset="0"/>
              </a:rPr>
              <a:t> </a:t>
            </a:r>
            <a:r>
              <a:rPr lang="pt-BR" sz="1200" dirty="0">
                <a:latin typeface="Consolas" panose="020B0609020204030204" pitchFamily="49" charset="0"/>
              </a:rPr>
              <a:t>ou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Constant</a:t>
            </a:r>
            <a:r>
              <a:rPr lang="pt-BR" sz="1200" dirty="0">
                <a:latin typeface="Consolas" panose="020B0609020204030204" pitchFamily="49" charset="0"/>
              </a:rPr>
              <a:t>) </a:t>
            </a:r>
            <a:r>
              <a:rPr lang="pt-BR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200" dirty="0">
                <a:latin typeface="Consolas" panose="020B0609020204030204" pitchFamily="49" charset="0"/>
              </a:rPr>
              <a:t> n;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200" dirty="0">
                <a:latin typeface="Consolas" panose="020B0609020204030204" pitchFamily="49" charset="0"/>
              </a:rPr>
              <a:t> (n é um nó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Ari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b="1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op</a:t>
            </a:r>
            <a:r>
              <a:rPr lang="pt-BR" sz="1200" dirty="0" err="1">
                <a:latin typeface="Consolas" panose="020B0609020204030204" pitchFamily="49" charset="0"/>
              </a:rPr>
              <a:t>,y,z</a:t>
            </a:r>
            <a:r>
              <a:rPr lang="pt-BR" sz="1200" dirty="0">
                <a:latin typeface="Consolas" panose="020B0609020204030204" pitchFamily="49" charset="0"/>
              </a:rPr>
              <a:t>) ou um nó </a:t>
            </a:r>
            <a:r>
              <a:rPr lang="pt-BR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Rel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b="1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op</a:t>
            </a:r>
            <a:r>
              <a:rPr lang="pt-BR" sz="1200" dirty="0" err="1">
                <a:latin typeface="Consolas" panose="020B0609020204030204" pitchFamily="49" charset="0"/>
              </a:rPr>
              <a:t>,y,z</a:t>
            </a:r>
            <a:r>
              <a:rPr lang="pt-BR" sz="1200" dirty="0">
                <a:latin typeface="Consolas" panose="020B0609020204030204" pitchFamily="49" charset="0"/>
              </a:rPr>
              <a:t>)) {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t = novo temporário;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emite string para t = </a:t>
            </a:r>
            <a:r>
              <a:rPr lang="pt-BR" sz="12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Rvalue</a:t>
            </a:r>
            <a:r>
              <a:rPr lang="pt-BR" sz="1200" dirty="0">
                <a:latin typeface="Consolas" panose="020B0609020204030204" pitchFamily="49" charset="0"/>
              </a:rPr>
              <a:t>(y) </a:t>
            </a:r>
            <a:r>
              <a:rPr lang="pt-BR" sz="1200" b="1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op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Rvalue</a:t>
            </a:r>
            <a:r>
              <a:rPr lang="pt-BR" sz="1200" dirty="0">
                <a:latin typeface="Consolas" panose="020B0609020204030204" pitchFamily="49" charset="0"/>
              </a:rPr>
              <a:t>(z); 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</a:t>
            </a:r>
            <a:r>
              <a:rPr lang="pt-BR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200" dirty="0">
                <a:latin typeface="Consolas" panose="020B0609020204030204" pitchFamily="49" charset="0"/>
              </a:rPr>
              <a:t> um novo nó para t;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}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200" dirty="0">
                <a:latin typeface="Consolas" panose="020B0609020204030204" pitchFamily="49" charset="0"/>
              </a:rPr>
              <a:t> (n é um nó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Access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dirty="0" err="1">
                <a:latin typeface="Consolas" panose="020B0609020204030204" pitchFamily="49" charset="0"/>
              </a:rPr>
              <a:t>y,z</a:t>
            </a:r>
            <a:r>
              <a:rPr lang="pt-BR" sz="1200" dirty="0">
                <a:latin typeface="Consolas" panose="020B0609020204030204" pitchFamily="49" charset="0"/>
              </a:rPr>
              <a:t>)) {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t = novo temporário;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chame </a:t>
            </a:r>
            <a:r>
              <a:rPr lang="pt-BR" sz="12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Lvalue</a:t>
            </a:r>
            <a:r>
              <a:rPr lang="pt-BR" sz="1200" dirty="0">
                <a:latin typeface="Consolas" panose="020B0609020204030204" pitchFamily="49" charset="0"/>
              </a:rPr>
              <a:t>(n), que retorna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Access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dirty="0" err="1">
                <a:latin typeface="Consolas" panose="020B0609020204030204" pitchFamily="49" charset="0"/>
              </a:rPr>
              <a:t>y,z</a:t>
            </a:r>
            <a:r>
              <a:rPr lang="pt-BR" sz="1200" dirty="0">
                <a:latin typeface="Consolas" panose="020B0609020204030204" pitchFamily="49" charset="0"/>
              </a:rPr>
              <a:t>');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emite </a:t>
            </a:r>
            <a:r>
              <a:rPr lang="pt-BR" sz="1200" dirty="0" err="1">
                <a:latin typeface="Consolas" panose="020B0609020204030204" pitchFamily="49" charset="0"/>
              </a:rPr>
              <a:t>string</a:t>
            </a:r>
            <a:r>
              <a:rPr lang="pt-BR" sz="1200" dirty="0">
                <a:latin typeface="Consolas" panose="020B0609020204030204" pitchFamily="49" charset="0"/>
              </a:rPr>
              <a:t> para t =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Access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dirty="0" err="1">
                <a:latin typeface="Consolas" panose="020B0609020204030204" pitchFamily="49" charset="0"/>
              </a:rPr>
              <a:t>y,z</a:t>
            </a:r>
            <a:r>
              <a:rPr lang="pt-BR" sz="1200" dirty="0">
                <a:latin typeface="Consolas" panose="020B0609020204030204" pitchFamily="49" charset="0"/>
              </a:rPr>
              <a:t>'); 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</a:t>
            </a:r>
            <a:r>
              <a:rPr lang="pt-BR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200" dirty="0">
                <a:latin typeface="Consolas" panose="020B0609020204030204" pitchFamily="49" charset="0"/>
              </a:rPr>
              <a:t> um novo nó para t;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}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92EE85FD-E8FE-4236-99F3-D7019D0A22C4}"/>
              </a:ext>
            </a:extLst>
          </p:cNvPr>
          <p:cNvSpPr txBox="1"/>
          <p:nvPr/>
        </p:nvSpPr>
        <p:spPr>
          <a:xfrm>
            <a:off x="6094412" y="1912886"/>
            <a:ext cx="45175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Expr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Lvalue</a:t>
            </a:r>
            <a:r>
              <a:rPr lang="pt-BR" sz="1200" dirty="0">
                <a:latin typeface="Consolas" panose="020B0609020204030204" pitchFamily="49" charset="0"/>
              </a:rPr>
              <a:t>(n: </a:t>
            </a:r>
            <a:r>
              <a:rPr lang="pt-BR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Expr</a:t>
            </a:r>
            <a:r>
              <a:rPr lang="pt-BR" sz="1200" dirty="0">
                <a:latin typeface="Consolas" panose="020B0609020204030204" pitchFamily="49" charset="0"/>
              </a:rPr>
              <a:t>)</a:t>
            </a:r>
            <a:endParaRPr lang="pt-BR" sz="1200" dirty="0">
              <a:solidFill>
                <a:schemeClr val="accent3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latin typeface="Consolas" panose="020B0609020204030204" pitchFamily="49" charset="0"/>
              </a:rPr>
              <a:t>(n é um nó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pt-BR" sz="1200" dirty="0">
                <a:latin typeface="Consolas" panose="020B0609020204030204" pitchFamily="49" charset="0"/>
              </a:rPr>
              <a:t>) </a:t>
            </a:r>
            <a:r>
              <a:rPr lang="pt-BR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200" dirty="0">
                <a:latin typeface="Consolas" panose="020B0609020204030204" pitchFamily="49" charset="0"/>
              </a:rPr>
              <a:t> n;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200" dirty="0">
                <a:latin typeface="Consolas" panose="020B0609020204030204" pitchFamily="49" charset="0"/>
              </a:rPr>
              <a:t> (n é um nó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Access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dirty="0" err="1">
                <a:latin typeface="Consolas" panose="020B0609020204030204" pitchFamily="49" charset="0"/>
              </a:rPr>
              <a:t>y,z</a:t>
            </a:r>
            <a:r>
              <a:rPr lang="pt-BR" sz="1200" dirty="0">
                <a:latin typeface="Consolas" panose="020B0609020204030204" pitchFamily="49" charset="0"/>
              </a:rPr>
              <a:t>) e y é um nó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pt-BR" sz="1200" dirty="0">
                <a:latin typeface="Consolas" panose="020B0609020204030204" pitchFamily="49" charset="0"/>
              </a:rPr>
              <a:t>) 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</a:t>
            </a:r>
            <a:r>
              <a:rPr lang="pt-BR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Access</a:t>
            </a:r>
            <a:r>
              <a:rPr lang="pt-BR" sz="1200" dirty="0">
                <a:latin typeface="Consolas" panose="020B0609020204030204" pitchFamily="49" charset="0"/>
              </a:rPr>
              <a:t>(y, </a:t>
            </a:r>
            <a:r>
              <a:rPr lang="pt-BR" sz="12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Rvalue</a:t>
            </a:r>
            <a:r>
              <a:rPr lang="pt-BR" sz="1200" dirty="0">
                <a:latin typeface="Consolas" panose="020B0609020204030204" pitchFamily="49" charset="0"/>
              </a:rPr>
              <a:t>(z));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else</a:t>
            </a:r>
            <a:endParaRPr lang="pt-BR" sz="1200" dirty="0">
              <a:solidFill>
                <a:schemeClr val="bg2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latin typeface="Consolas" panose="020B0609020204030204" pitchFamily="49" charset="0"/>
              </a:rPr>
              <a:t>       </a:t>
            </a:r>
            <a:r>
              <a:rPr lang="pt-BR" sz="1200" dirty="0" err="1">
                <a:latin typeface="Consolas" panose="020B0609020204030204" pitchFamily="49" charset="0"/>
              </a:rPr>
              <a:t>SyntaxError</a:t>
            </a:r>
            <a:r>
              <a:rPr lang="pt-BR" sz="12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26" name="Agrupar 125">
            <a:extLst>
              <a:ext uri="{FF2B5EF4-FFF2-40B4-BE49-F238E27FC236}">
                <a16:creationId xmlns:a16="http://schemas.microsoft.com/office/drawing/2014/main" id="{F1497F45-F39F-4EBE-B72F-9200740D8C50}"/>
              </a:ext>
            </a:extLst>
          </p:cNvPr>
          <p:cNvGrpSpPr/>
          <p:nvPr/>
        </p:nvGrpSpPr>
        <p:grpSpPr>
          <a:xfrm>
            <a:off x="1044297" y="2000044"/>
            <a:ext cx="4424055" cy="3554630"/>
            <a:chOff x="1044297" y="2000044"/>
            <a:chExt cx="4424055" cy="3554630"/>
          </a:xfrm>
        </p:grpSpPr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3758A801-5080-4C28-883F-835DAA67DBAF}"/>
                </a:ext>
              </a:extLst>
            </p:cNvPr>
            <p:cNvSpPr/>
            <p:nvPr/>
          </p:nvSpPr>
          <p:spPr>
            <a:xfrm>
              <a:off x="4279318" y="4423618"/>
              <a:ext cx="806982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Ari</a:t>
              </a:r>
              <a:endParaRPr lang="pt-BR" sz="1400" dirty="0">
                <a:latin typeface="Consolas" panose="020B0609020204030204" pitchFamily="49" charset="0"/>
              </a:endParaRPr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526182FB-52F6-4E91-AA58-CB08B3C9B9D7}"/>
                </a:ext>
              </a:extLst>
            </p:cNvPr>
            <p:cNvSpPr/>
            <p:nvPr/>
          </p:nvSpPr>
          <p:spPr>
            <a:xfrm>
              <a:off x="3662409" y="4432313"/>
              <a:ext cx="49962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Id</a:t>
              </a:r>
            </a:p>
          </p:txBody>
        </p: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78557CBD-E213-4987-B337-F983589B11CB}"/>
                </a:ext>
              </a:extLst>
            </p:cNvPr>
            <p:cNvCxnSpPr>
              <a:cxnSpLocks/>
              <a:stCxn id="27" idx="2"/>
              <a:endCxn id="7" idx="0"/>
            </p:cNvCxnSpPr>
            <p:nvPr/>
          </p:nvCxnSpPr>
          <p:spPr>
            <a:xfrm flipH="1">
              <a:off x="3912221" y="4041733"/>
              <a:ext cx="33575" cy="39058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7CEAD0D5-BDC9-4D17-AEF5-4889C341B4E4}"/>
                </a:ext>
              </a:extLst>
            </p:cNvPr>
            <p:cNvCxnSpPr>
              <a:cxnSpLocks/>
              <a:stCxn id="27" idx="2"/>
              <a:endCxn id="6" idx="0"/>
            </p:cNvCxnSpPr>
            <p:nvPr/>
          </p:nvCxnSpPr>
          <p:spPr>
            <a:xfrm>
              <a:off x="3945796" y="4041733"/>
              <a:ext cx="737013" cy="381885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C324FF08-9800-496E-828B-C1108CDF6631}"/>
                </a:ext>
              </a:extLst>
            </p:cNvPr>
            <p:cNvSpPr txBox="1"/>
            <p:nvPr/>
          </p:nvSpPr>
          <p:spPr>
            <a:xfrm>
              <a:off x="3579688" y="4153783"/>
              <a:ext cx="31535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a</a:t>
              </a:r>
              <a:endParaRPr lang="pt-BR" sz="1200" dirty="0"/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98C94BFB-EE6F-45D4-A3DB-7745E3926921}"/>
                </a:ext>
              </a:extLst>
            </p:cNvPr>
            <p:cNvSpPr/>
            <p:nvPr/>
          </p:nvSpPr>
          <p:spPr>
            <a:xfrm>
              <a:off x="3520399" y="3672401"/>
              <a:ext cx="85079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Access</a:t>
              </a:r>
              <a:endParaRPr lang="pt-BR" sz="1400" dirty="0">
                <a:latin typeface="Consolas" panose="020B0609020204030204" pitchFamily="49" charset="0"/>
              </a:endParaRPr>
            </a:p>
          </p:txBody>
        </p:sp>
        <p:sp>
          <p:nvSpPr>
            <p:cNvPr id="28" name="Retângulo: Cantos Arredondados 27">
              <a:extLst>
                <a:ext uri="{FF2B5EF4-FFF2-40B4-BE49-F238E27FC236}">
                  <a16:creationId xmlns:a16="http://schemas.microsoft.com/office/drawing/2014/main" id="{9C83C807-B1BB-4E19-B4E8-DB753E042102}"/>
                </a:ext>
              </a:extLst>
            </p:cNvPr>
            <p:cNvSpPr/>
            <p:nvPr/>
          </p:nvSpPr>
          <p:spPr>
            <a:xfrm>
              <a:off x="2330443" y="3672401"/>
              <a:ext cx="912996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Constant</a:t>
              </a:r>
            </a:p>
          </p:txBody>
        </p: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43DBA321-06D1-4766-B563-B4C3E86DA4FD}"/>
                </a:ext>
              </a:extLst>
            </p:cNvPr>
            <p:cNvCxnSpPr>
              <a:cxnSpLocks/>
              <a:stCxn id="39" idx="2"/>
              <a:endCxn id="28" idx="0"/>
            </p:cNvCxnSpPr>
            <p:nvPr/>
          </p:nvCxnSpPr>
          <p:spPr>
            <a:xfrm flipH="1">
              <a:off x="2786941" y="3292194"/>
              <a:ext cx="175008" cy="380207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C402D926-79EE-48FC-9793-7A4473A6E6DB}"/>
                </a:ext>
              </a:extLst>
            </p:cNvPr>
            <p:cNvCxnSpPr>
              <a:cxnSpLocks/>
              <a:stCxn id="39" idx="2"/>
              <a:endCxn id="27" idx="0"/>
            </p:cNvCxnSpPr>
            <p:nvPr/>
          </p:nvCxnSpPr>
          <p:spPr>
            <a:xfrm>
              <a:off x="2961949" y="3292194"/>
              <a:ext cx="983847" cy="380207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A46CC663-2251-4B28-A58F-63710AFF6E4B}"/>
                </a:ext>
              </a:extLst>
            </p:cNvPr>
            <p:cNvSpPr txBox="1"/>
            <p:nvPr/>
          </p:nvSpPr>
          <p:spPr>
            <a:xfrm>
              <a:off x="4748901" y="4153783"/>
              <a:ext cx="33739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-</a:t>
              </a:r>
              <a:endParaRPr lang="pt-BR" sz="1200" dirty="0"/>
            </a:p>
          </p:txBody>
        </p: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FDFAD54C-4115-4DDB-B385-F37666C3D16E}"/>
                </a:ext>
              </a:extLst>
            </p:cNvPr>
            <p:cNvSpPr/>
            <p:nvPr/>
          </p:nvSpPr>
          <p:spPr>
            <a:xfrm>
              <a:off x="2536552" y="2922862"/>
              <a:ext cx="85079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Ari</a:t>
              </a:r>
              <a:endParaRPr lang="pt-BR" sz="1400" dirty="0">
                <a:latin typeface="Consolas" panose="020B0609020204030204" pitchFamily="49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7B9AAF5B-0313-45FC-AD5A-5405809454B9}"/>
                </a:ext>
              </a:extLst>
            </p:cNvPr>
            <p:cNvSpPr/>
            <p:nvPr/>
          </p:nvSpPr>
          <p:spPr>
            <a:xfrm>
              <a:off x="1352292" y="2922862"/>
              <a:ext cx="85079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Access</a:t>
              </a:r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171EC352-A2E1-4BCE-8B0D-6A31B23F2EB9}"/>
                </a:ext>
              </a:extLst>
            </p:cNvPr>
            <p:cNvSpPr/>
            <p:nvPr/>
          </p:nvSpPr>
          <p:spPr>
            <a:xfrm>
              <a:off x="1989956" y="2276872"/>
              <a:ext cx="726652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Assign </a:t>
              </a:r>
            </a:p>
          </p:txBody>
        </p:sp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1821590C-0AAA-45AD-A8DA-AD0883ED163B}"/>
                </a:ext>
              </a:extLst>
            </p:cNvPr>
            <p:cNvCxnSpPr>
              <a:cxnSpLocks/>
              <a:stCxn id="41" idx="2"/>
              <a:endCxn id="40" idx="0"/>
            </p:cNvCxnSpPr>
            <p:nvPr/>
          </p:nvCxnSpPr>
          <p:spPr>
            <a:xfrm flipH="1">
              <a:off x="1777689" y="2646204"/>
              <a:ext cx="575593" cy="276658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>
              <a:extLst>
                <a:ext uri="{FF2B5EF4-FFF2-40B4-BE49-F238E27FC236}">
                  <a16:creationId xmlns:a16="http://schemas.microsoft.com/office/drawing/2014/main" id="{8F586894-0DED-47D5-B7DC-C30FD9D36CCF}"/>
                </a:ext>
              </a:extLst>
            </p:cNvPr>
            <p:cNvCxnSpPr>
              <a:cxnSpLocks/>
              <a:stCxn id="41" idx="2"/>
              <a:endCxn id="39" idx="0"/>
            </p:cNvCxnSpPr>
            <p:nvPr/>
          </p:nvCxnSpPr>
          <p:spPr>
            <a:xfrm>
              <a:off x="2353282" y="2646204"/>
              <a:ext cx="608667" cy="276658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C13F6C1B-E486-4707-806B-7896CDCAF74B}"/>
                </a:ext>
              </a:extLst>
            </p:cNvPr>
            <p:cNvSpPr txBox="1"/>
            <p:nvPr/>
          </p:nvSpPr>
          <p:spPr>
            <a:xfrm>
              <a:off x="2195602" y="2000044"/>
              <a:ext cx="31535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=</a:t>
              </a:r>
              <a:endParaRPr lang="pt-BR" sz="1200" dirty="0"/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1F80A6F8-9160-47D9-B4AA-E25FE71C85DA}"/>
                </a:ext>
              </a:extLst>
            </p:cNvPr>
            <p:cNvSpPr txBox="1"/>
            <p:nvPr/>
          </p:nvSpPr>
          <p:spPr>
            <a:xfrm>
              <a:off x="1323211" y="2629205"/>
              <a:ext cx="41255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[]</a:t>
              </a:r>
              <a:endParaRPr lang="pt-BR" sz="1200" dirty="0"/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4908D950-D087-4D4F-BFA2-DF91FF79BA58}"/>
                </a:ext>
              </a:extLst>
            </p:cNvPr>
            <p:cNvSpPr txBox="1"/>
            <p:nvPr/>
          </p:nvSpPr>
          <p:spPr>
            <a:xfrm>
              <a:off x="3083104" y="2629206"/>
              <a:ext cx="32067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*</a:t>
              </a:r>
              <a:endParaRPr lang="pt-BR" sz="1200" dirty="0"/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F55C33CD-20D3-46BB-BE17-25A52C556D86}"/>
                </a:ext>
              </a:extLst>
            </p:cNvPr>
            <p:cNvSpPr txBox="1"/>
            <p:nvPr/>
          </p:nvSpPr>
          <p:spPr>
            <a:xfrm>
              <a:off x="2284860" y="3395743"/>
              <a:ext cx="32701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2</a:t>
              </a:r>
              <a:endParaRPr lang="pt-BR" sz="1200" dirty="0"/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DCBCB77E-9322-40DE-B498-0EDBC20DD2D9}"/>
                </a:ext>
              </a:extLst>
            </p:cNvPr>
            <p:cNvSpPr txBox="1"/>
            <p:nvPr/>
          </p:nvSpPr>
          <p:spPr>
            <a:xfrm>
              <a:off x="4052842" y="3387311"/>
              <a:ext cx="35128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[]</a:t>
              </a:r>
              <a:endParaRPr lang="pt-BR" sz="1200" dirty="0"/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D8EB76DC-E2C4-4A5F-9DAF-F9F756FA0A1D}"/>
                </a:ext>
              </a:extLst>
            </p:cNvPr>
            <p:cNvSpPr/>
            <p:nvPr/>
          </p:nvSpPr>
          <p:spPr>
            <a:xfrm>
              <a:off x="4905772" y="5185342"/>
              <a:ext cx="49962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Id</a:t>
              </a:r>
              <a:endParaRPr lang="pt-BR" sz="1400" dirty="0">
                <a:latin typeface="Consolas" panose="020B0609020204030204" pitchFamily="49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91DE1B16-689C-41C2-8978-B68E9181688C}"/>
                </a:ext>
              </a:extLst>
            </p:cNvPr>
            <p:cNvSpPr/>
            <p:nvPr/>
          </p:nvSpPr>
          <p:spPr>
            <a:xfrm>
              <a:off x="4309351" y="5185342"/>
              <a:ext cx="49962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Id</a:t>
              </a:r>
            </a:p>
          </p:txBody>
        </p: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727AC108-5192-4419-92D8-106BEE7305DF}"/>
                </a:ext>
              </a:extLst>
            </p:cNvPr>
            <p:cNvCxnSpPr>
              <a:cxnSpLocks/>
              <a:stCxn id="6" idx="2"/>
              <a:endCxn id="55" idx="0"/>
            </p:cNvCxnSpPr>
            <p:nvPr/>
          </p:nvCxnSpPr>
          <p:spPr>
            <a:xfrm flipH="1">
              <a:off x="4559163" y="4792950"/>
              <a:ext cx="123646" cy="392392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17CEBC07-A765-4A27-8A68-01BE71F1DE1C}"/>
                </a:ext>
              </a:extLst>
            </p:cNvPr>
            <p:cNvCxnSpPr>
              <a:cxnSpLocks/>
              <a:stCxn id="6" idx="2"/>
              <a:endCxn id="54" idx="0"/>
            </p:cNvCxnSpPr>
            <p:nvPr/>
          </p:nvCxnSpPr>
          <p:spPr>
            <a:xfrm>
              <a:off x="4682809" y="4792950"/>
              <a:ext cx="472775" cy="392392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52D41784-808D-4E6D-892C-CAA8DC19B260}"/>
                </a:ext>
              </a:extLst>
            </p:cNvPr>
            <p:cNvSpPr txBox="1"/>
            <p:nvPr/>
          </p:nvSpPr>
          <p:spPr>
            <a:xfrm>
              <a:off x="4262978" y="4875442"/>
              <a:ext cx="31535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j</a:t>
              </a:r>
              <a:endParaRPr lang="pt-BR" sz="1200" dirty="0"/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E7BC6B44-D0D1-46E1-BC48-580E0F9902C8}"/>
                </a:ext>
              </a:extLst>
            </p:cNvPr>
            <p:cNvSpPr txBox="1"/>
            <p:nvPr/>
          </p:nvSpPr>
          <p:spPr>
            <a:xfrm>
              <a:off x="5152993" y="4875443"/>
              <a:ext cx="31535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k</a:t>
              </a:r>
              <a:endParaRPr lang="pt-BR" sz="1200" dirty="0"/>
            </a:p>
          </p:txBody>
        </p:sp>
        <p:sp>
          <p:nvSpPr>
            <p:cNvPr id="107" name="Retângulo: Cantos Arredondados 106">
              <a:extLst>
                <a:ext uri="{FF2B5EF4-FFF2-40B4-BE49-F238E27FC236}">
                  <a16:creationId xmlns:a16="http://schemas.microsoft.com/office/drawing/2014/main" id="{A1466DDA-A964-4473-B5B8-19E5F65D0F64}"/>
                </a:ext>
              </a:extLst>
            </p:cNvPr>
            <p:cNvSpPr/>
            <p:nvPr/>
          </p:nvSpPr>
          <p:spPr>
            <a:xfrm>
              <a:off x="1682848" y="3672401"/>
              <a:ext cx="49962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Id</a:t>
              </a:r>
              <a:endParaRPr lang="pt-BR" sz="1400" dirty="0">
                <a:latin typeface="Consolas" panose="020B0609020204030204" pitchFamily="49" charset="0"/>
              </a:endParaRPr>
            </a:p>
          </p:txBody>
        </p:sp>
        <p:sp>
          <p:nvSpPr>
            <p:cNvPr id="108" name="Retângulo: Cantos Arredondados 107">
              <a:extLst>
                <a:ext uri="{FF2B5EF4-FFF2-40B4-BE49-F238E27FC236}">
                  <a16:creationId xmlns:a16="http://schemas.microsoft.com/office/drawing/2014/main" id="{0903E829-88A6-48A1-8A2F-AD18150C604B}"/>
                </a:ext>
              </a:extLst>
            </p:cNvPr>
            <p:cNvSpPr/>
            <p:nvPr/>
          </p:nvSpPr>
          <p:spPr>
            <a:xfrm>
              <a:off x="1086160" y="3675101"/>
              <a:ext cx="49962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Id</a:t>
              </a:r>
            </a:p>
          </p:txBody>
        </p: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B73A4F6E-9078-4311-8A3B-9F30BF7614E3}"/>
                </a:ext>
              </a:extLst>
            </p:cNvPr>
            <p:cNvCxnSpPr>
              <a:cxnSpLocks/>
              <a:stCxn id="40" idx="2"/>
              <a:endCxn id="108" idx="0"/>
            </p:cNvCxnSpPr>
            <p:nvPr/>
          </p:nvCxnSpPr>
          <p:spPr>
            <a:xfrm flipH="1">
              <a:off x="1335972" y="3292194"/>
              <a:ext cx="441717" cy="382907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to 109">
              <a:extLst>
                <a:ext uri="{FF2B5EF4-FFF2-40B4-BE49-F238E27FC236}">
                  <a16:creationId xmlns:a16="http://schemas.microsoft.com/office/drawing/2014/main" id="{933D7295-E3B5-4093-9573-379E295A2577}"/>
                </a:ext>
              </a:extLst>
            </p:cNvPr>
            <p:cNvCxnSpPr>
              <a:cxnSpLocks/>
              <a:stCxn id="40" idx="2"/>
              <a:endCxn id="107" idx="0"/>
            </p:cNvCxnSpPr>
            <p:nvPr/>
          </p:nvCxnSpPr>
          <p:spPr>
            <a:xfrm>
              <a:off x="1777689" y="3292194"/>
              <a:ext cx="154971" cy="380207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CaixaDeTexto 110">
              <a:extLst>
                <a:ext uri="{FF2B5EF4-FFF2-40B4-BE49-F238E27FC236}">
                  <a16:creationId xmlns:a16="http://schemas.microsoft.com/office/drawing/2014/main" id="{D199A32B-7A0E-47EB-AA6C-E223D9ED923D}"/>
                </a:ext>
              </a:extLst>
            </p:cNvPr>
            <p:cNvSpPr txBox="1"/>
            <p:nvPr/>
          </p:nvSpPr>
          <p:spPr>
            <a:xfrm>
              <a:off x="1044297" y="3393080"/>
              <a:ext cx="31535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a</a:t>
              </a:r>
              <a:endParaRPr lang="pt-BR" sz="1200" dirty="0"/>
            </a:p>
          </p:txBody>
        </p:sp>
        <p:sp>
          <p:nvSpPr>
            <p:cNvPr id="112" name="CaixaDeTexto 111">
              <a:extLst>
                <a:ext uri="{FF2B5EF4-FFF2-40B4-BE49-F238E27FC236}">
                  <a16:creationId xmlns:a16="http://schemas.microsoft.com/office/drawing/2014/main" id="{D6A193EE-F096-4D7D-90D2-16D281EFFC36}"/>
                </a:ext>
              </a:extLst>
            </p:cNvPr>
            <p:cNvSpPr txBox="1"/>
            <p:nvPr/>
          </p:nvSpPr>
          <p:spPr>
            <a:xfrm>
              <a:off x="1879781" y="3393080"/>
              <a:ext cx="31535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i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9551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89EED1-A4CE-46BD-9961-6CB861A7C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Geração</a:t>
            </a:r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8992D1BC-3A94-4C9B-9F99-03A2E000E2D4}"/>
              </a:ext>
            </a:extLst>
          </p:cNvPr>
          <p:cNvSpPr txBox="1"/>
          <p:nvPr/>
        </p:nvSpPr>
        <p:spPr>
          <a:xfrm>
            <a:off x="900077" y="4767014"/>
            <a:ext cx="316625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a[i] = 2*a[j-k]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---------------</a:t>
            </a:r>
          </a:p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1:</a:t>
            </a:r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2:</a:t>
            </a:r>
          </a:p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3: t1 = 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Rvalue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(2) * 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Rvalue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([])</a:t>
            </a:r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4: </a:t>
            </a:r>
            <a:r>
              <a:rPr lang="pt-BR" sz="1400" dirty="0">
                <a:latin typeface="Consolas" panose="020B0609020204030204" pitchFamily="49" charset="0"/>
              </a:rPr>
              <a:t>a[i]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Rvalue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pt-BR" sz="1400" dirty="0">
                <a:latin typeface="Consolas" panose="020B0609020204030204" pitchFamily="49" charset="0"/>
              </a:rPr>
              <a:t>*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BD3F6B9F-0CFC-404F-81E5-F42D51231947}"/>
              </a:ext>
            </a:extLst>
          </p:cNvPr>
          <p:cNvSpPr txBox="1"/>
          <p:nvPr/>
        </p:nvSpPr>
        <p:spPr>
          <a:xfrm>
            <a:off x="6094412" y="3482546"/>
            <a:ext cx="511229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Expr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Rvalue</a:t>
            </a:r>
            <a:r>
              <a:rPr lang="pt-BR" sz="1200" dirty="0">
                <a:latin typeface="Consolas" panose="020B0609020204030204" pitchFamily="49" charset="0"/>
              </a:rPr>
              <a:t>(n: </a:t>
            </a:r>
            <a:r>
              <a:rPr lang="pt-BR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Expr</a:t>
            </a:r>
            <a:r>
              <a:rPr lang="pt-BR" sz="1200" dirty="0">
                <a:latin typeface="Consolas" panose="020B0609020204030204" pitchFamily="49" charset="0"/>
              </a:rPr>
              <a:t>)</a:t>
            </a:r>
            <a:endParaRPr lang="pt-BR" sz="1200" dirty="0">
              <a:solidFill>
                <a:schemeClr val="accent3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latin typeface="Consolas" panose="020B0609020204030204" pitchFamily="49" charset="0"/>
              </a:rPr>
              <a:t>(n é um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pt-BR" sz="1200" i="1" dirty="0">
                <a:latin typeface="Consolas" panose="020B0609020204030204" pitchFamily="49" charset="0"/>
              </a:rPr>
              <a:t> </a:t>
            </a:r>
            <a:r>
              <a:rPr lang="pt-BR" sz="1200" dirty="0">
                <a:latin typeface="Consolas" panose="020B0609020204030204" pitchFamily="49" charset="0"/>
              </a:rPr>
              <a:t>ou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Constant</a:t>
            </a:r>
            <a:r>
              <a:rPr lang="pt-BR" sz="1200" dirty="0">
                <a:latin typeface="Consolas" panose="020B0609020204030204" pitchFamily="49" charset="0"/>
              </a:rPr>
              <a:t>) </a:t>
            </a:r>
            <a:r>
              <a:rPr lang="pt-BR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200" dirty="0">
                <a:latin typeface="Consolas" panose="020B0609020204030204" pitchFamily="49" charset="0"/>
              </a:rPr>
              <a:t> n;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200" dirty="0">
                <a:latin typeface="Consolas" panose="020B0609020204030204" pitchFamily="49" charset="0"/>
              </a:rPr>
              <a:t> (n é um nó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Ari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b="1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op</a:t>
            </a:r>
            <a:r>
              <a:rPr lang="pt-BR" sz="1200" dirty="0" err="1">
                <a:latin typeface="Consolas" panose="020B0609020204030204" pitchFamily="49" charset="0"/>
              </a:rPr>
              <a:t>,y,z</a:t>
            </a:r>
            <a:r>
              <a:rPr lang="pt-BR" sz="1200" dirty="0">
                <a:latin typeface="Consolas" panose="020B0609020204030204" pitchFamily="49" charset="0"/>
              </a:rPr>
              <a:t>) ou um nó </a:t>
            </a:r>
            <a:r>
              <a:rPr lang="pt-BR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Rel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b="1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op</a:t>
            </a:r>
            <a:r>
              <a:rPr lang="pt-BR" sz="1200" dirty="0" err="1">
                <a:latin typeface="Consolas" panose="020B0609020204030204" pitchFamily="49" charset="0"/>
              </a:rPr>
              <a:t>,y,z</a:t>
            </a:r>
            <a:r>
              <a:rPr lang="pt-BR" sz="1200" dirty="0">
                <a:latin typeface="Consolas" panose="020B0609020204030204" pitchFamily="49" charset="0"/>
              </a:rPr>
              <a:t>)) {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t = novo temporário;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emite string para t = </a:t>
            </a:r>
            <a:r>
              <a:rPr lang="pt-BR" sz="12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Rvalue</a:t>
            </a:r>
            <a:r>
              <a:rPr lang="pt-BR" sz="1200" dirty="0">
                <a:latin typeface="Consolas" panose="020B0609020204030204" pitchFamily="49" charset="0"/>
              </a:rPr>
              <a:t>(y) </a:t>
            </a:r>
            <a:r>
              <a:rPr lang="pt-BR" sz="1200" b="1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op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Rvalue</a:t>
            </a:r>
            <a:r>
              <a:rPr lang="pt-BR" sz="1200" dirty="0">
                <a:latin typeface="Consolas" panose="020B0609020204030204" pitchFamily="49" charset="0"/>
              </a:rPr>
              <a:t>(z); 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</a:t>
            </a:r>
            <a:r>
              <a:rPr lang="pt-BR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200" dirty="0">
                <a:latin typeface="Consolas" panose="020B0609020204030204" pitchFamily="49" charset="0"/>
              </a:rPr>
              <a:t> um novo nó para t;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}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200" dirty="0">
                <a:latin typeface="Consolas" panose="020B0609020204030204" pitchFamily="49" charset="0"/>
              </a:rPr>
              <a:t> (n é um nó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Access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dirty="0" err="1">
                <a:latin typeface="Consolas" panose="020B0609020204030204" pitchFamily="49" charset="0"/>
              </a:rPr>
              <a:t>y,z</a:t>
            </a:r>
            <a:r>
              <a:rPr lang="pt-BR" sz="1200" dirty="0">
                <a:latin typeface="Consolas" panose="020B0609020204030204" pitchFamily="49" charset="0"/>
              </a:rPr>
              <a:t>)) {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t = novo temporário;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chame </a:t>
            </a:r>
            <a:r>
              <a:rPr lang="pt-BR" sz="12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Lvalue</a:t>
            </a:r>
            <a:r>
              <a:rPr lang="pt-BR" sz="1200" dirty="0">
                <a:latin typeface="Consolas" panose="020B0609020204030204" pitchFamily="49" charset="0"/>
              </a:rPr>
              <a:t>(n), que retorna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Access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dirty="0" err="1">
                <a:latin typeface="Consolas" panose="020B0609020204030204" pitchFamily="49" charset="0"/>
              </a:rPr>
              <a:t>y,z</a:t>
            </a:r>
            <a:r>
              <a:rPr lang="pt-BR" sz="1200" dirty="0">
                <a:latin typeface="Consolas" panose="020B0609020204030204" pitchFamily="49" charset="0"/>
              </a:rPr>
              <a:t>');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emite </a:t>
            </a:r>
            <a:r>
              <a:rPr lang="pt-BR" sz="1200" dirty="0" err="1">
                <a:latin typeface="Consolas" panose="020B0609020204030204" pitchFamily="49" charset="0"/>
              </a:rPr>
              <a:t>string</a:t>
            </a:r>
            <a:r>
              <a:rPr lang="pt-BR" sz="1200" dirty="0">
                <a:latin typeface="Consolas" panose="020B0609020204030204" pitchFamily="49" charset="0"/>
              </a:rPr>
              <a:t> para t =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Access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dirty="0" err="1">
                <a:latin typeface="Consolas" panose="020B0609020204030204" pitchFamily="49" charset="0"/>
              </a:rPr>
              <a:t>y,z</a:t>
            </a:r>
            <a:r>
              <a:rPr lang="pt-BR" sz="1200" dirty="0">
                <a:latin typeface="Consolas" panose="020B0609020204030204" pitchFamily="49" charset="0"/>
              </a:rPr>
              <a:t>'); 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</a:t>
            </a:r>
            <a:r>
              <a:rPr lang="pt-BR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200" dirty="0">
                <a:latin typeface="Consolas" panose="020B0609020204030204" pitchFamily="49" charset="0"/>
              </a:rPr>
              <a:t> um novo nó para t;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}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92EE85FD-E8FE-4236-99F3-D7019D0A22C4}"/>
              </a:ext>
            </a:extLst>
          </p:cNvPr>
          <p:cNvSpPr txBox="1"/>
          <p:nvPr/>
        </p:nvSpPr>
        <p:spPr>
          <a:xfrm>
            <a:off x="6094412" y="1912886"/>
            <a:ext cx="45175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Expr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Lvalue</a:t>
            </a:r>
            <a:r>
              <a:rPr lang="pt-BR" sz="1200" dirty="0">
                <a:latin typeface="Consolas" panose="020B0609020204030204" pitchFamily="49" charset="0"/>
              </a:rPr>
              <a:t>(n: </a:t>
            </a:r>
            <a:r>
              <a:rPr lang="pt-BR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Expr</a:t>
            </a:r>
            <a:r>
              <a:rPr lang="pt-BR" sz="1200" dirty="0">
                <a:latin typeface="Consolas" panose="020B0609020204030204" pitchFamily="49" charset="0"/>
              </a:rPr>
              <a:t>)</a:t>
            </a:r>
            <a:endParaRPr lang="pt-BR" sz="1200" dirty="0">
              <a:solidFill>
                <a:schemeClr val="accent3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latin typeface="Consolas" panose="020B0609020204030204" pitchFamily="49" charset="0"/>
              </a:rPr>
              <a:t>(n é um nó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pt-BR" sz="1200" dirty="0">
                <a:latin typeface="Consolas" panose="020B0609020204030204" pitchFamily="49" charset="0"/>
              </a:rPr>
              <a:t>) </a:t>
            </a:r>
            <a:r>
              <a:rPr lang="pt-BR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200" dirty="0">
                <a:latin typeface="Consolas" panose="020B0609020204030204" pitchFamily="49" charset="0"/>
              </a:rPr>
              <a:t> n;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200" dirty="0">
                <a:latin typeface="Consolas" panose="020B0609020204030204" pitchFamily="49" charset="0"/>
              </a:rPr>
              <a:t> (n é um nó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Access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dirty="0" err="1">
                <a:latin typeface="Consolas" panose="020B0609020204030204" pitchFamily="49" charset="0"/>
              </a:rPr>
              <a:t>y,z</a:t>
            </a:r>
            <a:r>
              <a:rPr lang="pt-BR" sz="1200" dirty="0">
                <a:latin typeface="Consolas" panose="020B0609020204030204" pitchFamily="49" charset="0"/>
              </a:rPr>
              <a:t>) e y é um nó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pt-BR" sz="1200" dirty="0">
                <a:latin typeface="Consolas" panose="020B0609020204030204" pitchFamily="49" charset="0"/>
              </a:rPr>
              <a:t>) 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</a:t>
            </a:r>
            <a:r>
              <a:rPr lang="pt-BR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Access</a:t>
            </a:r>
            <a:r>
              <a:rPr lang="pt-BR" sz="1200" dirty="0">
                <a:latin typeface="Consolas" panose="020B0609020204030204" pitchFamily="49" charset="0"/>
              </a:rPr>
              <a:t>(y, </a:t>
            </a:r>
            <a:r>
              <a:rPr lang="pt-BR" sz="12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Rvalue</a:t>
            </a:r>
            <a:r>
              <a:rPr lang="pt-BR" sz="1200" dirty="0">
                <a:latin typeface="Consolas" panose="020B0609020204030204" pitchFamily="49" charset="0"/>
              </a:rPr>
              <a:t>(z));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else</a:t>
            </a:r>
            <a:endParaRPr lang="pt-BR" sz="1200" dirty="0">
              <a:solidFill>
                <a:schemeClr val="bg2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latin typeface="Consolas" panose="020B0609020204030204" pitchFamily="49" charset="0"/>
              </a:rPr>
              <a:t>       </a:t>
            </a:r>
            <a:r>
              <a:rPr lang="pt-BR" sz="1200" dirty="0" err="1">
                <a:latin typeface="Consolas" panose="020B0609020204030204" pitchFamily="49" charset="0"/>
              </a:rPr>
              <a:t>SyntaxError</a:t>
            </a:r>
            <a:r>
              <a:rPr lang="pt-BR" sz="12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26" name="Agrupar 125">
            <a:extLst>
              <a:ext uri="{FF2B5EF4-FFF2-40B4-BE49-F238E27FC236}">
                <a16:creationId xmlns:a16="http://schemas.microsoft.com/office/drawing/2014/main" id="{F1497F45-F39F-4EBE-B72F-9200740D8C50}"/>
              </a:ext>
            </a:extLst>
          </p:cNvPr>
          <p:cNvGrpSpPr/>
          <p:nvPr/>
        </p:nvGrpSpPr>
        <p:grpSpPr>
          <a:xfrm>
            <a:off x="1044297" y="2000044"/>
            <a:ext cx="4424055" cy="3554630"/>
            <a:chOff x="1044297" y="2000044"/>
            <a:chExt cx="4424055" cy="3554630"/>
          </a:xfrm>
        </p:grpSpPr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3758A801-5080-4C28-883F-835DAA67DBAF}"/>
                </a:ext>
              </a:extLst>
            </p:cNvPr>
            <p:cNvSpPr/>
            <p:nvPr/>
          </p:nvSpPr>
          <p:spPr>
            <a:xfrm>
              <a:off x="4279318" y="4423618"/>
              <a:ext cx="806982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Ari</a:t>
              </a:r>
              <a:endParaRPr lang="pt-BR" sz="1400" dirty="0">
                <a:latin typeface="Consolas" panose="020B0609020204030204" pitchFamily="49" charset="0"/>
              </a:endParaRPr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526182FB-52F6-4E91-AA58-CB08B3C9B9D7}"/>
                </a:ext>
              </a:extLst>
            </p:cNvPr>
            <p:cNvSpPr/>
            <p:nvPr/>
          </p:nvSpPr>
          <p:spPr>
            <a:xfrm>
              <a:off x="3662409" y="4432313"/>
              <a:ext cx="49962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Id</a:t>
              </a:r>
            </a:p>
          </p:txBody>
        </p: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78557CBD-E213-4987-B337-F983589B11CB}"/>
                </a:ext>
              </a:extLst>
            </p:cNvPr>
            <p:cNvCxnSpPr>
              <a:cxnSpLocks/>
              <a:stCxn id="27" idx="2"/>
              <a:endCxn id="7" idx="0"/>
            </p:cNvCxnSpPr>
            <p:nvPr/>
          </p:nvCxnSpPr>
          <p:spPr>
            <a:xfrm flipH="1">
              <a:off x="3912221" y="4041733"/>
              <a:ext cx="33575" cy="39058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7CEAD0D5-BDC9-4D17-AEF5-4889C341B4E4}"/>
                </a:ext>
              </a:extLst>
            </p:cNvPr>
            <p:cNvCxnSpPr>
              <a:cxnSpLocks/>
              <a:stCxn id="27" idx="2"/>
              <a:endCxn id="6" idx="0"/>
            </p:cNvCxnSpPr>
            <p:nvPr/>
          </p:nvCxnSpPr>
          <p:spPr>
            <a:xfrm>
              <a:off x="3945796" y="4041733"/>
              <a:ext cx="737013" cy="381885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C324FF08-9800-496E-828B-C1108CDF6631}"/>
                </a:ext>
              </a:extLst>
            </p:cNvPr>
            <p:cNvSpPr txBox="1"/>
            <p:nvPr/>
          </p:nvSpPr>
          <p:spPr>
            <a:xfrm>
              <a:off x="3579688" y="4153783"/>
              <a:ext cx="31535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a</a:t>
              </a:r>
              <a:endParaRPr lang="pt-BR" sz="1200" dirty="0"/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98C94BFB-EE6F-45D4-A3DB-7745E3926921}"/>
                </a:ext>
              </a:extLst>
            </p:cNvPr>
            <p:cNvSpPr/>
            <p:nvPr/>
          </p:nvSpPr>
          <p:spPr>
            <a:xfrm>
              <a:off x="3520399" y="3672401"/>
              <a:ext cx="85079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Access</a:t>
              </a:r>
              <a:endParaRPr lang="pt-BR" sz="1400" dirty="0">
                <a:latin typeface="Consolas" panose="020B0609020204030204" pitchFamily="49" charset="0"/>
              </a:endParaRPr>
            </a:p>
          </p:txBody>
        </p:sp>
        <p:sp>
          <p:nvSpPr>
            <p:cNvPr id="28" name="Retângulo: Cantos Arredondados 27">
              <a:extLst>
                <a:ext uri="{FF2B5EF4-FFF2-40B4-BE49-F238E27FC236}">
                  <a16:creationId xmlns:a16="http://schemas.microsoft.com/office/drawing/2014/main" id="{9C83C807-B1BB-4E19-B4E8-DB753E042102}"/>
                </a:ext>
              </a:extLst>
            </p:cNvPr>
            <p:cNvSpPr/>
            <p:nvPr/>
          </p:nvSpPr>
          <p:spPr>
            <a:xfrm>
              <a:off x="2330443" y="3672401"/>
              <a:ext cx="912996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Constant</a:t>
              </a:r>
            </a:p>
          </p:txBody>
        </p: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43DBA321-06D1-4766-B563-B4C3E86DA4FD}"/>
                </a:ext>
              </a:extLst>
            </p:cNvPr>
            <p:cNvCxnSpPr>
              <a:cxnSpLocks/>
              <a:stCxn id="39" idx="2"/>
              <a:endCxn id="28" idx="0"/>
            </p:cNvCxnSpPr>
            <p:nvPr/>
          </p:nvCxnSpPr>
          <p:spPr>
            <a:xfrm flipH="1">
              <a:off x="2786941" y="3292194"/>
              <a:ext cx="175008" cy="380207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C402D926-79EE-48FC-9793-7A4473A6E6DB}"/>
                </a:ext>
              </a:extLst>
            </p:cNvPr>
            <p:cNvCxnSpPr>
              <a:cxnSpLocks/>
              <a:stCxn id="39" idx="2"/>
              <a:endCxn id="27" idx="0"/>
            </p:cNvCxnSpPr>
            <p:nvPr/>
          </p:nvCxnSpPr>
          <p:spPr>
            <a:xfrm>
              <a:off x="2961949" y="3292194"/>
              <a:ext cx="983847" cy="380207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A46CC663-2251-4B28-A58F-63710AFF6E4B}"/>
                </a:ext>
              </a:extLst>
            </p:cNvPr>
            <p:cNvSpPr txBox="1"/>
            <p:nvPr/>
          </p:nvSpPr>
          <p:spPr>
            <a:xfrm>
              <a:off x="4748901" y="4153783"/>
              <a:ext cx="33739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-</a:t>
              </a:r>
              <a:endParaRPr lang="pt-BR" sz="1200" dirty="0"/>
            </a:p>
          </p:txBody>
        </p: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FDFAD54C-4115-4DDB-B385-F37666C3D16E}"/>
                </a:ext>
              </a:extLst>
            </p:cNvPr>
            <p:cNvSpPr/>
            <p:nvPr/>
          </p:nvSpPr>
          <p:spPr>
            <a:xfrm>
              <a:off x="2536552" y="2922862"/>
              <a:ext cx="85079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Ari</a:t>
              </a:r>
              <a:endParaRPr lang="pt-BR" sz="1400" dirty="0">
                <a:latin typeface="Consolas" panose="020B0609020204030204" pitchFamily="49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7B9AAF5B-0313-45FC-AD5A-5405809454B9}"/>
                </a:ext>
              </a:extLst>
            </p:cNvPr>
            <p:cNvSpPr/>
            <p:nvPr/>
          </p:nvSpPr>
          <p:spPr>
            <a:xfrm>
              <a:off x="1352292" y="2922862"/>
              <a:ext cx="85079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Access</a:t>
              </a:r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171EC352-A2E1-4BCE-8B0D-6A31B23F2EB9}"/>
                </a:ext>
              </a:extLst>
            </p:cNvPr>
            <p:cNvSpPr/>
            <p:nvPr/>
          </p:nvSpPr>
          <p:spPr>
            <a:xfrm>
              <a:off x="1989956" y="2276872"/>
              <a:ext cx="726652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Assign </a:t>
              </a:r>
            </a:p>
          </p:txBody>
        </p:sp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1821590C-0AAA-45AD-A8DA-AD0883ED163B}"/>
                </a:ext>
              </a:extLst>
            </p:cNvPr>
            <p:cNvCxnSpPr>
              <a:cxnSpLocks/>
              <a:stCxn id="41" idx="2"/>
              <a:endCxn id="40" idx="0"/>
            </p:cNvCxnSpPr>
            <p:nvPr/>
          </p:nvCxnSpPr>
          <p:spPr>
            <a:xfrm flipH="1">
              <a:off x="1777689" y="2646204"/>
              <a:ext cx="575593" cy="276658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>
              <a:extLst>
                <a:ext uri="{FF2B5EF4-FFF2-40B4-BE49-F238E27FC236}">
                  <a16:creationId xmlns:a16="http://schemas.microsoft.com/office/drawing/2014/main" id="{8F586894-0DED-47D5-B7DC-C30FD9D36CCF}"/>
                </a:ext>
              </a:extLst>
            </p:cNvPr>
            <p:cNvCxnSpPr>
              <a:cxnSpLocks/>
              <a:stCxn id="41" idx="2"/>
              <a:endCxn id="39" idx="0"/>
            </p:cNvCxnSpPr>
            <p:nvPr/>
          </p:nvCxnSpPr>
          <p:spPr>
            <a:xfrm>
              <a:off x="2353282" y="2646204"/>
              <a:ext cx="608667" cy="276658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C13F6C1B-E486-4707-806B-7896CDCAF74B}"/>
                </a:ext>
              </a:extLst>
            </p:cNvPr>
            <p:cNvSpPr txBox="1"/>
            <p:nvPr/>
          </p:nvSpPr>
          <p:spPr>
            <a:xfrm>
              <a:off x="2195602" y="2000044"/>
              <a:ext cx="31535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=</a:t>
              </a:r>
              <a:endParaRPr lang="pt-BR" sz="1200" dirty="0"/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1F80A6F8-9160-47D9-B4AA-E25FE71C85DA}"/>
                </a:ext>
              </a:extLst>
            </p:cNvPr>
            <p:cNvSpPr txBox="1"/>
            <p:nvPr/>
          </p:nvSpPr>
          <p:spPr>
            <a:xfrm>
              <a:off x="1323211" y="2629205"/>
              <a:ext cx="41255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[]</a:t>
              </a:r>
              <a:endParaRPr lang="pt-BR" sz="1200" dirty="0"/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4908D950-D087-4D4F-BFA2-DF91FF79BA58}"/>
                </a:ext>
              </a:extLst>
            </p:cNvPr>
            <p:cNvSpPr txBox="1"/>
            <p:nvPr/>
          </p:nvSpPr>
          <p:spPr>
            <a:xfrm>
              <a:off x="3083104" y="2629206"/>
              <a:ext cx="32067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*</a:t>
              </a:r>
              <a:endParaRPr lang="pt-BR" sz="1200" dirty="0"/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F55C33CD-20D3-46BB-BE17-25A52C556D86}"/>
                </a:ext>
              </a:extLst>
            </p:cNvPr>
            <p:cNvSpPr txBox="1"/>
            <p:nvPr/>
          </p:nvSpPr>
          <p:spPr>
            <a:xfrm>
              <a:off x="2284860" y="3395743"/>
              <a:ext cx="32701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2</a:t>
              </a:r>
              <a:endParaRPr lang="pt-BR" sz="1200" dirty="0"/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DCBCB77E-9322-40DE-B498-0EDBC20DD2D9}"/>
                </a:ext>
              </a:extLst>
            </p:cNvPr>
            <p:cNvSpPr txBox="1"/>
            <p:nvPr/>
          </p:nvSpPr>
          <p:spPr>
            <a:xfrm>
              <a:off x="4052842" y="3387311"/>
              <a:ext cx="35128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[]</a:t>
              </a:r>
              <a:endParaRPr lang="pt-BR" sz="1200" dirty="0"/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D8EB76DC-E2C4-4A5F-9DAF-F9F756FA0A1D}"/>
                </a:ext>
              </a:extLst>
            </p:cNvPr>
            <p:cNvSpPr/>
            <p:nvPr/>
          </p:nvSpPr>
          <p:spPr>
            <a:xfrm>
              <a:off x="4905772" y="5185342"/>
              <a:ext cx="49962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Id</a:t>
              </a:r>
              <a:endParaRPr lang="pt-BR" sz="1400" dirty="0">
                <a:latin typeface="Consolas" panose="020B0609020204030204" pitchFamily="49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91DE1B16-689C-41C2-8978-B68E9181688C}"/>
                </a:ext>
              </a:extLst>
            </p:cNvPr>
            <p:cNvSpPr/>
            <p:nvPr/>
          </p:nvSpPr>
          <p:spPr>
            <a:xfrm>
              <a:off x="4309351" y="5185342"/>
              <a:ext cx="49962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Id</a:t>
              </a:r>
            </a:p>
          </p:txBody>
        </p: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727AC108-5192-4419-92D8-106BEE7305DF}"/>
                </a:ext>
              </a:extLst>
            </p:cNvPr>
            <p:cNvCxnSpPr>
              <a:cxnSpLocks/>
              <a:stCxn id="6" idx="2"/>
              <a:endCxn id="55" idx="0"/>
            </p:cNvCxnSpPr>
            <p:nvPr/>
          </p:nvCxnSpPr>
          <p:spPr>
            <a:xfrm flipH="1">
              <a:off x="4559163" y="4792950"/>
              <a:ext cx="123646" cy="392392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17CEBC07-A765-4A27-8A68-01BE71F1DE1C}"/>
                </a:ext>
              </a:extLst>
            </p:cNvPr>
            <p:cNvCxnSpPr>
              <a:cxnSpLocks/>
              <a:stCxn id="6" idx="2"/>
              <a:endCxn id="54" idx="0"/>
            </p:cNvCxnSpPr>
            <p:nvPr/>
          </p:nvCxnSpPr>
          <p:spPr>
            <a:xfrm>
              <a:off x="4682809" y="4792950"/>
              <a:ext cx="472775" cy="392392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52D41784-808D-4E6D-892C-CAA8DC19B260}"/>
                </a:ext>
              </a:extLst>
            </p:cNvPr>
            <p:cNvSpPr txBox="1"/>
            <p:nvPr/>
          </p:nvSpPr>
          <p:spPr>
            <a:xfrm>
              <a:off x="4262978" y="4875442"/>
              <a:ext cx="31535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j</a:t>
              </a:r>
              <a:endParaRPr lang="pt-BR" sz="1200" dirty="0"/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E7BC6B44-D0D1-46E1-BC48-580E0F9902C8}"/>
                </a:ext>
              </a:extLst>
            </p:cNvPr>
            <p:cNvSpPr txBox="1"/>
            <p:nvPr/>
          </p:nvSpPr>
          <p:spPr>
            <a:xfrm>
              <a:off x="5152993" y="4875443"/>
              <a:ext cx="31535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k</a:t>
              </a:r>
              <a:endParaRPr lang="pt-BR" sz="1200" dirty="0"/>
            </a:p>
          </p:txBody>
        </p:sp>
        <p:sp>
          <p:nvSpPr>
            <p:cNvPr id="107" name="Retângulo: Cantos Arredondados 106">
              <a:extLst>
                <a:ext uri="{FF2B5EF4-FFF2-40B4-BE49-F238E27FC236}">
                  <a16:creationId xmlns:a16="http://schemas.microsoft.com/office/drawing/2014/main" id="{A1466DDA-A964-4473-B5B8-19E5F65D0F64}"/>
                </a:ext>
              </a:extLst>
            </p:cNvPr>
            <p:cNvSpPr/>
            <p:nvPr/>
          </p:nvSpPr>
          <p:spPr>
            <a:xfrm>
              <a:off x="1682848" y="3672401"/>
              <a:ext cx="49962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Id</a:t>
              </a:r>
              <a:endParaRPr lang="pt-BR" sz="1400" dirty="0">
                <a:latin typeface="Consolas" panose="020B0609020204030204" pitchFamily="49" charset="0"/>
              </a:endParaRPr>
            </a:p>
          </p:txBody>
        </p:sp>
        <p:sp>
          <p:nvSpPr>
            <p:cNvPr id="108" name="Retângulo: Cantos Arredondados 107">
              <a:extLst>
                <a:ext uri="{FF2B5EF4-FFF2-40B4-BE49-F238E27FC236}">
                  <a16:creationId xmlns:a16="http://schemas.microsoft.com/office/drawing/2014/main" id="{0903E829-88A6-48A1-8A2F-AD18150C604B}"/>
                </a:ext>
              </a:extLst>
            </p:cNvPr>
            <p:cNvSpPr/>
            <p:nvPr/>
          </p:nvSpPr>
          <p:spPr>
            <a:xfrm>
              <a:off x="1086160" y="3675101"/>
              <a:ext cx="49962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Id</a:t>
              </a:r>
            </a:p>
          </p:txBody>
        </p: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B73A4F6E-9078-4311-8A3B-9F30BF7614E3}"/>
                </a:ext>
              </a:extLst>
            </p:cNvPr>
            <p:cNvCxnSpPr>
              <a:cxnSpLocks/>
              <a:stCxn id="40" idx="2"/>
              <a:endCxn id="108" idx="0"/>
            </p:cNvCxnSpPr>
            <p:nvPr/>
          </p:nvCxnSpPr>
          <p:spPr>
            <a:xfrm flipH="1">
              <a:off x="1335972" y="3292194"/>
              <a:ext cx="441717" cy="382907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to 109">
              <a:extLst>
                <a:ext uri="{FF2B5EF4-FFF2-40B4-BE49-F238E27FC236}">
                  <a16:creationId xmlns:a16="http://schemas.microsoft.com/office/drawing/2014/main" id="{933D7295-E3B5-4093-9573-379E295A2577}"/>
                </a:ext>
              </a:extLst>
            </p:cNvPr>
            <p:cNvCxnSpPr>
              <a:cxnSpLocks/>
              <a:stCxn id="40" idx="2"/>
              <a:endCxn id="107" idx="0"/>
            </p:cNvCxnSpPr>
            <p:nvPr/>
          </p:nvCxnSpPr>
          <p:spPr>
            <a:xfrm>
              <a:off x="1777689" y="3292194"/>
              <a:ext cx="154971" cy="380207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CaixaDeTexto 110">
              <a:extLst>
                <a:ext uri="{FF2B5EF4-FFF2-40B4-BE49-F238E27FC236}">
                  <a16:creationId xmlns:a16="http://schemas.microsoft.com/office/drawing/2014/main" id="{D199A32B-7A0E-47EB-AA6C-E223D9ED923D}"/>
                </a:ext>
              </a:extLst>
            </p:cNvPr>
            <p:cNvSpPr txBox="1"/>
            <p:nvPr/>
          </p:nvSpPr>
          <p:spPr>
            <a:xfrm>
              <a:off x="1044297" y="3393080"/>
              <a:ext cx="31535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a</a:t>
              </a:r>
              <a:endParaRPr lang="pt-BR" sz="1200" dirty="0"/>
            </a:p>
          </p:txBody>
        </p:sp>
        <p:sp>
          <p:nvSpPr>
            <p:cNvPr id="112" name="CaixaDeTexto 111">
              <a:extLst>
                <a:ext uri="{FF2B5EF4-FFF2-40B4-BE49-F238E27FC236}">
                  <a16:creationId xmlns:a16="http://schemas.microsoft.com/office/drawing/2014/main" id="{D6A193EE-F096-4D7D-90D2-16D281EFFC36}"/>
                </a:ext>
              </a:extLst>
            </p:cNvPr>
            <p:cNvSpPr txBox="1"/>
            <p:nvPr/>
          </p:nvSpPr>
          <p:spPr>
            <a:xfrm>
              <a:off x="1879781" y="3393080"/>
              <a:ext cx="31535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i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58322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89EED1-A4CE-46BD-9961-6CB861A7C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Geração</a:t>
            </a:r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8992D1BC-3A94-4C9B-9F99-03A2E000E2D4}"/>
              </a:ext>
            </a:extLst>
          </p:cNvPr>
          <p:cNvSpPr txBox="1"/>
          <p:nvPr/>
        </p:nvSpPr>
        <p:spPr>
          <a:xfrm>
            <a:off x="900077" y="4767014"/>
            <a:ext cx="316625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a[i] = 2*a[j-k]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---------------</a:t>
            </a:r>
          </a:p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1:</a:t>
            </a:r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2:</a:t>
            </a:r>
          </a:p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3: t1 = 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Rvalue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(2) * 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Rvalue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([])</a:t>
            </a:r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4: </a:t>
            </a:r>
            <a:r>
              <a:rPr lang="pt-BR" sz="1400" dirty="0">
                <a:latin typeface="Consolas" panose="020B0609020204030204" pitchFamily="49" charset="0"/>
              </a:rPr>
              <a:t>a[i]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FFC000"/>
                </a:solidFill>
                <a:latin typeface="Consolas" panose="020B0609020204030204" pitchFamily="49" charset="0"/>
              </a:rPr>
              <a:t>t1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BD3F6B9F-0CFC-404F-81E5-F42D51231947}"/>
              </a:ext>
            </a:extLst>
          </p:cNvPr>
          <p:cNvSpPr txBox="1"/>
          <p:nvPr/>
        </p:nvSpPr>
        <p:spPr>
          <a:xfrm>
            <a:off x="6094412" y="3482546"/>
            <a:ext cx="511229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Expr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Rvalue</a:t>
            </a:r>
            <a:r>
              <a:rPr lang="pt-BR" sz="1200" dirty="0">
                <a:latin typeface="Consolas" panose="020B0609020204030204" pitchFamily="49" charset="0"/>
              </a:rPr>
              <a:t>(n: </a:t>
            </a:r>
            <a:r>
              <a:rPr lang="pt-BR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Expr</a:t>
            </a:r>
            <a:r>
              <a:rPr lang="pt-BR" sz="1200" dirty="0">
                <a:latin typeface="Consolas" panose="020B0609020204030204" pitchFamily="49" charset="0"/>
              </a:rPr>
              <a:t>)</a:t>
            </a:r>
            <a:endParaRPr lang="pt-BR" sz="1200" dirty="0">
              <a:solidFill>
                <a:schemeClr val="accent3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latin typeface="Consolas" panose="020B0609020204030204" pitchFamily="49" charset="0"/>
              </a:rPr>
              <a:t>(n é um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pt-BR" sz="1200" i="1" dirty="0">
                <a:latin typeface="Consolas" panose="020B0609020204030204" pitchFamily="49" charset="0"/>
              </a:rPr>
              <a:t> </a:t>
            </a:r>
            <a:r>
              <a:rPr lang="pt-BR" sz="1200" dirty="0">
                <a:latin typeface="Consolas" panose="020B0609020204030204" pitchFamily="49" charset="0"/>
              </a:rPr>
              <a:t>ou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Constant</a:t>
            </a:r>
            <a:r>
              <a:rPr lang="pt-BR" sz="1200" dirty="0">
                <a:latin typeface="Consolas" panose="020B0609020204030204" pitchFamily="49" charset="0"/>
              </a:rPr>
              <a:t>) </a:t>
            </a:r>
            <a:r>
              <a:rPr lang="pt-BR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200" dirty="0">
                <a:latin typeface="Consolas" panose="020B0609020204030204" pitchFamily="49" charset="0"/>
              </a:rPr>
              <a:t> n;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200" dirty="0">
                <a:latin typeface="Consolas" panose="020B0609020204030204" pitchFamily="49" charset="0"/>
              </a:rPr>
              <a:t> (n é um nó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Ari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b="1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op</a:t>
            </a:r>
            <a:r>
              <a:rPr lang="pt-BR" sz="1200" dirty="0" err="1">
                <a:latin typeface="Consolas" panose="020B0609020204030204" pitchFamily="49" charset="0"/>
              </a:rPr>
              <a:t>,y,z</a:t>
            </a:r>
            <a:r>
              <a:rPr lang="pt-BR" sz="1200" dirty="0">
                <a:latin typeface="Consolas" panose="020B0609020204030204" pitchFamily="49" charset="0"/>
              </a:rPr>
              <a:t>) ou um nó </a:t>
            </a:r>
            <a:r>
              <a:rPr lang="pt-BR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Rel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b="1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op</a:t>
            </a:r>
            <a:r>
              <a:rPr lang="pt-BR" sz="1200" dirty="0" err="1">
                <a:latin typeface="Consolas" panose="020B0609020204030204" pitchFamily="49" charset="0"/>
              </a:rPr>
              <a:t>,y,z</a:t>
            </a:r>
            <a:r>
              <a:rPr lang="pt-BR" sz="1200" dirty="0">
                <a:latin typeface="Consolas" panose="020B0609020204030204" pitchFamily="49" charset="0"/>
              </a:rPr>
              <a:t>)) {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t = novo temporário;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emite string para t = </a:t>
            </a:r>
            <a:r>
              <a:rPr lang="pt-BR" sz="12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Rvalue</a:t>
            </a:r>
            <a:r>
              <a:rPr lang="pt-BR" sz="1200" dirty="0">
                <a:latin typeface="Consolas" panose="020B0609020204030204" pitchFamily="49" charset="0"/>
              </a:rPr>
              <a:t>(y) </a:t>
            </a:r>
            <a:r>
              <a:rPr lang="pt-BR" sz="1200" b="1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op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Rvalue</a:t>
            </a:r>
            <a:r>
              <a:rPr lang="pt-BR" sz="1200" dirty="0">
                <a:latin typeface="Consolas" panose="020B0609020204030204" pitchFamily="49" charset="0"/>
              </a:rPr>
              <a:t>(z); 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</a:t>
            </a:r>
            <a:r>
              <a:rPr lang="pt-BR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200" dirty="0">
                <a:latin typeface="Consolas" panose="020B0609020204030204" pitchFamily="49" charset="0"/>
              </a:rPr>
              <a:t> um novo nó para t;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}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200" dirty="0">
                <a:latin typeface="Consolas" panose="020B0609020204030204" pitchFamily="49" charset="0"/>
              </a:rPr>
              <a:t> (n é um nó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Access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dirty="0" err="1">
                <a:latin typeface="Consolas" panose="020B0609020204030204" pitchFamily="49" charset="0"/>
              </a:rPr>
              <a:t>y,z</a:t>
            </a:r>
            <a:r>
              <a:rPr lang="pt-BR" sz="1200" dirty="0">
                <a:latin typeface="Consolas" panose="020B0609020204030204" pitchFamily="49" charset="0"/>
              </a:rPr>
              <a:t>)) {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t = novo temporário;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chame </a:t>
            </a:r>
            <a:r>
              <a:rPr lang="pt-BR" sz="12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Lvalue</a:t>
            </a:r>
            <a:r>
              <a:rPr lang="pt-BR" sz="1200" dirty="0">
                <a:latin typeface="Consolas" panose="020B0609020204030204" pitchFamily="49" charset="0"/>
              </a:rPr>
              <a:t>(n), que retorna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Access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dirty="0" err="1">
                <a:latin typeface="Consolas" panose="020B0609020204030204" pitchFamily="49" charset="0"/>
              </a:rPr>
              <a:t>y,z</a:t>
            </a:r>
            <a:r>
              <a:rPr lang="pt-BR" sz="1200" dirty="0">
                <a:latin typeface="Consolas" panose="020B0609020204030204" pitchFamily="49" charset="0"/>
              </a:rPr>
              <a:t>');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emite </a:t>
            </a:r>
            <a:r>
              <a:rPr lang="pt-BR" sz="1200" dirty="0" err="1">
                <a:latin typeface="Consolas" panose="020B0609020204030204" pitchFamily="49" charset="0"/>
              </a:rPr>
              <a:t>string</a:t>
            </a:r>
            <a:r>
              <a:rPr lang="pt-BR" sz="1200" dirty="0">
                <a:latin typeface="Consolas" panose="020B0609020204030204" pitchFamily="49" charset="0"/>
              </a:rPr>
              <a:t> para t =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Access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dirty="0" err="1">
                <a:latin typeface="Consolas" panose="020B0609020204030204" pitchFamily="49" charset="0"/>
              </a:rPr>
              <a:t>y,z</a:t>
            </a:r>
            <a:r>
              <a:rPr lang="pt-BR" sz="1200" dirty="0">
                <a:latin typeface="Consolas" panose="020B0609020204030204" pitchFamily="49" charset="0"/>
              </a:rPr>
              <a:t>'); 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</a:t>
            </a:r>
            <a:r>
              <a:rPr lang="pt-BR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200" dirty="0">
                <a:latin typeface="Consolas" panose="020B0609020204030204" pitchFamily="49" charset="0"/>
              </a:rPr>
              <a:t> um novo nó para t;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}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92EE85FD-E8FE-4236-99F3-D7019D0A22C4}"/>
              </a:ext>
            </a:extLst>
          </p:cNvPr>
          <p:cNvSpPr txBox="1"/>
          <p:nvPr/>
        </p:nvSpPr>
        <p:spPr>
          <a:xfrm>
            <a:off x="6094412" y="1912886"/>
            <a:ext cx="45175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Expr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Lvalue</a:t>
            </a:r>
            <a:r>
              <a:rPr lang="pt-BR" sz="1200" dirty="0">
                <a:latin typeface="Consolas" panose="020B0609020204030204" pitchFamily="49" charset="0"/>
              </a:rPr>
              <a:t>(n: </a:t>
            </a:r>
            <a:r>
              <a:rPr lang="pt-BR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Expr</a:t>
            </a:r>
            <a:r>
              <a:rPr lang="pt-BR" sz="1200" dirty="0">
                <a:latin typeface="Consolas" panose="020B0609020204030204" pitchFamily="49" charset="0"/>
              </a:rPr>
              <a:t>)</a:t>
            </a:r>
            <a:endParaRPr lang="pt-BR" sz="1200" dirty="0">
              <a:solidFill>
                <a:schemeClr val="accent3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latin typeface="Consolas" panose="020B0609020204030204" pitchFamily="49" charset="0"/>
              </a:rPr>
              <a:t>(n é um nó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pt-BR" sz="1200" dirty="0">
                <a:latin typeface="Consolas" panose="020B0609020204030204" pitchFamily="49" charset="0"/>
              </a:rPr>
              <a:t>) </a:t>
            </a:r>
            <a:r>
              <a:rPr lang="pt-BR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200" dirty="0">
                <a:latin typeface="Consolas" panose="020B0609020204030204" pitchFamily="49" charset="0"/>
              </a:rPr>
              <a:t> n;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200" dirty="0">
                <a:latin typeface="Consolas" panose="020B0609020204030204" pitchFamily="49" charset="0"/>
              </a:rPr>
              <a:t> (n é um nó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Access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dirty="0" err="1">
                <a:latin typeface="Consolas" panose="020B0609020204030204" pitchFamily="49" charset="0"/>
              </a:rPr>
              <a:t>y,z</a:t>
            </a:r>
            <a:r>
              <a:rPr lang="pt-BR" sz="1200" dirty="0">
                <a:latin typeface="Consolas" panose="020B0609020204030204" pitchFamily="49" charset="0"/>
              </a:rPr>
              <a:t>) e y é um nó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pt-BR" sz="1200" dirty="0">
                <a:latin typeface="Consolas" panose="020B0609020204030204" pitchFamily="49" charset="0"/>
              </a:rPr>
              <a:t>) 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</a:t>
            </a:r>
            <a:r>
              <a:rPr lang="pt-BR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Access</a:t>
            </a:r>
            <a:r>
              <a:rPr lang="pt-BR" sz="1200" dirty="0">
                <a:latin typeface="Consolas" panose="020B0609020204030204" pitchFamily="49" charset="0"/>
              </a:rPr>
              <a:t>(y, </a:t>
            </a:r>
            <a:r>
              <a:rPr lang="pt-BR" sz="12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Rvalue</a:t>
            </a:r>
            <a:r>
              <a:rPr lang="pt-BR" sz="1200" dirty="0">
                <a:latin typeface="Consolas" panose="020B0609020204030204" pitchFamily="49" charset="0"/>
              </a:rPr>
              <a:t>(z));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else</a:t>
            </a:r>
            <a:endParaRPr lang="pt-BR" sz="1200" dirty="0">
              <a:solidFill>
                <a:schemeClr val="bg2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latin typeface="Consolas" panose="020B0609020204030204" pitchFamily="49" charset="0"/>
              </a:rPr>
              <a:t>       </a:t>
            </a:r>
            <a:r>
              <a:rPr lang="pt-BR" sz="1200" dirty="0" err="1">
                <a:latin typeface="Consolas" panose="020B0609020204030204" pitchFamily="49" charset="0"/>
              </a:rPr>
              <a:t>SyntaxError</a:t>
            </a:r>
            <a:r>
              <a:rPr lang="pt-BR" sz="12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26" name="Agrupar 125">
            <a:extLst>
              <a:ext uri="{FF2B5EF4-FFF2-40B4-BE49-F238E27FC236}">
                <a16:creationId xmlns:a16="http://schemas.microsoft.com/office/drawing/2014/main" id="{F1497F45-F39F-4EBE-B72F-9200740D8C50}"/>
              </a:ext>
            </a:extLst>
          </p:cNvPr>
          <p:cNvGrpSpPr/>
          <p:nvPr/>
        </p:nvGrpSpPr>
        <p:grpSpPr>
          <a:xfrm>
            <a:off x="1044297" y="2000044"/>
            <a:ext cx="4424055" cy="3554630"/>
            <a:chOff x="1044297" y="2000044"/>
            <a:chExt cx="4424055" cy="3554630"/>
          </a:xfrm>
        </p:grpSpPr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3758A801-5080-4C28-883F-835DAA67DBAF}"/>
                </a:ext>
              </a:extLst>
            </p:cNvPr>
            <p:cNvSpPr/>
            <p:nvPr/>
          </p:nvSpPr>
          <p:spPr>
            <a:xfrm>
              <a:off x="4279318" y="4423618"/>
              <a:ext cx="806982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Ari</a:t>
              </a:r>
              <a:endParaRPr lang="pt-BR" sz="1400" dirty="0">
                <a:latin typeface="Consolas" panose="020B0609020204030204" pitchFamily="49" charset="0"/>
              </a:endParaRPr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526182FB-52F6-4E91-AA58-CB08B3C9B9D7}"/>
                </a:ext>
              </a:extLst>
            </p:cNvPr>
            <p:cNvSpPr/>
            <p:nvPr/>
          </p:nvSpPr>
          <p:spPr>
            <a:xfrm>
              <a:off x="3662409" y="4432313"/>
              <a:ext cx="49962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Id</a:t>
              </a:r>
            </a:p>
          </p:txBody>
        </p: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78557CBD-E213-4987-B337-F983589B11CB}"/>
                </a:ext>
              </a:extLst>
            </p:cNvPr>
            <p:cNvCxnSpPr>
              <a:cxnSpLocks/>
              <a:stCxn id="27" idx="2"/>
              <a:endCxn id="7" idx="0"/>
            </p:cNvCxnSpPr>
            <p:nvPr/>
          </p:nvCxnSpPr>
          <p:spPr>
            <a:xfrm flipH="1">
              <a:off x="3912221" y="4041733"/>
              <a:ext cx="33575" cy="39058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7CEAD0D5-BDC9-4D17-AEF5-4889C341B4E4}"/>
                </a:ext>
              </a:extLst>
            </p:cNvPr>
            <p:cNvCxnSpPr>
              <a:cxnSpLocks/>
              <a:stCxn id="27" idx="2"/>
              <a:endCxn id="6" idx="0"/>
            </p:cNvCxnSpPr>
            <p:nvPr/>
          </p:nvCxnSpPr>
          <p:spPr>
            <a:xfrm>
              <a:off x="3945796" y="4041733"/>
              <a:ext cx="737013" cy="381885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C324FF08-9800-496E-828B-C1108CDF6631}"/>
                </a:ext>
              </a:extLst>
            </p:cNvPr>
            <p:cNvSpPr txBox="1"/>
            <p:nvPr/>
          </p:nvSpPr>
          <p:spPr>
            <a:xfrm>
              <a:off x="3579688" y="4153783"/>
              <a:ext cx="31535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a</a:t>
              </a:r>
              <a:endParaRPr lang="pt-BR" sz="1200" dirty="0"/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98C94BFB-EE6F-45D4-A3DB-7745E3926921}"/>
                </a:ext>
              </a:extLst>
            </p:cNvPr>
            <p:cNvSpPr/>
            <p:nvPr/>
          </p:nvSpPr>
          <p:spPr>
            <a:xfrm>
              <a:off x="3520399" y="3672401"/>
              <a:ext cx="85079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Access</a:t>
              </a:r>
              <a:endParaRPr lang="pt-BR" sz="1400" dirty="0">
                <a:latin typeface="Consolas" panose="020B0609020204030204" pitchFamily="49" charset="0"/>
              </a:endParaRPr>
            </a:p>
          </p:txBody>
        </p:sp>
        <p:sp>
          <p:nvSpPr>
            <p:cNvPr id="28" name="Retângulo: Cantos Arredondados 27">
              <a:extLst>
                <a:ext uri="{FF2B5EF4-FFF2-40B4-BE49-F238E27FC236}">
                  <a16:creationId xmlns:a16="http://schemas.microsoft.com/office/drawing/2014/main" id="{9C83C807-B1BB-4E19-B4E8-DB753E042102}"/>
                </a:ext>
              </a:extLst>
            </p:cNvPr>
            <p:cNvSpPr/>
            <p:nvPr/>
          </p:nvSpPr>
          <p:spPr>
            <a:xfrm>
              <a:off x="2330443" y="3672401"/>
              <a:ext cx="912996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Constant</a:t>
              </a:r>
            </a:p>
          </p:txBody>
        </p: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43DBA321-06D1-4766-B563-B4C3E86DA4FD}"/>
                </a:ext>
              </a:extLst>
            </p:cNvPr>
            <p:cNvCxnSpPr>
              <a:cxnSpLocks/>
              <a:stCxn id="39" idx="2"/>
              <a:endCxn id="28" idx="0"/>
            </p:cNvCxnSpPr>
            <p:nvPr/>
          </p:nvCxnSpPr>
          <p:spPr>
            <a:xfrm flipH="1">
              <a:off x="2786941" y="3292194"/>
              <a:ext cx="175008" cy="380207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C402D926-79EE-48FC-9793-7A4473A6E6DB}"/>
                </a:ext>
              </a:extLst>
            </p:cNvPr>
            <p:cNvCxnSpPr>
              <a:cxnSpLocks/>
              <a:stCxn id="39" idx="2"/>
              <a:endCxn id="27" idx="0"/>
            </p:cNvCxnSpPr>
            <p:nvPr/>
          </p:nvCxnSpPr>
          <p:spPr>
            <a:xfrm>
              <a:off x="2961949" y="3292194"/>
              <a:ext cx="983847" cy="380207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A46CC663-2251-4B28-A58F-63710AFF6E4B}"/>
                </a:ext>
              </a:extLst>
            </p:cNvPr>
            <p:cNvSpPr txBox="1"/>
            <p:nvPr/>
          </p:nvSpPr>
          <p:spPr>
            <a:xfrm>
              <a:off x="4748901" y="4153783"/>
              <a:ext cx="33739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-</a:t>
              </a:r>
              <a:endParaRPr lang="pt-BR" sz="1200" dirty="0"/>
            </a:p>
          </p:txBody>
        </p: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FDFAD54C-4115-4DDB-B385-F37666C3D16E}"/>
                </a:ext>
              </a:extLst>
            </p:cNvPr>
            <p:cNvSpPr/>
            <p:nvPr/>
          </p:nvSpPr>
          <p:spPr>
            <a:xfrm>
              <a:off x="2536552" y="2922862"/>
              <a:ext cx="85079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Ari</a:t>
              </a:r>
              <a:endParaRPr lang="pt-BR" sz="1400" dirty="0">
                <a:latin typeface="Consolas" panose="020B0609020204030204" pitchFamily="49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7B9AAF5B-0313-45FC-AD5A-5405809454B9}"/>
                </a:ext>
              </a:extLst>
            </p:cNvPr>
            <p:cNvSpPr/>
            <p:nvPr/>
          </p:nvSpPr>
          <p:spPr>
            <a:xfrm>
              <a:off x="1352292" y="2922862"/>
              <a:ext cx="85079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Access</a:t>
              </a:r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171EC352-A2E1-4BCE-8B0D-6A31B23F2EB9}"/>
                </a:ext>
              </a:extLst>
            </p:cNvPr>
            <p:cNvSpPr/>
            <p:nvPr/>
          </p:nvSpPr>
          <p:spPr>
            <a:xfrm>
              <a:off x="1989956" y="2276872"/>
              <a:ext cx="726652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Assign </a:t>
              </a:r>
            </a:p>
          </p:txBody>
        </p:sp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1821590C-0AAA-45AD-A8DA-AD0883ED163B}"/>
                </a:ext>
              </a:extLst>
            </p:cNvPr>
            <p:cNvCxnSpPr>
              <a:cxnSpLocks/>
              <a:stCxn id="41" idx="2"/>
              <a:endCxn id="40" idx="0"/>
            </p:cNvCxnSpPr>
            <p:nvPr/>
          </p:nvCxnSpPr>
          <p:spPr>
            <a:xfrm flipH="1">
              <a:off x="1777689" y="2646204"/>
              <a:ext cx="575593" cy="276658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>
              <a:extLst>
                <a:ext uri="{FF2B5EF4-FFF2-40B4-BE49-F238E27FC236}">
                  <a16:creationId xmlns:a16="http://schemas.microsoft.com/office/drawing/2014/main" id="{8F586894-0DED-47D5-B7DC-C30FD9D36CCF}"/>
                </a:ext>
              </a:extLst>
            </p:cNvPr>
            <p:cNvCxnSpPr>
              <a:cxnSpLocks/>
              <a:stCxn id="41" idx="2"/>
              <a:endCxn id="39" idx="0"/>
            </p:cNvCxnSpPr>
            <p:nvPr/>
          </p:nvCxnSpPr>
          <p:spPr>
            <a:xfrm>
              <a:off x="2353282" y="2646204"/>
              <a:ext cx="608667" cy="276658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C13F6C1B-E486-4707-806B-7896CDCAF74B}"/>
                </a:ext>
              </a:extLst>
            </p:cNvPr>
            <p:cNvSpPr txBox="1"/>
            <p:nvPr/>
          </p:nvSpPr>
          <p:spPr>
            <a:xfrm>
              <a:off x="2195602" y="2000044"/>
              <a:ext cx="31535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=</a:t>
              </a:r>
              <a:endParaRPr lang="pt-BR" sz="1200" dirty="0"/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1F80A6F8-9160-47D9-B4AA-E25FE71C85DA}"/>
                </a:ext>
              </a:extLst>
            </p:cNvPr>
            <p:cNvSpPr txBox="1"/>
            <p:nvPr/>
          </p:nvSpPr>
          <p:spPr>
            <a:xfrm>
              <a:off x="1323211" y="2629205"/>
              <a:ext cx="41255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[]</a:t>
              </a:r>
              <a:endParaRPr lang="pt-BR" sz="1200" dirty="0"/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4908D950-D087-4D4F-BFA2-DF91FF79BA58}"/>
                </a:ext>
              </a:extLst>
            </p:cNvPr>
            <p:cNvSpPr txBox="1"/>
            <p:nvPr/>
          </p:nvSpPr>
          <p:spPr>
            <a:xfrm>
              <a:off x="3083104" y="2629206"/>
              <a:ext cx="32067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*</a:t>
              </a:r>
              <a:endParaRPr lang="pt-BR" sz="1200" dirty="0"/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F55C33CD-20D3-46BB-BE17-25A52C556D86}"/>
                </a:ext>
              </a:extLst>
            </p:cNvPr>
            <p:cNvSpPr txBox="1"/>
            <p:nvPr/>
          </p:nvSpPr>
          <p:spPr>
            <a:xfrm>
              <a:off x="2284860" y="3395743"/>
              <a:ext cx="32701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2</a:t>
              </a:r>
              <a:endParaRPr lang="pt-BR" sz="1200" dirty="0"/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DCBCB77E-9322-40DE-B498-0EDBC20DD2D9}"/>
                </a:ext>
              </a:extLst>
            </p:cNvPr>
            <p:cNvSpPr txBox="1"/>
            <p:nvPr/>
          </p:nvSpPr>
          <p:spPr>
            <a:xfrm>
              <a:off x="4052842" y="3387311"/>
              <a:ext cx="35128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[]</a:t>
              </a:r>
              <a:endParaRPr lang="pt-BR" sz="1200" dirty="0"/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D8EB76DC-E2C4-4A5F-9DAF-F9F756FA0A1D}"/>
                </a:ext>
              </a:extLst>
            </p:cNvPr>
            <p:cNvSpPr/>
            <p:nvPr/>
          </p:nvSpPr>
          <p:spPr>
            <a:xfrm>
              <a:off x="4905772" y="5185342"/>
              <a:ext cx="49962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Id</a:t>
              </a:r>
              <a:endParaRPr lang="pt-BR" sz="1400" dirty="0">
                <a:latin typeface="Consolas" panose="020B0609020204030204" pitchFamily="49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91DE1B16-689C-41C2-8978-B68E9181688C}"/>
                </a:ext>
              </a:extLst>
            </p:cNvPr>
            <p:cNvSpPr/>
            <p:nvPr/>
          </p:nvSpPr>
          <p:spPr>
            <a:xfrm>
              <a:off x="4309351" y="5185342"/>
              <a:ext cx="49962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Id</a:t>
              </a:r>
            </a:p>
          </p:txBody>
        </p: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727AC108-5192-4419-92D8-106BEE7305DF}"/>
                </a:ext>
              </a:extLst>
            </p:cNvPr>
            <p:cNvCxnSpPr>
              <a:cxnSpLocks/>
              <a:stCxn id="6" idx="2"/>
              <a:endCxn id="55" idx="0"/>
            </p:cNvCxnSpPr>
            <p:nvPr/>
          </p:nvCxnSpPr>
          <p:spPr>
            <a:xfrm flipH="1">
              <a:off x="4559163" y="4792950"/>
              <a:ext cx="123646" cy="392392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17CEBC07-A765-4A27-8A68-01BE71F1DE1C}"/>
                </a:ext>
              </a:extLst>
            </p:cNvPr>
            <p:cNvCxnSpPr>
              <a:cxnSpLocks/>
              <a:stCxn id="6" idx="2"/>
              <a:endCxn id="54" idx="0"/>
            </p:cNvCxnSpPr>
            <p:nvPr/>
          </p:nvCxnSpPr>
          <p:spPr>
            <a:xfrm>
              <a:off x="4682809" y="4792950"/>
              <a:ext cx="472775" cy="392392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52D41784-808D-4E6D-892C-CAA8DC19B260}"/>
                </a:ext>
              </a:extLst>
            </p:cNvPr>
            <p:cNvSpPr txBox="1"/>
            <p:nvPr/>
          </p:nvSpPr>
          <p:spPr>
            <a:xfrm>
              <a:off x="4262978" y="4875442"/>
              <a:ext cx="31535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j</a:t>
              </a:r>
              <a:endParaRPr lang="pt-BR" sz="1200" dirty="0"/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E7BC6B44-D0D1-46E1-BC48-580E0F9902C8}"/>
                </a:ext>
              </a:extLst>
            </p:cNvPr>
            <p:cNvSpPr txBox="1"/>
            <p:nvPr/>
          </p:nvSpPr>
          <p:spPr>
            <a:xfrm>
              <a:off x="5152993" y="4875443"/>
              <a:ext cx="31535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k</a:t>
              </a:r>
              <a:endParaRPr lang="pt-BR" sz="1200" dirty="0"/>
            </a:p>
          </p:txBody>
        </p:sp>
        <p:sp>
          <p:nvSpPr>
            <p:cNvPr id="107" name="Retângulo: Cantos Arredondados 106">
              <a:extLst>
                <a:ext uri="{FF2B5EF4-FFF2-40B4-BE49-F238E27FC236}">
                  <a16:creationId xmlns:a16="http://schemas.microsoft.com/office/drawing/2014/main" id="{A1466DDA-A964-4473-B5B8-19E5F65D0F64}"/>
                </a:ext>
              </a:extLst>
            </p:cNvPr>
            <p:cNvSpPr/>
            <p:nvPr/>
          </p:nvSpPr>
          <p:spPr>
            <a:xfrm>
              <a:off x="1682848" y="3672401"/>
              <a:ext cx="49962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Id</a:t>
              </a:r>
              <a:endParaRPr lang="pt-BR" sz="1400" dirty="0">
                <a:latin typeface="Consolas" panose="020B0609020204030204" pitchFamily="49" charset="0"/>
              </a:endParaRPr>
            </a:p>
          </p:txBody>
        </p:sp>
        <p:sp>
          <p:nvSpPr>
            <p:cNvPr id="108" name="Retângulo: Cantos Arredondados 107">
              <a:extLst>
                <a:ext uri="{FF2B5EF4-FFF2-40B4-BE49-F238E27FC236}">
                  <a16:creationId xmlns:a16="http://schemas.microsoft.com/office/drawing/2014/main" id="{0903E829-88A6-48A1-8A2F-AD18150C604B}"/>
                </a:ext>
              </a:extLst>
            </p:cNvPr>
            <p:cNvSpPr/>
            <p:nvPr/>
          </p:nvSpPr>
          <p:spPr>
            <a:xfrm>
              <a:off x="1086160" y="3675101"/>
              <a:ext cx="49962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Id</a:t>
              </a:r>
            </a:p>
          </p:txBody>
        </p: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B73A4F6E-9078-4311-8A3B-9F30BF7614E3}"/>
                </a:ext>
              </a:extLst>
            </p:cNvPr>
            <p:cNvCxnSpPr>
              <a:cxnSpLocks/>
              <a:stCxn id="40" idx="2"/>
              <a:endCxn id="108" idx="0"/>
            </p:cNvCxnSpPr>
            <p:nvPr/>
          </p:nvCxnSpPr>
          <p:spPr>
            <a:xfrm flipH="1">
              <a:off x="1335972" y="3292194"/>
              <a:ext cx="441717" cy="382907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to 109">
              <a:extLst>
                <a:ext uri="{FF2B5EF4-FFF2-40B4-BE49-F238E27FC236}">
                  <a16:creationId xmlns:a16="http://schemas.microsoft.com/office/drawing/2014/main" id="{933D7295-E3B5-4093-9573-379E295A2577}"/>
                </a:ext>
              </a:extLst>
            </p:cNvPr>
            <p:cNvCxnSpPr>
              <a:cxnSpLocks/>
              <a:stCxn id="40" idx="2"/>
              <a:endCxn id="107" idx="0"/>
            </p:cNvCxnSpPr>
            <p:nvPr/>
          </p:nvCxnSpPr>
          <p:spPr>
            <a:xfrm>
              <a:off x="1777689" y="3292194"/>
              <a:ext cx="154971" cy="380207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CaixaDeTexto 110">
              <a:extLst>
                <a:ext uri="{FF2B5EF4-FFF2-40B4-BE49-F238E27FC236}">
                  <a16:creationId xmlns:a16="http://schemas.microsoft.com/office/drawing/2014/main" id="{D199A32B-7A0E-47EB-AA6C-E223D9ED923D}"/>
                </a:ext>
              </a:extLst>
            </p:cNvPr>
            <p:cNvSpPr txBox="1"/>
            <p:nvPr/>
          </p:nvSpPr>
          <p:spPr>
            <a:xfrm>
              <a:off x="1044297" y="3393080"/>
              <a:ext cx="31535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a</a:t>
              </a:r>
              <a:endParaRPr lang="pt-BR" sz="1200" dirty="0"/>
            </a:p>
          </p:txBody>
        </p:sp>
        <p:sp>
          <p:nvSpPr>
            <p:cNvPr id="112" name="CaixaDeTexto 111">
              <a:extLst>
                <a:ext uri="{FF2B5EF4-FFF2-40B4-BE49-F238E27FC236}">
                  <a16:creationId xmlns:a16="http://schemas.microsoft.com/office/drawing/2014/main" id="{D6A193EE-F096-4D7D-90D2-16D281EFFC36}"/>
                </a:ext>
              </a:extLst>
            </p:cNvPr>
            <p:cNvSpPr txBox="1"/>
            <p:nvPr/>
          </p:nvSpPr>
          <p:spPr>
            <a:xfrm>
              <a:off x="1879781" y="3393080"/>
              <a:ext cx="31535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i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16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89EED1-A4CE-46BD-9961-6CB861A7C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Geração</a:t>
            </a:r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8992D1BC-3A94-4C9B-9F99-03A2E000E2D4}"/>
              </a:ext>
            </a:extLst>
          </p:cNvPr>
          <p:cNvSpPr txBox="1"/>
          <p:nvPr/>
        </p:nvSpPr>
        <p:spPr>
          <a:xfrm>
            <a:off x="900077" y="4767014"/>
            <a:ext cx="237116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a[i] = 2*a[j-k]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---------------</a:t>
            </a:r>
          </a:p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1:</a:t>
            </a:r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2:</a:t>
            </a:r>
          </a:p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3: t1 = 2 * 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Rvalue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([])</a:t>
            </a:r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4: </a:t>
            </a:r>
            <a:r>
              <a:rPr lang="pt-BR" sz="1400" dirty="0">
                <a:latin typeface="Consolas" panose="020B0609020204030204" pitchFamily="49" charset="0"/>
              </a:rPr>
              <a:t>a[i]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FFC000"/>
                </a:solidFill>
                <a:latin typeface="Consolas" panose="020B0609020204030204" pitchFamily="49" charset="0"/>
              </a:rPr>
              <a:t>t1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BD3F6B9F-0CFC-404F-81E5-F42D51231947}"/>
              </a:ext>
            </a:extLst>
          </p:cNvPr>
          <p:cNvSpPr txBox="1"/>
          <p:nvPr/>
        </p:nvSpPr>
        <p:spPr>
          <a:xfrm>
            <a:off x="6094412" y="3482546"/>
            <a:ext cx="511229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Expr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Rvalue</a:t>
            </a:r>
            <a:r>
              <a:rPr lang="pt-BR" sz="1200" dirty="0">
                <a:latin typeface="Consolas" panose="020B0609020204030204" pitchFamily="49" charset="0"/>
              </a:rPr>
              <a:t>(n: </a:t>
            </a:r>
            <a:r>
              <a:rPr lang="pt-BR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Expr</a:t>
            </a:r>
            <a:r>
              <a:rPr lang="pt-BR" sz="1200" dirty="0">
                <a:latin typeface="Consolas" panose="020B0609020204030204" pitchFamily="49" charset="0"/>
              </a:rPr>
              <a:t>)</a:t>
            </a:r>
            <a:endParaRPr lang="pt-BR" sz="1200" dirty="0">
              <a:solidFill>
                <a:schemeClr val="accent3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latin typeface="Consolas" panose="020B0609020204030204" pitchFamily="49" charset="0"/>
              </a:rPr>
              <a:t>(n é um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pt-BR" sz="1200" i="1" dirty="0">
                <a:latin typeface="Consolas" panose="020B0609020204030204" pitchFamily="49" charset="0"/>
              </a:rPr>
              <a:t> </a:t>
            </a:r>
            <a:r>
              <a:rPr lang="pt-BR" sz="1200" dirty="0">
                <a:latin typeface="Consolas" panose="020B0609020204030204" pitchFamily="49" charset="0"/>
              </a:rPr>
              <a:t>ou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Constant</a:t>
            </a:r>
            <a:r>
              <a:rPr lang="pt-BR" sz="1200" dirty="0">
                <a:latin typeface="Consolas" panose="020B0609020204030204" pitchFamily="49" charset="0"/>
              </a:rPr>
              <a:t>) </a:t>
            </a:r>
            <a:r>
              <a:rPr lang="pt-BR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200" dirty="0">
                <a:latin typeface="Consolas" panose="020B0609020204030204" pitchFamily="49" charset="0"/>
              </a:rPr>
              <a:t> n;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200" dirty="0">
                <a:latin typeface="Consolas" panose="020B0609020204030204" pitchFamily="49" charset="0"/>
              </a:rPr>
              <a:t> (n é um nó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Ari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b="1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op</a:t>
            </a:r>
            <a:r>
              <a:rPr lang="pt-BR" sz="1200" dirty="0" err="1">
                <a:latin typeface="Consolas" panose="020B0609020204030204" pitchFamily="49" charset="0"/>
              </a:rPr>
              <a:t>,y,z</a:t>
            </a:r>
            <a:r>
              <a:rPr lang="pt-BR" sz="1200" dirty="0">
                <a:latin typeface="Consolas" panose="020B0609020204030204" pitchFamily="49" charset="0"/>
              </a:rPr>
              <a:t>) ou um nó </a:t>
            </a:r>
            <a:r>
              <a:rPr lang="pt-BR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Rel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b="1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op</a:t>
            </a:r>
            <a:r>
              <a:rPr lang="pt-BR" sz="1200" dirty="0" err="1">
                <a:latin typeface="Consolas" panose="020B0609020204030204" pitchFamily="49" charset="0"/>
              </a:rPr>
              <a:t>,y,z</a:t>
            </a:r>
            <a:r>
              <a:rPr lang="pt-BR" sz="1200" dirty="0">
                <a:latin typeface="Consolas" panose="020B0609020204030204" pitchFamily="49" charset="0"/>
              </a:rPr>
              <a:t>)) {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t = novo temporário;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emite string para t = </a:t>
            </a:r>
            <a:r>
              <a:rPr lang="pt-BR" sz="12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Rvalue</a:t>
            </a:r>
            <a:r>
              <a:rPr lang="pt-BR" sz="1200" dirty="0">
                <a:latin typeface="Consolas" panose="020B0609020204030204" pitchFamily="49" charset="0"/>
              </a:rPr>
              <a:t>(y) </a:t>
            </a:r>
            <a:r>
              <a:rPr lang="pt-BR" sz="1200" b="1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op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Rvalue</a:t>
            </a:r>
            <a:r>
              <a:rPr lang="pt-BR" sz="1200" dirty="0">
                <a:latin typeface="Consolas" panose="020B0609020204030204" pitchFamily="49" charset="0"/>
              </a:rPr>
              <a:t>(z); 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</a:t>
            </a:r>
            <a:r>
              <a:rPr lang="pt-BR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200" dirty="0">
                <a:latin typeface="Consolas" panose="020B0609020204030204" pitchFamily="49" charset="0"/>
              </a:rPr>
              <a:t> um novo nó para t;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}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200" dirty="0">
                <a:latin typeface="Consolas" panose="020B0609020204030204" pitchFamily="49" charset="0"/>
              </a:rPr>
              <a:t> (n é um nó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Access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dirty="0" err="1">
                <a:latin typeface="Consolas" panose="020B0609020204030204" pitchFamily="49" charset="0"/>
              </a:rPr>
              <a:t>y,z</a:t>
            </a:r>
            <a:r>
              <a:rPr lang="pt-BR" sz="1200" dirty="0">
                <a:latin typeface="Consolas" panose="020B0609020204030204" pitchFamily="49" charset="0"/>
              </a:rPr>
              <a:t>)) {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t = novo temporário;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chame </a:t>
            </a:r>
            <a:r>
              <a:rPr lang="pt-BR" sz="12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Lvalue</a:t>
            </a:r>
            <a:r>
              <a:rPr lang="pt-BR" sz="1200" dirty="0">
                <a:latin typeface="Consolas" panose="020B0609020204030204" pitchFamily="49" charset="0"/>
              </a:rPr>
              <a:t>(n), que retorna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Access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dirty="0" err="1">
                <a:latin typeface="Consolas" panose="020B0609020204030204" pitchFamily="49" charset="0"/>
              </a:rPr>
              <a:t>y,z</a:t>
            </a:r>
            <a:r>
              <a:rPr lang="pt-BR" sz="1200" dirty="0">
                <a:latin typeface="Consolas" panose="020B0609020204030204" pitchFamily="49" charset="0"/>
              </a:rPr>
              <a:t>');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emite </a:t>
            </a:r>
            <a:r>
              <a:rPr lang="pt-BR" sz="1200" dirty="0" err="1">
                <a:latin typeface="Consolas" panose="020B0609020204030204" pitchFamily="49" charset="0"/>
              </a:rPr>
              <a:t>string</a:t>
            </a:r>
            <a:r>
              <a:rPr lang="pt-BR" sz="1200" dirty="0">
                <a:latin typeface="Consolas" panose="020B0609020204030204" pitchFamily="49" charset="0"/>
              </a:rPr>
              <a:t> para t =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Access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dirty="0" err="1">
                <a:latin typeface="Consolas" panose="020B0609020204030204" pitchFamily="49" charset="0"/>
              </a:rPr>
              <a:t>y,z</a:t>
            </a:r>
            <a:r>
              <a:rPr lang="pt-BR" sz="1200" dirty="0">
                <a:latin typeface="Consolas" panose="020B0609020204030204" pitchFamily="49" charset="0"/>
              </a:rPr>
              <a:t>'); 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</a:t>
            </a:r>
            <a:r>
              <a:rPr lang="pt-BR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200" dirty="0">
                <a:latin typeface="Consolas" panose="020B0609020204030204" pitchFamily="49" charset="0"/>
              </a:rPr>
              <a:t> um novo nó para t;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}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92EE85FD-E8FE-4236-99F3-D7019D0A22C4}"/>
              </a:ext>
            </a:extLst>
          </p:cNvPr>
          <p:cNvSpPr txBox="1"/>
          <p:nvPr/>
        </p:nvSpPr>
        <p:spPr>
          <a:xfrm>
            <a:off x="6094412" y="1912886"/>
            <a:ext cx="45175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Expr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Lvalue</a:t>
            </a:r>
            <a:r>
              <a:rPr lang="pt-BR" sz="1200" dirty="0">
                <a:latin typeface="Consolas" panose="020B0609020204030204" pitchFamily="49" charset="0"/>
              </a:rPr>
              <a:t>(n: </a:t>
            </a:r>
            <a:r>
              <a:rPr lang="pt-BR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Expr</a:t>
            </a:r>
            <a:r>
              <a:rPr lang="pt-BR" sz="1200" dirty="0">
                <a:latin typeface="Consolas" panose="020B0609020204030204" pitchFamily="49" charset="0"/>
              </a:rPr>
              <a:t>)</a:t>
            </a:r>
            <a:endParaRPr lang="pt-BR" sz="1200" dirty="0">
              <a:solidFill>
                <a:schemeClr val="accent3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latin typeface="Consolas" panose="020B0609020204030204" pitchFamily="49" charset="0"/>
              </a:rPr>
              <a:t>(n é um nó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pt-BR" sz="1200" dirty="0">
                <a:latin typeface="Consolas" panose="020B0609020204030204" pitchFamily="49" charset="0"/>
              </a:rPr>
              <a:t>) </a:t>
            </a:r>
            <a:r>
              <a:rPr lang="pt-BR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200" dirty="0">
                <a:latin typeface="Consolas" panose="020B0609020204030204" pitchFamily="49" charset="0"/>
              </a:rPr>
              <a:t> n;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200" dirty="0">
                <a:latin typeface="Consolas" panose="020B0609020204030204" pitchFamily="49" charset="0"/>
              </a:rPr>
              <a:t> (n é um nó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Access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dirty="0" err="1">
                <a:latin typeface="Consolas" panose="020B0609020204030204" pitchFamily="49" charset="0"/>
              </a:rPr>
              <a:t>y,z</a:t>
            </a:r>
            <a:r>
              <a:rPr lang="pt-BR" sz="1200" dirty="0">
                <a:latin typeface="Consolas" panose="020B0609020204030204" pitchFamily="49" charset="0"/>
              </a:rPr>
              <a:t>) e y é um nó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pt-BR" sz="1200" dirty="0">
                <a:latin typeface="Consolas" panose="020B0609020204030204" pitchFamily="49" charset="0"/>
              </a:rPr>
              <a:t>) 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</a:t>
            </a:r>
            <a:r>
              <a:rPr lang="pt-BR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Access</a:t>
            </a:r>
            <a:r>
              <a:rPr lang="pt-BR" sz="1200" dirty="0">
                <a:latin typeface="Consolas" panose="020B0609020204030204" pitchFamily="49" charset="0"/>
              </a:rPr>
              <a:t>(y, </a:t>
            </a:r>
            <a:r>
              <a:rPr lang="pt-BR" sz="12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Rvalue</a:t>
            </a:r>
            <a:r>
              <a:rPr lang="pt-BR" sz="1200" dirty="0">
                <a:latin typeface="Consolas" panose="020B0609020204030204" pitchFamily="49" charset="0"/>
              </a:rPr>
              <a:t>(z));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else</a:t>
            </a:r>
            <a:endParaRPr lang="pt-BR" sz="1200" dirty="0">
              <a:solidFill>
                <a:schemeClr val="bg2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latin typeface="Consolas" panose="020B0609020204030204" pitchFamily="49" charset="0"/>
              </a:rPr>
              <a:t>       </a:t>
            </a:r>
            <a:r>
              <a:rPr lang="pt-BR" sz="1200" dirty="0" err="1">
                <a:latin typeface="Consolas" panose="020B0609020204030204" pitchFamily="49" charset="0"/>
              </a:rPr>
              <a:t>SyntaxError</a:t>
            </a:r>
            <a:r>
              <a:rPr lang="pt-BR" sz="12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26" name="Agrupar 125">
            <a:extLst>
              <a:ext uri="{FF2B5EF4-FFF2-40B4-BE49-F238E27FC236}">
                <a16:creationId xmlns:a16="http://schemas.microsoft.com/office/drawing/2014/main" id="{F1497F45-F39F-4EBE-B72F-9200740D8C50}"/>
              </a:ext>
            </a:extLst>
          </p:cNvPr>
          <p:cNvGrpSpPr/>
          <p:nvPr/>
        </p:nvGrpSpPr>
        <p:grpSpPr>
          <a:xfrm>
            <a:off x="1044297" y="2000044"/>
            <a:ext cx="4424055" cy="3554630"/>
            <a:chOff x="1044297" y="2000044"/>
            <a:chExt cx="4424055" cy="3554630"/>
          </a:xfrm>
        </p:grpSpPr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3758A801-5080-4C28-883F-835DAA67DBAF}"/>
                </a:ext>
              </a:extLst>
            </p:cNvPr>
            <p:cNvSpPr/>
            <p:nvPr/>
          </p:nvSpPr>
          <p:spPr>
            <a:xfrm>
              <a:off x="4279318" y="4423618"/>
              <a:ext cx="806982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Ari</a:t>
              </a:r>
              <a:endParaRPr lang="pt-BR" sz="1400" dirty="0">
                <a:latin typeface="Consolas" panose="020B0609020204030204" pitchFamily="49" charset="0"/>
              </a:endParaRPr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526182FB-52F6-4E91-AA58-CB08B3C9B9D7}"/>
                </a:ext>
              </a:extLst>
            </p:cNvPr>
            <p:cNvSpPr/>
            <p:nvPr/>
          </p:nvSpPr>
          <p:spPr>
            <a:xfrm>
              <a:off x="3662409" y="4432313"/>
              <a:ext cx="49962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Id</a:t>
              </a:r>
            </a:p>
          </p:txBody>
        </p: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78557CBD-E213-4987-B337-F983589B11CB}"/>
                </a:ext>
              </a:extLst>
            </p:cNvPr>
            <p:cNvCxnSpPr>
              <a:cxnSpLocks/>
              <a:stCxn id="27" idx="2"/>
              <a:endCxn id="7" idx="0"/>
            </p:cNvCxnSpPr>
            <p:nvPr/>
          </p:nvCxnSpPr>
          <p:spPr>
            <a:xfrm flipH="1">
              <a:off x="3912221" y="4041733"/>
              <a:ext cx="33575" cy="39058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7CEAD0D5-BDC9-4D17-AEF5-4889C341B4E4}"/>
                </a:ext>
              </a:extLst>
            </p:cNvPr>
            <p:cNvCxnSpPr>
              <a:cxnSpLocks/>
              <a:stCxn id="27" idx="2"/>
              <a:endCxn id="6" idx="0"/>
            </p:cNvCxnSpPr>
            <p:nvPr/>
          </p:nvCxnSpPr>
          <p:spPr>
            <a:xfrm>
              <a:off x="3945796" y="4041733"/>
              <a:ext cx="737013" cy="381885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C324FF08-9800-496E-828B-C1108CDF6631}"/>
                </a:ext>
              </a:extLst>
            </p:cNvPr>
            <p:cNvSpPr txBox="1"/>
            <p:nvPr/>
          </p:nvSpPr>
          <p:spPr>
            <a:xfrm>
              <a:off x="3579688" y="4153783"/>
              <a:ext cx="31535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a</a:t>
              </a:r>
              <a:endParaRPr lang="pt-BR" sz="1200" dirty="0"/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98C94BFB-EE6F-45D4-A3DB-7745E3926921}"/>
                </a:ext>
              </a:extLst>
            </p:cNvPr>
            <p:cNvSpPr/>
            <p:nvPr/>
          </p:nvSpPr>
          <p:spPr>
            <a:xfrm>
              <a:off x="3520399" y="3672401"/>
              <a:ext cx="85079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Access</a:t>
              </a:r>
              <a:endParaRPr lang="pt-BR" sz="1400" dirty="0">
                <a:latin typeface="Consolas" panose="020B0609020204030204" pitchFamily="49" charset="0"/>
              </a:endParaRPr>
            </a:p>
          </p:txBody>
        </p:sp>
        <p:sp>
          <p:nvSpPr>
            <p:cNvPr id="28" name="Retângulo: Cantos Arredondados 27">
              <a:extLst>
                <a:ext uri="{FF2B5EF4-FFF2-40B4-BE49-F238E27FC236}">
                  <a16:creationId xmlns:a16="http://schemas.microsoft.com/office/drawing/2014/main" id="{9C83C807-B1BB-4E19-B4E8-DB753E042102}"/>
                </a:ext>
              </a:extLst>
            </p:cNvPr>
            <p:cNvSpPr/>
            <p:nvPr/>
          </p:nvSpPr>
          <p:spPr>
            <a:xfrm>
              <a:off x="2330443" y="3672401"/>
              <a:ext cx="912996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Constant</a:t>
              </a:r>
            </a:p>
          </p:txBody>
        </p: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43DBA321-06D1-4766-B563-B4C3E86DA4FD}"/>
                </a:ext>
              </a:extLst>
            </p:cNvPr>
            <p:cNvCxnSpPr>
              <a:cxnSpLocks/>
              <a:stCxn id="39" idx="2"/>
              <a:endCxn id="28" idx="0"/>
            </p:cNvCxnSpPr>
            <p:nvPr/>
          </p:nvCxnSpPr>
          <p:spPr>
            <a:xfrm flipH="1">
              <a:off x="2786941" y="3292194"/>
              <a:ext cx="175008" cy="380207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C402D926-79EE-48FC-9793-7A4473A6E6DB}"/>
                </a:ext>
              </a:extLst>
            </p:cNvPr>
            <p:cNvCxnSpPr>
              <a:cxnSpLocks/>
              <a:stCxn id="39" idx="2"/>
              <a:endCxn id="27" idx="0"/>
            </p:cNvCxnSpPr>
            <p:nvPr/>
          </p:nvCxnSpPr>
          <p:spPr>
            <a:xfrm>
              <a:off x="2961949" y="3292194"/>
              <a:ext cx="983847" cy="380207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A46CC663-2251-4B28-A58F-63710AFF6E4B}"/>
                </a:ext>
              </a:extLst>
            </p:cNvPr>
            <p:cNvSpPr txBox="1"/>
            <p:nvPr/>
          </p:nvSpPr>
          <p:spPr>
            <a:xfrm>
              <a:off x="4748901" y="4153783"/>
              <a:ext cx="33739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-</a:t>
              </a:r>
              <a:endParaRPr lang="pt-BR" sz="1200" dirty="0"/>
            </a:p>
          </p:txBody>
        </p: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FDFAD54C-4115-4DDB-B385-F37666C3D16E}"/>
                </a:ext>
              </a:extLst>
            </p:cNvPr>
            <p:cNvSpPr/>
            <p:nvPr/>
          </p:nvSpPr>
          <p:spPr>
            <a:xfrm>
              <a:off x="2536552" y="2922862"/>
              <a:ext cx="85079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Ari</a:t>
              </a:r>
              <a:endParaRPr lang="pt-BR" sz="1400" dirty="0">
                <a:latin typeface="Consolas" panose="020B0609020204030204" pitchFamily="49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7B9AAF5B-0313-45FC-AD5A-5405809454B9}"/>
                </a:ext>
              </a:extLst>
            </p:cNvPr>
            <p:cNvSpPr/>
            <p:nvPr/>
          </p:nvSpPr>
          <p:spPr>
            <a:xfrm>
              <a:off x="1352292" y="2922862"/>
              <a:ext cx="85079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Access</a:t>
              </a:r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171EC352-A2E1-4BCE-8B0D-6A31B23F2EB9}"/>
                </a:ext>
              </a:extLst>
            </p:cNvPr>
            <p:cNvSpPr/>
            <p:nvPr/>
          </p:nvSpPr>
          <p:spPr>
            <a:xfrm>
              <a:off x="1989956" y="2276872"/>
              <a:ext cx="726652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Assign </a:t>
              </a:r>
            </a:p>
          </p:txBody>
        </p:sp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1821590C-0AAA-45AD-A8DA-AD0883ED163B}"/>
                </a:ext>
              </a:extLst>
            </p:cNvPr>
            <p:cNvCxnSpPr>
              <a:cxnSpLocks/>
              <a:stCxn id="41" idx="2"/>
              <a:endCxn id="40" idx="0"/>
            </p:cNvCxnSpPr>
            <p:nvPr/>
          </p:nvCxnSpPr>
          <p:spPr>
            <a:xfrm flipH="1">
              <a:off x="1777689" y="2646204"/>
              <a:ext cx="575593" cy="276658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>
              <a:extLst>
                <a:ext uri="{FF2B5EF4-FFF2-40B4-BE49-F238E27FC236}">
                  <a16:creationId xmlns:a16="http://schemas.microsoft.com/office/drawing/2014/main" id="{8F586894-0DED-47D5-B7DC-C30FD9D36CCF}"/>
                </a:ext>
              </a:extLst>
            </p:cNvPr>
            <p:cNvCxnSpPr>
              <a:cxnSpLocks/>
              <a:stCxn id="41" idx="2"/>
              <a:endCxn id="39" idx="0"/>
            </p:cNvCxnSpPr>
            <p:nvPr/>
          </p:nvCxnSpPr>
          <p:spPr>
            <a:xfrm>
              <a:off x="2353282" y="2646204"/>
              <a:ext cx="608667" cy="276658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C13F6C1B-E486-4707-806B-7896CDCAF74B}"/>
                </a:ext>
              </a:extLst>
            </p:cNvPr>
            <p:cNvSpPr txBox="1"/>
            <p:nvPr/>
          </p:nvSpPr>
          <p:spPr>
            <a:xfrm>
              <a:off x="2195602" y="2000044"/>
              <a:ext cx="31535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=</a:t>
              </a:r>
              <a:endParaRPr lang="pt-BR" sz="1200" dirty="0"/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1F80A6F8-9160-47D9-B4AA-E25FE71C85DA}"/>
                </a:ext>
              </a:extLst>
            </p:cNvPr>
            <p:cNvSpPr txBox="1"/>
            <p:nvPr/>
          </p:nvSpPr>
          <p:spPr>
            <a:xfrm>
              <a:off x="1323211" y="2629205"/>
              <a:ext cx="41255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[]</a:t>
              </a:r>
              <a:endParaRPr lang="pt-BR" sz="1200" dirty="0"/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4908D950-D087-4D4F-BFA2-DF91FF79BA58}"/>
                </a:ext>
              </a:extLst>
            </p:cNvPr>
            <p:cNvSpPr txBox="1"/>
            <p:nvPr/>
          </p:nvSpPr>
          <p:spPr>
            <a:xfrm>
              <a:off x="3083104" y="2629206"/>
              <a:ext cx="32067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*</a:t>
              </a:r>
              <a:endParaRPr lang="pt-BR" sz="1200" dirty="0"/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F55C33CD-20D3-46BB-BE17-25A52C556D86}"/>
                </a:ext>
              </a:extLst>
            </p:cNvPr>
            <p:cNvSpPr txBox="1"/>
            <p:nvPr/>
          </p:nvSpPr>
          <p:spPr>
            <a:xfrm>
              <a:off x="2284860" y="3395743"/>
              <a:ext cx="32701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2</a:t>
              </a:r>
              <a:endParaRPr lang="pt-BR" sz="1200" dirty="0"/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DCBCB77E-9322-40DE-B498-0EDBC20DD2D9}"/>
                </a:ext>
              </a:extLst>
            </p:cNvPr>
            <p:cNvSpPr txBox="1"/>
            <p:nvPr/>
          </p:nvSpPr>
          <p:spPr>
            <a:xfrm>
              <a:off x="4052842" y="3387311"/>
              <a:ext cx="35128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[]</a:t>
              </a:r>
              <a:endParaRPr lang="pt-BR" sz="1200" dirty="0"/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D8EB76DC-E2C4-4A5F-9DAF-F9F756FA0A1D}"/>
                </a:ext>
              </a:extLst>
            </p:cNvPr>
            <p:cNvSpPr/>
            <p:nvPr/>
          </p:nvSpPr>
          <p:spPr>
            <a:xfrm>
              <a:off x="4905772" y="5185342"/>
              <a:ext cx="49962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Id</a:t>
              </a:r>
              <a:endParaRPr lang="pt-BR" sz="1400" dirty="0">
                <a:latin typeface="Consolas" panose="020B0609020204030204" pitchFamily="49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91DE1B16-689C-41C2-8978-B68E9181688C}"/>
                </a:ext>
              </a:extLst>
            </p:cNvPr>
            <p:cNvSpPr/>
            <p:nvPr/>
          </p:nvSpPr>
          <p:spPr>
            <a:xfrm>
              <a:off x="4309351" y="5185342"/>
              <a:ext cx="49962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Id</a:t>
              </a:r>
            </a:p>
          </p:txBody>
        </p: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727AC108-5192-4419-92D8-106BEE7305DF}"/>
                </a:ext>
              </a:extLst>
            </p:cNvPr>
            <p:cNvCxnSpPr>
              <a:cxnSpLocks/>
              <a:stCxn id="6" idx="2"/>
              <a:endCxn id="55" idx="0"/>
            </p:cNvCxnSpPr>
            <p:nvPr/>
          </p:nvCxnSpPr>
          <p:spPr>
            <a:xfrm flipH="1">
              <a:off x="4559163" y="4792950"/>
              <a:ext cx="123646" cy="392392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17CEBC07-A765-4A27-8A68-01BE71F1DE1C}"/>
                </a:ext>
              </a:extLst>
            </p:cNvPr>
            <p:cNvCxnSpPr>
              <a:cxnSpLocks/>
              <a:stCxn id="6" idx="2"/>
              <a:endCxn id="54" idx="0"/>
            </p:cNvCxnSpPr>
            <p:nvPr/>
          </p:nvCxnSpPr>
          <p:spPr>
            <a:xfrm>
              <a:off x="4682809" y="4792950"/>
              <a:ext cx="472775" cy="392392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52D41784-808D-4E6D-892C-CAA8DC19B260}"/>
                </a:ext>
              </a:extLst>
            </p:cNvPr>
            <p:cNvSpPr txBox="1"/>
            <p:nvPr/>
          </p:nvSpPr>
          <p:spPr>
            <a:xfrm>
              <a:off x="4262978" y="4875442"/>
              <a:ext cx="31535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j</a:t>
              </a:r>
              <a:endParaRPr lang="pt-BR" sz="1200" dirty="0"/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E7BC6B44-D0D1-46E1-BC48-580E0F9902C8}"/>
                </a:ext>
              </a:extLst>
            </p:cNvPr>
            <p:cNvSpPr txBox="1"/>
            <p:nvPr/>
          </p:nvSpPr>
          <p:spPr>
            <a:xfrm>
              <a:off x="5152993" y="4875443"/>
              <a:ext cx="31535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k</a:t>
              </a:r>
              <a:endParaRPr lang="pt-BR" sz="1200" dirty="0"/>
            </a:p>
          </p:txBody>
        </p:sp>
        <p:sp>
          <p:nvSpPr>
            <p:cNvPr id="107" name="Retângulo: Cantos Arredondados 106">
              <a:extLst>
                <a:ext uri="{FF2B5EF4-FFF2-40B4-BE49-F238E27FC236}">
                  <a16:creationId xmlns:a16="http://schemas.microsoft.com/office/drawing/2014/main" id="{A1466DDA-A964-4473-B5B8-19E5F65D0F64}"/>
                </a:ext>
              </a:extLst>
            </p:cNvPr>
            <p:cNvSpPr/>
            <p:nvPr/>
          </p:nvSpPr>
          <p:spPr>
            <a:xfrm>
              <a:off x="1682848" y="3672401"/>
              <a:ext cx="49962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Id</a:t>
              </a:r>
              <a:endParaRPr lang="pt-BR" sz="1400" dirty="0">
                <a:latin typeface="Consolas" panose="020B0609020204030204" pitchFamily="49" charset="0"/>
              </a:endParaRPr>
            </a:p>
          </p:txBody>
        </p:sp>
        <p:sp>
          <p:nvSpPr>
            <p:cNvPr id="108" name="Retângulo: Cantos Arredondados 107">
              <a:extLst>
                <a:ext uri="{FF2B5EF4-FFF2-40B4-BE49-F238E27FC236}">
                  <a16:creationId xmlns:a16="http://schemas.microsoft.com/office/drawing/2014/main" id="{0903E829-88A6-48A1-8A2F-AD18150C604B}"/>
                </a:ext>
              </a:extLst>
            </p:cNvPr>
            <p:cNvSpPr/>
            <p:nvPr/>
          </p:nvSpPr>
          <p:spPr>
            <a:xfrm>
              <a:off x="1086160" y="3675101"/>
              <a:ext cx="49962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Id</a:t>
              </a:r>
            </a:p>
          </p:txBody>
        </p: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B73A4F6E-9078-4311-8A3B-9F30BF7614E3}"/>
                </a:ext>
              </a:extLst>
            </p:cNvPr>
            <p:cNvCxnSpPr>
              <a:cxnSpLocks/>
              <a:stCxn id="40" idx="2"/>
              <a:endCxn id="108" idx="0"/>
            </p:cNvCxnSpPr>
            <p:nvPr/>
          </p:nvCxnSpPr>
          <p:spPr>
            <a:xfrm flipH="1">
              <a:off x="1335972" y="3292194"/>
              <a:ext cx="441717" cy="382907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to 109">
              <a:extLst>
                <a:ext uri="{FF2B5EF4-FFF2-40B4-BE49-F238E27FC236}">
                  <a16:creationId xmlns:a16="http://schemas.microsoft.com/office/drawing/2014/main" id="{933D7295-E3B5-4093-9573-379E295A2577}"/>
                </a:ext>
              </a:extLst>
            </p:cNvPr>
            <p:cNvCxnSpPr>
              <a:cxnSpLocks/>
              <a:stCxn id="40" idx="2"/>
              <a:endCxn id="107" idx="0"/>
            </p:cNvCxnSpPr>
            <p:nvPr/>
          </p:nvCxnSpPr>
          <p:spPr>
            <a:xfrm>
              <a:off x="1777689" y="3292194"/>
              <a:ext cx="154971" cy="380207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CaixaDeTexto 110">
              <a:extLst>
                <a:ext uri="{FF2B5EF4-FFF2-40B4-BE49-F238E27FC236}">
                  <a16:creationId xmlns:a16="http://schemas.microsoft.com/office/drawing/2014/main" id="{D199A32B-7A0E-47EB-AA6C-E223D9ED923D}"/>
                </a:ext>
              </a:extLst>
            </p:cNvPr>
            <p:cNvSpPr txBox="1"/>
            <p:nvPr/>
          </p:nvSpPr>
          <p:spPr>
            <a:xfrm>
              <a:off x="1044297" y="3393080"/>
              <a:ext cx="31535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a</a:t>
              </a:r>
              <a:endParaRPr lang="pt-BR" sz="1200" dirty="0"/>
            </a:p>
          </p:txBody>
        </p:sp>
        <p:sp>
          <p:nvSpPr>
            <p:cNvPr id="112" name="CaixaDeTexto 111">
              <a:extLst>
                <a:ext uri="{FF2B5EF4-FFF2-40B4-BE49-F238E27FC236}">
                  <a16:creationId xmlns:a16="http://schemas.microsoft.com/office/drawing/2014/main" id="{D6A193EE-F096-4D7D-90D2-16D281EFFC36}"/>
                </a:ext>
              </a:extLst>
            </p:cNvPr>
            <p:cNvSpPr txBox="1"/>
            <p:nvPr/>
          </p:nvSpPr>
          <p:spPr>
            <a:xfrm>
              <a:off x="1879781" y="3393080"/>
              <a:ext cx="31535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i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4195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89EED1-A4CE-46BD-9961-6CB861A7C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Geração</a:t>
            </a:r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8992D1BC-3A94-4C9B-9F99-03A2E000E2D4}"/>
              </a:ext>
            </a:extLst>
          </p:cNvPr>
          <p:cNvSpPr txBox="1"/>
          <p:nvPr/>
        </p:nvSpPr>
        <p:spPr>
          <a:xfrm>
            <a:off x="900077" y="4767014"/>
            <a:ext cx="237116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a[i] = 2*a[j-k]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---------------</a:t>
            </a:r>
          </a:p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1:</a:t>
            </a:r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2: t2 = 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Lvalue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([])</a:t>
            </a:r>
          </a:p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3: t1 = 2 * 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Rvalue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([])</a:t>
            </a:r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4: </a:t>
            </a:r>
            <a:r>
              <a:rPr lang="pt-BR" sz="1400" dirty="0">
                <a:latin typeface="Consolas" panose="020B0609020204030204" pitchFamily="49" charset="0"/>
              </a:rPr>
              <a:t>a[i]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FFC000"/>
                </a:solidFill>
                <a:latin typeface="Consolas" panose="020B0609020204030204" pitchFamily="49" charset="0"/>
              </a:rPr>
              <a:t>t1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BD3F6B9F-0CFC-404F-81E5-F42D51231947}"/>
              </a:ext>
            </a:extLst>
          </p:cNvPr>
          <p:cNvSpPr txBox="1"/>
          <p:nvPr/>
        </p:nvSpPr>
        <p:spPr>
          <a:xfrm>
            <a:off x="6094412" y="3482546"/>
            <a:ext cx="511229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Expr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Rvalue</a:t>
            </a:r>
            <a:r>
              <a:rPr lang="pt-BR" sz="1200" dirty="0">
                <a:latin typeface="Consolas" panose="020B0609020204030204" pitchFamily="49" charset="0"/>
              </a:rPr>
              <a:t>(n: </a:t>
            </a:r>
            <a:r>
              <a:rPr lang="pt-BR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Expr</a:t>
            </a:r>
            <a:r>
              <a:rPr lang="pt-BR" sz="1200" dirty="0">
                <a:latin typeface="Consolas" panose="020B0609020204030204" pitchFamily="49" charset="0"/>
              </a:rPr>
              <a:t>)</a:t>
            </a:r>
            <a:endParaRPr lang="pt-BR" sz="1200" dirty="0">
              <a:solidFill>
                <a:schemeClr val="accent3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latin typeface="Consolas" panose="020B0609020204030204" pitchFamily="49" charset="0"/>
              </a:rPr>
              <a:t>(n é um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pt-BR" sz="1200" i="1" dirty="0">
                <a:latin typeface="Consolas" panose="020B0609020204030204" pitchFamily="49" charset="0"/>
              </a:rPr>
              <a:t> </a:t>
            </a:r>
            <a:r>
              <a:rPr lang="pt-BR" sz="1200" dirty="0">
                <a:latin typeface="Consolas" panose="020B0609020204030204" pitchFamily="49" charset="0"/>
              </a:rPr>
              <a:t>ou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Constant</a:t>
            </a:r>
            <a:r>
              <a:rPr lang="pt-BR" sz="1200" dirty="0">
                <a:latin typeface="Consolas" panose="020B0609020204030204" pitchFamily="49" charset="0"/>
              </a:rPr>
              <a:t>) </a:t>
            </a:r>
            <a:r>
              <a:rPr lang="pt-BR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200" dirty="0">
                <a:latin typeface="Consolas" panose="020B0609020204030204" pitchFamily="49" charset="0"/>
              </a:rPr>
              <a:t> n;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200" dirty="0">
                <a:latin typeface="Consolas" panose="020B0609020204030204" pitchFamily="49" charset="0"/>
              </a:rPr>
              <a:t> (n é um nó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Ari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b="1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op</a:t>
            </a:r>
            <a:r>
              <a:rPr lang="pt-BR" sz="1200" dirty="0" err="1">
                <a:latin typeface="Consolas" panose="020B0609020204030204" pitchFamily="49" charset="0"/>
              </a:rPr>
              <a:t>,y,z</a:t>
            </a:r>
            <a:r>
              <a:rPr lang="pt-BR" sz="1200" dirty="0">
                <a:latin typeface="Consolas" panose="020B0609020204030204" pitchFamily="49" charset="0"/>
              </a:rPr>
              <a:t>) ou um nó </a:t>
            </a:r>
            <a:r>
              <a:rPr lang="pt-BR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Rel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b="1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op</a:t>
            </a:r>
            <a:r>
              <a:rPr lang="pt-BR" sz="1200" dirty="0" err="1">
                <a:latin typeface="Consolas" panose="020B0609020204030204" pitchFamily="49" charset="0"/>
              </a:rPr>
              <a:t>,y,z</a:t>
            </a:r>
            <a:r>
              <a:rPr lang="pt-BR" sz="1200" dirty="0">
                <a:latin typeface="Consolas" panose="020B0609020204030204" pitchFamily="49" charset="0"/>
              </a:rPr>
              <a:t>)) {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t = novo temporário;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emite string para t = </a:t>
            </a:r>
            <a:r>
              <a:rPr lang="pt-BR" sz="12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Rvalue</a:t>
            </a:r>
            <a:r>
              <a:rPr lang="pt-BR" sz="1200" dirty="0">
                <a:latin typeface="Consolas" panose="020B0609020204030204" pitchFamily="49" charset="0"/>
              </a:rPr>
              <a:t>(y) </a:t>
            </a:r>
            <a:r>
              <a:rPr lang="pt-BR" sz="1200" b="1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op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Rvalue</a:t>
            </a:r>
            <a:r>
              <a:rPr lang="pt-BR" sz="1200" dirty="0">
                <a:latin typeface="Consolas" panose="020B0609020204030204" pitchFamily="49" charset="0"/>
              </a:rPr>
              <a:t>(z); 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</a:t>
            </a:r>
            <a:r>
              <a:rPr lang="pt-BR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200" dirty="0">
                <a:latin typeface="Consolas" panose="020B0609020204030204" pitchFamily="49" charset="0"/>
              </a:rPr>
              <a:t> um novo nó para t;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}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200" dirty="0">
                <a:latin typeface="Consolas" panose="020B0609020204030204" pitchFamily="49" charset="0"/>
              </a:rPr>
              <a:t> (n é um nó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Access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dirty="0" err="1">
                <a:latin typeface="Consolas" panose="020B0609020204030204" pitchFamily="49" charset="0"/>
              </a:rPr>
              <a:t>y,z</a:t>
            </a:r>
            <a:r>
              <a:rPr lang="pt-BR" sz="1200" dirty="0">
                <a:latin typeface="Consolas" panose="020B0609020204030204" pitchFamily="49" charset="0"/>
              </a:rPr>
              <a:t>)) {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t = novo temporário;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chame </a:t>
            </a:r>
            <a:r>
              <a:rPr lang="pt-BR" sz="12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Lvalue</a:t>
            </a:r>
            <a:r>
              <a:rPr lang="pt-BR" sz="1200" dirty="0">
                <a:latin typeface="Consolas" panose="020B0609020204030204" pitchFamily="49" charset="0"/>
              </a:rPr>
              <a:t>(n), que retorna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Access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dirty="0" err="1">
                <a:latin typeface="Consolas" panose="020B0609020204030204" pitchFamily="49" charset="0"/>
              </a:rPr>
              <a:t>y,z</a:t>
            </a:r>
            <a:r>
              <a:rPr lang="pt-BR" sz="1200" dirty="0">
                <a:latin typeface="Consolas" panose="020B0609020204030204" pitchFamily="49" charset="0"/>
              </a:rPr>
              <a:t>');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emite </a:t>
            </a:r>
            <a:r>
              <a:rPr lang="pt-BR" sz="1200" dirty="0" err="1">
                <a:latin typeface="Consolas" panose="020B0609020204030204" pitchFamily="49" charset="0"/>
              </a:rPr>
              <a:t>string</a:t>
            </a:r>
            <a:r>
              <a:rPr lang="pt-BR" sz="1200" dirty="0">
                <a:latin typeface="Consolas" panose="020B0609020204030204" pitchFamily="49" charset="0"/>
              </a:rPr>
              <a:t> para t =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Access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dirty="0" err="1">
                <a:latin typeface="Consolas" panose="020B0609020204030204" pitchFamily="49" charset="0"/>
              </a:rPr>
              <a:t>y,z</a:t>
            </a:r>
            <a:r>
              <a:rPr lang="pt-BR" sz="1200" dirty="0">
                <a:latin typeface="Consolas" panose="020B0609020204030204" pitchFamily="49" charset="0"/>
              </a:rPr>
              <a:t>'); 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</a:t>
            </a:r>
            <a:r>
              <a:rPr lang="pt-BR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200" dirty="0">
                <a:latin typeface="Consolas" panose="020B0609020204030204" pitchFamily="49" charset="0"/>
              </a:rPr>
              <a:t> um novo nó para t;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}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92EE85FD-E8FE-4236-99F3-D7019D0A22C4}"/>
              </a:ext>
            </a:extLst>
          </p:cNvPr>
          <p:cNvSpPr txBox="1"/>
          <p:nvPr/>
        </p:nvSpPr>
        <p:spPr>
          <a:xfrm>
            <a:off x="6094412" y="1912886"/>
            <a:ext cx="45175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Expr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Lvalue</a:t>
            </a:r>
            <a:r>
              <a:rPr lang="pt-BR" sz="1200" dirty="0">
                <a:latin typeface="Consolas" panose="020B0609020204030204" pitchFamily="49" charset="0"/>
              </a:rPr>
              <a:t>(n: </a:t>
            </a:r>
            <a:r>
              <a:rPr lang="pt-BR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Expr</a:t>
            </a:r>
            <a:r>
              <a:rPr lang="pt-BR" sz="1200" dirty="0">
                <a:latin typeface="Consolas" panose="020B0609020204030204" pitchFamily="49" charset="0"/>
              </a:rPr>
              <a:t>)</a:t>
            </a:r>
            <a:endParaRPr lang="pt-BR" sz="1200" dirty="0">
              <a:solidFill>
                <a:schemeClr val="accent3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latin typeface="Consolas" panose="020B0609020204030204" pitchFamily="49" charset="0"/>
              </a:rPr>
              <a:t>(n é um nó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pt-BR" sz="1200" dirty="0">
                <a:latin typeface="Consolas" panose="020B0609020204030204" pitchFamily="49" charset="0"/>
              </a:rPr>
              <a:t>) </a:t>
            </a:r>
            <a:r>
              <a:rPr lang="pt-BR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200" dirty="0">
                <a:latin typeface="Consolas" panose="020B0609020204030204" pitchFamily="49" charset="0"/>
              </a:rPr>
              <a:t> n;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200" dirty="0">
                <a:latin typeface="Consolas" panose="020B0609020204030204" pitchFamily="49" charset="0"/>
              </a:rPr>
              <a:t> (n é um nó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Access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dirty="0" err="1">
                <a:latin typeface="Consolas" panose="020B0609020204030204" pitchFamily="49" charset="0"/>
              </a:rPr>
              <a:t>y,z</a:t>
            </a:r>
            <a:r>
              <a:rPr lang="pt-BR" sz="1200" dirty="0">
                <a:latin typeface="Consolas" panose="020B0609020204030204" pitchFamily="49" charset="0"/>
              </a:rPr>
              <a:t>) e y é um nó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pt-BR" sz="1200" dirty="0">
                <a:latin typeface="Consolas" panose="020B0609020204030204" pitchFamily="49" charset="0"/>
              </a:rPr>
              <a:t>) 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</a:t>
            </a:r>
            <a:r>
              <a:rPr lang="pt-BR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Access</a:t>
            </a:r>
            <a:r>
              <a:rPr lang="pt-BR" sz="1200" dirty="0">
                <a:latin typeface="Consolas" panose="020B0609020204030204" pitchFamily="49" charset="0"/>
              </a:rPr>
              <a:t>(y, </a:t>
            </a:r>
            <a:r>
              <a:rPr lang="pt-BR" sz="12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Rvalue</a:t>
            </a:r>
            <a:r>
              <a:rPr lang="pt-BR" sz="1200" dirty="0">
                <a:latin typeface="Consolas" panose="020B0609020204030204" pitchFamily="49" charset="0"/>
              </a:rPr>
              <a:t>(z));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else</a:t>
            </a:r>
            <a:endParaRPr lang="pt-BR" sz="1200" dirty="0">
              <a:solidFill>
                <a:schemeClr val="bg2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latin typeface="Consolas" panose="020B0609020204030204" pitchFamily="49" charset="0"/>
              </a:rPr>
              <a:t>       </a:t>
            </a:r>
            <a:r>
              <a:rPr lang="pt-BR" sz="1200" dirty="0" err="1">
                <a:latin typeface="Consolas" panose="020B0609020204030204" pitchFamily="49" charset="0"/>
              </a:rPr>
              <a:t>SyntaxError</a:t>
            </a:r>
            <a:r>
              <a:rPr lang="pt-BR" sz="12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26" name="Agrupar 125">
            <a:extLst>
              <a:ext uri="{FF2B5EF4-FFF2-40B4-BE49-F238E27FC236}">
                <a16:creationId xmlns:a16="http://schemas.microsoft.com/office/drawing/2014/main" id="{F1497F45-F39F-4EBE-B72F-9200740D8C50}"/>
              </a:ext>
            </a:extLst>
          </p:cNvPr>
          <p:cNvGrpSpPr/>
          <p:nvPr/>
        </p:nvGrpSpPr>
        <p:grpSpPr>
          <a:xfrm>
            <a:off x="1044297" y="2000044"/>
            <a:ext cx="4424055" cy="3554630"/>
            <a:chOff x="1044297" y="2000044"/>
            <a:chExt cx="4424055" cy="3554630"/>
          </a:xfrm>
        </p:grpSpPr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3758A801-5080-4C28-883F-835DAA67DBAF}"/>
                </a:ext>
              </a:extLst>
            </p:cNvPr>
            <p:cNvSpPr/>
            <p:nvPr/>
          </p:nvSpPr>
          <p:spPr>
            <a:xfrm>
              <a:off x="4279318" y="4423618"/>
              <a:ext cx="806982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Ari</a:t>
              </a:r>
              <a:endParaRPr lang="pt-BR" sz="1400" dirty="0">
                <a:latin typeface="Consolas" panose="020B0609020204030204" pitchFamily="49" charset="0"/>
              </a:endParaRPr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526182FB-52F6-4E91-AA58-CB08B3C9B9D7}"/>
                </a:ext>
              </a:extLst>
            </p:cNvPr>
            <p:cNvSpPr/>
            <p:nvPr/>
          </p:nvSpPr>
          <p:spPr>
            <a:xfrm>
              <a:off x="3662409" y="4432313"/>
              <a:ext cx="49962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Id</a:t>
              </a:r>
            </a:p>
          </p:txBody>
        </p: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78557CBD-E213-4987-B337-F983589B11CB}"/>
                </a:ext>
              </a:extLst>
            </p:cNvPr>
            <p:cNvCxnSpPr>
              <a:cxnSpLocks/>
              <a:stCxn id="27" idx="2"/>
              <a:endCxn id="7" idx="0"/>
            </p:cNvCxnSpPr>
            <p:nvPr/>
          </p:nvCxnSpPr>
          <p:spPr>
            <a:xfrm flipH="1">
              <a:off x="3912221" y="4041733"/>
              <a:ext cx="33575" cy="39058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7CEAD0D5-BDC9-4D17-AEF5-4889C341B4E4}"/>
                </a:ext>
              </a:extLst>
            </p:cNvPr>
            <p:cNvCxnSpPr>
              <a:cxnSpLocks/>
              <a:stCxn id="27" idx="2"/>
              <a:endCxn id="6" idx="0"/>
            </p:cNvCxnSpPr>
            <p:nvPr/>
          </p:nvCxnSpPr>
          <p:spPr>
            <a:xfrm>
              <a:off x="3945796" y="4041733"/>
              <a:ext cx="737013" cy="381885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C324FF08-9800-496E-828B-C1108CDF6631}"/>
                </a:ext>
              </a:extLst>
            </p:cNvPr>
            <p:cNvSpPr txBox="1"/>
            <p:nvPr/>
          </p:nvSpPr>
          <p:spPr>
            <a:xfrm>
              <a:off x="3579688" y="4153783"/>
              <a:ext cx="31535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a</a:t>
              </a:r>
              <a:endParaRPr lang="pt-BR" sz="1200" dirty="0"/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98C94BFB-EE6F-45D4-A3DB-7745E3926921}"/>
                </a:ext>
              </a:extLst>
            </p:cNvPr>
            <p:cNvSpPr/>
            <p:nvPr/>
          </p:nvSpPr>
          <p:spPr>
            <a:xfrm>
              <a:off x="3520399" y="3672401"/>
              <a:ext cx="85079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Access</a:t>
              </a:r>
              <a:endParaRPr lang="pt-BR" sz="1400" dirty="0">
                <a:latin typeface="Consolas" panose="020B0609020204030204" pitchFamily="49" charset="0"/>
              </a:endParaRPr>
            </a:p>
          </p:txBody>
        </p:sp>
        <p:sp>
          <p:nvSpPr>
            <p:cNvPr id="28" name="Retângulo: Cantos Arredondados 27">
              <a:extLst>
                <a:ext uri="{FF2B5EF4-FFF2-40B4-BE49-F238E27FC236}">
                  <a16:creationId xmlns:a16="http://schemas.microsoft.com/office/drawing/2014/main" id="{9C83C807-B1BB-4E19-B4E8-DB753E042102}"/>
                </a:ext>
              </a:extLst>
            </p:cNvPr>
            <p:cNvSpPr/>
            <p:nvPr/>
          </p:nvSpPr>
          <p:spPr>
            <a:xfrm>
              <a:off x="2330443" y="3672401"/>
              <a:ext cx="912996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Constant</a:t>
              </a:r>
            </a:p>
          </p:txBody>
        </p: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43DBA321-06D1-4766-B563-B4C3E86DA4FD}"/>
                </a:ext>
              </a:extLst>
            </p:cNvPr>
            <p:cNvCxnSpPr>
              <a:cxnSpLocks/>
              <a:stCxn id="39" idx="2"/>
              <a:endCxn id="28" idx="0"/>
            </p:cNvCxnSpPr>
            <p:nvPr/>
          </p:nvCxnSpPr>
          <p:spPr>
            <a:xfrm flipH="1">
              <a:off x="2786941" y="3292194"/>
              <a:ext cx="175008" cy="380207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C402D926-79EE-48FC-9793-7A4473A6E6DB}"/>
                </a:ext>
              </a:extLst>
            </p:cNvPr>
            <p:cNvCxnSpPr>
              <a:cxnSpLocks/>
              <a:stCxn id="39" idx="2"/>
              <a:endCxn id="27" idx="0"/>
            </p:cNvCxnSpPr>
            <p:nvPr/>
          </p:nvCxnSpPr>
          <p:spPr>
            <a:xfrm>
              <a:off x="2961949" y="3292194"/>
              <a:ext cx="983847" cy="380207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A46CC663-2251-4B28-A58F-63710AFF6E4B}"/>
                </a:ext>
              </a:extLst>
            </p:cNvPr>
            <p:cNvSpPr txBox="1"/>
            <p:nvPr/>
          </p:nvSpPr>
          <p:spPr>
            <a:xfrm>
              <a:off x="4748901" y="4153783"/>
              <a:ext cx="33739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-</a:t>
              </a:r>
              <a:endParaRPr lang="pt-BR" sz="1200" dirty="0"/>
            </a:p>
          </p:txBody>
        </p: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FDFAD54C-4115-4DDB-B385-F37666C3D16E}"/>
                </a:ext>
              </a:extLst>
            </p:cNvPr>
            <p:cNvSpPr/>
            <p:nvPr/>
          </p:nvSpPr>
          <p:spPr>
            <a:xfrm>
              <a:off x="2536552" y="2922862"/>
              <a:ext cx="85079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Ari</a:t>
              </a:r>
              <a:endParaRPr lang="pt-BR" sz="1400" dirty="0">
                <a:latin typeface="Consolas" panose="020B0609020204030204" pitchFamily="49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7B9AAF5B-0313-45FC-AD5A-5405809454B9}"/>
                </a:ext>
              </a:extLst>
            </p:cNvPr>
            <p:cNvSpPr/>
            <p:nvPr/>
          </p:nvSpPr>
          <p:spPr>
            <a:xfrm>
              <a:off x="1352292" y="2922862"/>
              <a:ext cx="85079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Access</a:t>
              </a:r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171EC352-A2E1-4BCE-8B0D-6A31B23F2EB9}"/>
                </a:ext>
              </a:extLst>
            </p:cNvPr>
            <p:cNvSpPr/>
            <p:nvPr/>
          </p:nvSpPr>
          <p:spPr>
            <a:xfrm>
              <a:off x="1989956" y="2276872"/>
              <a:ext cx="726652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Assign </a:t>
              </a:r>
            </a:p>
          </p:txBody>
        </p:sp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1821590C-0AAA-45AD-A8DA-AD0883ED163B}"/>
                </a:ext>
              </a:extLst>
            </p:cNvPr>
            <p:cNvCxnSpPr>
              <a:cxnSpLocks/>
              <a:stCxn id="41" idx="2"/>
              <a:endCxn id="40" idx="0"/>
            </p:cNvCxnSpPr>
            <p:nvPr/>
          </p:nvCxnSpPr>
          <p:spPr>
            <a:xfrm flipH="1">
              <a:off x="1777689" y="2646204"/>
              <a:ext cx="575593" cy="276658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>
              <a:extLst>
                <a:ext uri="{FF2B5EF4-FFF2-40B4-BE49-F238E27FC236}">
                  <a16:creationId xmlns:a16="http://schemas.microsoft.com/office/drawing/2014/main" id="{8F586894-0DED-47D5-B7DC-C30FD9D36CCF}"/>
                </a:ext>
              </a:extLst>
            </p:cNvPr>
            <p:cNvCxnSpPr>
              <a:cxnSpLocks/>
              <a:stCxn id="41" idx="2"/>
              <a:endCxn id="39" idx="0"/>
            </p:cNvCxnSpPr>
            <p:nvPr/>
          </p:nvCxnSpPr>
          <p:spPr>
            <a:xfrm>
              <a:off x="2353282" y="2646204"/>
              <a:ext cx="608667" cy="276658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C13F6C1B-E486-4707-806B-7896CDCAF74B}"/>
                </a:ext>
              </a:extLst>
            </p:cNvPr>
            <p:cNvSpPr txBox="1"/>
            <p:nvPr/>
          </p:nvSpPr>
          <p:spPr>
            <a:xfrm>
              <a:off x="2195602" y="2000044"/>
              <a:ext cx="31535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=</a:t>
              </a:r>
              <a:endParaRPr lang="pt-BR" sz="1200" dirty="0"/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1F80A6F8-9160-47D9-B4AA-E25FE71C85DA}"/>
                </a:ext>
              </a:extLst>
            </p:cNvPr>
            <p:cNvSpPr txBox="1"/>
            <p:nvPr/>
          </p:nvSpPr>
          <p:spPr>
            <a:xfrm>
              <a:off x="1323211" y="2629205"/>
              <a:ext cx="41255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[]</a:t>
              </a:r>
              <a:endParaRPr lang="pt-BR" sz="1200" dirty="0"/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4908D950-D087-4D4F-BFA2-DF91FF79BA58}"/>
                </a:ext>
              </a:extLst>
            </p:cNvPr>
            <p:cNvSpPr txBox="1"/>
            <p:nvPr/>
          </p:nvSpPr>
          <p:spPr>
            <a:xfrm>
              <a:off x="3083104" y="2629206"/>
              <a:ext cx="32067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*</a:t>
              </a:r>
              <a:endParaRPr lang="pt-BR" sz="1200" dirty="0"/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F55C33CD-20D3-46BB-BE17-25A52C556D86}"/>
                </a:ext>
              </a:extLst>
            </p:cNvPr>
            <p:cNvSpPr txBox="1"/>
            <p:nvPr/>
          </p:nvSpPr>
          <p:spPr>
            <a:xfrm>
              <a:off x="2284860" y="3395743"/>
              <a:ext cx="32701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2</a:t>
              </a:r>
              <a:endParaRPr lang="pt-BR" sz="1200" dirty="0"/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DCBCB77E-9322-40DE-B498-0EDBC20DD2D9}"/>
                </a:ext>
              </a:extLst>
            </p:cNvPr>
            <p:cNvSpPr txBox="1"/>
            <p:nvPr/>
          </p:nvSpPr>
          <p:spPr>
            <a:xfrm>
              <a:off x="4052842" y="3387311"/>
              <a:ext cx="35128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[]</a:t>
              </a:r>
              <a:endParaRPr lang="pt-BR" sz="1200" dirty="0"/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D8EB76DC-E2C4-4A5F-9DAF-F9F756FA0A1D}"/>
                </a:ext>
              </a:extLst>
            </p:cNvPr>
            <p:cNvSpPr/>
            <p:nvPr/>
          </p:nvSpPr>
          <p:spPr>
            <a:xfrm>
              <a:off x="4905772" y="5185342"/>
              <a:ext cx="49962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Id</a:t>
              </a:r>
              <a:endParaRPr lang="pt-BR" sz="1400" dirty="0">
                <a:latin typeface="Consolas" panose="020B0609020204030204" pitchFamily="49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91DE1B16-689C-41C2-8978-B68E9181688C}"/>
                </a:ext>
              </a:extLst>
            </p:cNvPr>
            <p:cNvSpPr/>
            <p:nvPr/>
          </p:nvSpPr>
          <p:spPr>
            <a:xfrm>
              <a:off x="4309351" y="5185342"/>
              <a:ext cx="49962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Id</a:t>
              </a:r>
            </a:p>
          </p:txBody>
        </p: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727AC108-5192-4419-92D8-106BEE7305DF}"/>
                </a:ext>
              </a:extLst>
            </p:cNvPr>
            <p:cNvCxnSpPr>
              <a:cxnSpLocks/>
              <a:stCxn id="6" idx="2"/>
              <a:endCxn id="55" idx="0"/>
            </p:cNvCxnSpPr>
            <p:nvPr/>
          </p:nvCxnSpPr>
          <p:spPr>
            <a:xfrm flipH="1">
              <a:off x="4559163" y="4792950"/>
              <a:ext cx="123646" cy="392392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17CEBC07-A765-4A27-8A68-01BE71F1DE1C}"/>
                </a:ext>
              </a:extLst>
            </p:cNvPr>
            <p:cNvCxnSpPr>
              <a:cxnSpLocks/>
              <a:stCxn id="6" idx="2"/>
              <a:endCxn id="54" idx="0"/>
            </p:cNvCxnSpPr>
            <p:nvPr/>
          </p:nvCxnSpPr>
          <p:spPr>
            <a:xfrm>
              <a:off x="4682809" y="4792950"/>
              <a:ext cx="472775" cy="392392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52D41784-808D-4E6D-892C-CAA8DC19B260}"/>
                </a:ext>
              </a:extLst>
            </p:cNvPr>
            <p:cNvSpPr txBox="1"/>
            <p:nvPr/>
          </p:nvSpPr>
          <p:spPr>
            <a:xfrm>
              <a:off x="4262978" y="4875442"/>
              <a:ext cx="31535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j</a:t>
              </a:r>
              <a:endParaRPr lang="pt-BR" sz="1200" dirty="0"/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E7BC6B44-D0D1-46E1-BC48-580E0F9902C8}"/>
                </a:ext>
              </a:extLst>
            </p:cNvPr>
            <p:cNvSpPr txBox="1"/>
            <p:nvPr/>
          </p:nvSpPr>
          <p:spPr>
            <a:xfrm>
              <a:off x="5152993" y="4875443"/>
              <a:ext cx="31535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k</a:t>
              </a:r>
              <a:endParaRPr lang="pt-BR" sz="1200" dirty="0"/>
            </a:p>
          </p:txBody>
        </p:sp>
        <p:sp>
          <p:nvSpPr>
            <p:cNvPr id="107" name="Retângulo: Cantos Arredondados 106">
              <a:extLst>
                <a:ext uri="{FF2B5EF4-FFF2-40B4-BE49-F238E27FC236}">
                  <a16:creationId xmlns:a16="http://schemas.microsoft.com/office/drawing/2014/main" id="{A1466DDA-A964-4473-B5B8-19E5F65D0F64}"/>
                </a:ext>
              </a:extLst>
            </p:cNvPr>
            <p:cNvSpPr/>
            <p:nvPr/>
          </p:nvSpPr>
          <p:spPr>
            <a:xfrm>
              <a:off x="1682848" y="3672401"/>
              <a:ext cx="49962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Id</a:t>
              </a:r>
              <a:endParaRPr lang="pt-BR" sz="1400" dirty="0">
                <a:latin typeface="Consolas" panose="020B0609020204030204" pitchFamily="49" charset="0"/>
              </a:endParaRPr>
            </a:p>
          </p:txBody>
        </p:sp>
        <p:sp>
          <p:nvSpPr>
            <p:cNvPr id="108" name="Retângulo: Cantos Arredondados 107">
              <a:extLst>
                <a:ext uri="{FF2B5EF4-FFF2-40B4-BE49-F238E27FC236}">
                  <a16:creationId xmlns:a16="http://schemas.microsoft.com/office/drawing/2014/main" id="{0903E829-88A6-48A1-8A2F-AD18150C604B}"/>
                </a:ext>
              </a:extLst>
            </p:cNvPr>
            <p:cNvSpPr/>
            <p:nvPr/>
          </p:nvSpPr>
          <p:spPr>
            <a:xfrm>
              <a:off x="1086160" y="3675101"/>
              <a:ext cx="49962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Id</a:t>
              </a:r>
            </a:p>
          </p:txBody>
        </p: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B73A4F6E-9078-4311-8A3B-9F30BF7614E3}"/>
                </a:ext>
              </a:extLst>
            </p:cNvPr>
            <p:cNvCxnSpPr>
              <a:cxnSpLocks/>
              <a:stCxn id="40" idx="2"/>
              <a:endCxn id="108" idx="0"/>
            </p:cNvCxnSpPr>
            <p:nvPr/>
          </p:nvCxnSpPr>
          <p:spPr>
            <a:xfrm flipH="1">
              <a:off x="1335972" y="3292194"/>
              <a:ext cx="441717" cy="382907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to 109">
              <a:extLst>
                <a:ext uri="{FF2B5EF4-FFF2-40B4-BE49-F238E27FC236}">
                  <a16:creationId xmlns:a16="http://schemas.microsoft.com/office/drawing/2014/main" id="{933D7295-E3B5-4093-9573-379E295A2577}"/>
                </a:ext>
              </a:extLst>
            </p:cNvPr>
            <p:cNvCxnSpPr>
              <a:cxnSpLocks/>
              <a:stCxn id="40" idx="2"/>
              <a:endCxn id="107" idx="0"/>
            </p:cNvCxnSpPr>
            <p:nvPr/>
          </p:nvCxnSpPr>
          <p:spPr>
            <a:xfrm>
              <a:off x="1777689" y="3292194"/>
              <a:ext cx="154971" cy="380207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CaixaDeTexto 110">
              <a:extLst>
                <a:ext uri="{FF2B5EF4-FFF2-40B4-BE49-F238E27FC236}">
                  <a16:creationId xmlns:a16="http://schemas.microsoft.com/office/drawing/2014/main" id="{D199A32B-7A0E-47EB-AA6C-E223D9ED923D}"/>
                </a:ext>
              </a:extLst>
            </p:cNvPr>
            <p:cNvSpPr txBox="1"/>
            <p:nvPr/>
          </p:nvSpPr>
          <p:spPr>
            <a:xfrm>
              <a:off x="1044297" y="3393080"/>
              <a:ext cx="31535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a</a:t>
              </a:r>
              <a:endParaRPr lang="pt-BR" sz="1200" dirty="0"/>
            </a:p>
          </p:txBody>
        </p:sp>
        <p:sp>
          <p:nvSpPr>
            <p:cNvPr id="112" name="CaixaDeTexto 111">
              <a:extLst>
                <a:ext uri="{FF2B5EF4-FFF2-40B4-BE49-F238E27FC236}">
                  <a16:creationId xmlns:a16="http://schemas.microsoft.com/office/drawing/2014/main" id="{D6A193EE-F096-4D7D-90D2-16D281EFFC36}"/>
                </a:ext>
              </a:extLst>
            </p:cNvPr>
            <p:cNvSpPr txBox="1"/>
            <p:nvPr/>
          </p:nvSpPr>
          <p:spPr>
            <a:xfrm>
              <a:off x="1879781" y="3393080"/>
              <a:ext cx="31535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i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79884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89EED1-A4CE-46BD-9961-6CB861A7C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Geração</a:t>
            </a:r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8992D1BC-3A94-4C9B-9F99-03A2E000E2D4}"/>
              </a:ext>
            </a:extLst>
          </p:cNvPr>
          <p:cNvSpPr txBox="1"/>
          <p:nvPr/>
        </p:nvSpPr>
        <p:spPr>
          <a:xfrm>
            <a:off x="900077" y="4767014"/>
            <a:ext cx="197361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a[i] = 2*a[j-k]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---------------</a:t>
            </a:r>
          </a:p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1:</a:t>
            </a:r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2: t2 = 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Lvalue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([])</a:t>
            </a:r>
          </a:p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3: t1 = 2 * </a:t>
            </a:r>
            <a:r>
              <a:rPr lang="pt-BR" sz="1400" dirty="0">
                <a:solidFill>
                  <a:srgbClr val="FFC000"/>
                </a:solidFill>
                <a:latin typeface="Consolas" panose="020B0609020204030204" pitchFamily="49" charset="0"/>
              </a:rPr>
              <a:t>t2</a:t>
            </a:r>
          </a:p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4: </a:t>
            </a:r>
            <a:r>
              <a:rPr lang="pt-BR" sz="1400" dirty="0">
                <a:latin typeface="Consolas" panose="020B0609020204030204" pitchFamily="49" charset="0"/>
              </a:rPr>
              <a:t>a[i]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FFC000"/>
                </a:solidFill>
                <a:latin typeface="Consolas" panose="020B0609020204030204" pitchFamily="49" charset="0"/>
              </a:rPr>
              <a:t>t1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BD3F6B9F-0CFC-404F-81E5-F42D51231947}"/>
              </a:ext>
            </a:extLst>
          </p:cNvPr>
          <p:cNvSpPr txBox="1"/>
          <p:nvPr/>
        </p:nvSpPr>
        <p:spPr>
          <a:xfrm>
            <a:off x="6094412" y="3482546"/>
            <a:ext cx="511229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Expr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Rvalue</a:t>
            </a:r>
            <a:r>
              <a:rPr lang="pt-BR" sz="1200" dirty="0">
                <a:latin typeface="Consolas" panose="020B0609020204030204" pitchFamily="49" charset="0"/>
              </a:rPr>
              <a:t>(n: </a:t>
            </a:r>
            <a:r>
              <a:rPr lang="pt-BR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Expr</a:t>
            </a:r>
            <a:r>
              <a:rPr lang="pt-BR" sz="1200" dirty="0">
                <a:latin typeface="Consolas" panose="020B0609020204030204" pitchFamily="49" charset="0"/>
              </a:rPr>
              <a:t>)</a:t>
            </a:r>
            <a:endParaRPr lang="pt-BR" sz="1200" dirty="0">
              <a:solidFill>
                <a:schemeClr val="accent3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latin typeface="Consolas" panose="020B0609020204030204" pitchFamily="49" charset="0"/>
              </a:rPr>
              <a:t>(n é um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pt-BR" sz="1200" i="1" dirty="0">
                <a:latin typeface="Consolas" panose="020B0609020204030204" pitchFamily="49" charset="0"/>
              </a:rPr>
              <a:t> </a:t>
            </a:r>
            <a:r>
              <a:rPr lang="pt-BR" sz="1200" dirty="0">
                <a:latin typeface="Consolas" panose="020B0609020204030204" pitchFamily="49" charset="0"/>
              </a:rPr>
              <a:t>ou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Constant</a:t>
            </a:r>
            <a:r>
              <a:rPr lang="pt-BR" sz="1200" dirty="0">
                <a:latin typeface="Consolas" panose="020B0609020204030204" pitchFamily="49" charset="0"/>
              </a:rPr>
              <a:t>) </a:t>
            </a:r>
            <a:r>
              <a:rPr lang="pt-BR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200" dirty="0">
                <a:latin typeface="Consolas" panose="020B0609020204030204" pitchFamily="49" charset="0"/>
              </a:rPr>
              <a:t> n;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200" dirty="0">
                <a:latin typeface="Consolas" panose="020B0609020204030204" pitchFamily="49" charset="0"/>
              </a:rPr>
              <a:t> (n é um nó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Ari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b="1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op</a:t>
            </a:r>
            <a:r>
              <a:rPr lang="pt-BR" sz="1200" dirty="0" err="1">
                <a:latin typeface="Consolas" panose="020B0609020204030204" pitchFamily="49" charset="0"/>
              </a:rPr>
              <a:t>,y,z</a:t>
            </a:r>
            <a:r>
              <a:rPr lang="pt-BR" sz="1200" dirty="0">
                <a:latin typeface="Consolas" panose="020B0609020204030204" pitchFamily="49" charset="0"/>
              </a:rPr>
              <a:t>) ou um nó </a:t>
            </a:r>
            <a:r>
              <a:rPr lang="pt-BR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Rel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b="1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op</a:t>
            </a:r>
            <a:r>
              <a:rPr lang="pt-BR" sz="1200" dirty="0" err="1">
                <a:latin typeface="Consolas" panose="020B0609020204030204" pitchFamily="49" charset="0"/>
              </a:rPr>
              <a:t>,y,z</a:t>
            </a:r>
            <a:r>
              <a:rPr lang="pt-BR" sz="1200" dirty="0">
                <a:latin typeface="Consolas" panose="020B0609020204030204" pitchFamily="49" charset="0"/>
              </a:rPr>
              <a:t>)) {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t = novo temporário;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emite string para t = </a:t>
            </a:r>
            <a:r>
              <a:rPr lang="pt-BR" sz="12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Rvalue</a:t>
            </a:r>
            <a:r>
              <a:rPr lang="pt-BR" sz="1200" dirty="0">
                <a:latin typeface="Consolas" panose="020B0609020204030204" pitchFamily="49" charset="0"/>
              </a:rPr>
              <a:t>(y) </a:t>
            </a:r>
            <a:r>
              <a:rPr lang="pt-BR" sz="1200" b="1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op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Rvalue</a:t>
            </a:r>
            <a:r>
              <a:rPr lang="pt-BR" sz="1200" dirty="0">
                <a:latin typeface="Consolas" panose="020B0609020204030204" pitchFamily="49" charset="0"/>
              </a:rPr>
              <a:t>(z); 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</a:t>
            </a:r>
            <a:r>
              <a:rPr lang="pt-BR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200" dirty="0">
                <a:latin typeface="Consolas" panose="020B0609020204030204" pitchFamily="49" charset="0"/>
              </a:rPr>
              <a:t> um novo nó para t;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}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200" dirty="0">
                <a:latin typeface="Consolas" panose="020B0609020204030204" pitchFamily="49" charset="0"/>
              </a:rPr>
              <a:t> (n é um nó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Access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dirty="0" err="1">
                <a:latin typeface="Consolas" panose="020B0609020204030204" pitchFamily="49" charset="0"/>
              </a:rPr>
              <a:t>y,z</a:t>
            </a:r>
            <a:r>
              <a:rPr lang="pt-BR" sz="1200" dirty="0">
                <a:latin typeface="Consolas" panose="020B0609020204030204" pitchFamily="49" charset="0"/>
              </a:rPr>
              <a:t>)) {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t = novo temporário;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chame </a:t>
            </a:r>
            <a:r>
              <a:rPr lang="pt-BR" sz="12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Lvalue</a:t>
            </a:r>
            <a:r>
              <a:rPr lang="pt-BR" sz="1200" dirty="0">
                <a:latin typeface="Consolas" panose="020B0609020204030204" pitchFamily="49" charset="0"/>
              </a:rPr>
              <a:t>(n), que retorna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Access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dirty="0" err="1">
                <a:latin typeface="Consolas" panose="020B0609020204030204" pitchFamily="49" charset="0"/>
              </a:rPr>
              <a:t>y,z</a:t>
            </a:r>
            <a:r>
              <a:rPr lang="pt-BR" sz="1200" dirty="0">
                <a:latin typeface="Consolas" panose="020B0609020204030204" pitchFamily="49" charset="0"/>
              </a:rPr>
              <a:t>');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emite </a:t>
            </a:r>
            <a:r>
              <a:rPr lang="pt-BR" sz="1200" dirty="0" err="1">
                <a:latin typeface="Consolas" panose="020B0609020204030204" pitchFamily="49" charset="0"/>
              </a:rPr>
              <a:t>string</a:t>
            </a:r>
            <a:r>
              <a:rPr lang="pt-BR" sz="1200" dirty="0">
                <a:latin typeface="Consolas" panose="020B0609020204030204" pitchFamily="49" charset="0"/>
              </a:rPr>
              <a:t> para t =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Access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dirty="0" err="1">
                <a:latin typeface="Consolas" panose="020B0609020204030204" pitchFamily="49" charset="0"/>
              </a:rPr>
              <a:t>y,z</a:t>
            </a:r>
            <a:r>
              <a:rPr lang="pt-BR" sz="1200" dirty="0">
                <a:latin typeface="Consolas" panose="020B0609020204030204" pitchFamily="49" charset="0"/>
              </a:rPr>
              <a:t>'); 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</a:t>
            </a:r>
            <a:r>
              <a:rPr lang="pt-BR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200" dirty="0">
                <a:latin typeface="Consolas" panose="020B0609020204030204" pitchFamily="49" charset="0"/>
              </a:rPr>
              <a:t> um novo nó para t;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}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92EE85FD-E8FE-4236-99F3-D7019D0A22C4}"/>
              </a:ext>
            </a:extLst>
          </p:cNvPr>
          <p:cNvSpPr txBox="1"/>
          <p:nvPr/>
        </p:nvSpPr>
        <p:spPr>
          <a:xfrm>
            <a:off x="6094412" y="1912886"/>
            <a:ext cx="45175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Expr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Lvalue</a:t>
            </a:r>
            <a:r>
              <a:rPr lang="pt-BR" sz="1200" dirty="0">
                <a:latin typeface="Consolas" panose="020B0609020204030204" pitchFamily="49" charset="0"/>
              </a:rPr>
              <a:t>(n: </a:t>
            </a:r>
            <a:r>
              <a:rPr lang="pt-BR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Expr</a:t>
            </a:r>
            <a:r>
              <a:rPr lang="pt-BR" sz="1200" dirty="0">
                <a:latin typeface="Consolas" panose="020B0609020204030204" pitchFamily="49" charset="0"/>
              </a:rPr>
              <a:t>)</a:t>
            </a:r>
            <a:endParaRPr lang="pt-BR" sz="1200" dirty="0">
              <a:solidFill>
                <a:schemeClr val="accent3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latin typeface="Consolas" panose="020B0609020204030204" pitchFamily="49" charset="0"/>
              </a:rPr>
              <a:t>(n é um nó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pt-BR" sz="1200" dirty="0">
                <a:latin typeface="Consolas" panose="020B0609020204030204" pitchFamily="49" charset="0"/>
              </a:rPr>
              <a:t>) </a:t>
            </a:r>
            <a:r>
              <a:rPr lang="pt-BR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200" dirty="0">
                <a:latin typeface="Consolas" panose="020B0609020204030204" pitchFamily="49" charset="0"/>
              </a:rPr>
              <a:t> n;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200" dirty="0">
                <a:latin typeface="Consolas" panose="020B0609020204030204" pitchFamily="49" charset="0"/>
              </a:rPr>
              <a:t> (n é um nó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Access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dirty="0" err="1">
                <a:latin typeface="Consolas" panose="020B0609020204030204" pitchFamily="49" charset="0"/>
              </a:rPr>
              <a:t>y,z</a:t>
            </a:r>
            <a:r>
              <a:rPr lang="pt-BR" sz="1200" dirty="0">
                <a:latin typeface="Consolas" panose="020B0609020204030204" pitchFamily="49" charset="0"/>
              </a:rPr>
              <a:t>) e y é um nó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pt-BR" sz="1200" dirty="0">
                <a:latin typeface="Consolas" panose="020B0609020204030204" pitchFamily="49" charset="0"/>
              </a:rPr>
              <a:t>) 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</a:t>
            </a:r>
            <a:r>
              <a:rPr lang="pt-BR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Access</a:t>
            </a:r>
            <a:r>
              <a:rPr lang="pt-BR" sz="1200" dirty="0">
                <a:latin typeface="Consolas" panose="020B0609020204030204" pitchFamily="49" charset="0"/>
              </a:rPr>
              <a:t>(y, </a:t>
            </a:r>
            <a:r>
              <a:rPr lang="pt-BR" sz="12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Rvalue</a:t>
            </a:r>
            <a:r>
              <a:rPr lang="pt-BR" sz="1200" dirty="0">
                <a:latin typeface="Consolas" panose="020B0609020204030204" pitchFamily="49" charset="0"/>
              </a:rPr>
              <a:t>(z));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else</a:t>
            </a:r>
            <a:endParaRPr lang="pt-BR" sz="1200" dirty="0">
              <a:solidFill>
                <a:schemeClr val="bg2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latin typeface="Consolas" panose="020B0609020204030204" pitchFamily="49" charset="0"/>
              </a:rPr>
              <a:t>       </a:t>
            </a:r>
            <a:r>
              <a:rPr lang="pt-BR" sz="1200" dirty="0" err="1">
                <a:latin typeface="Consolas" panose="020B0609020204030204" pitchFamily="49" charset="0"/>
              </a:rPr>
              <a:t>SyntaxError</a:t>
            </a:r>
            <a:r>
              <a:rPr lang="pt-BR" sz="12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26" name="Agrupar 125">
            <a:extLst>
              <a:ext uri="{FF2B5EF4-FFF2-40B4-BE49-F238E27FC236}">
                <a16:creationId xmlns:a16="http://schemas.microsoft.com/office/drawing/2014/main" id="{F1497F45-F39F-4EBE-B72F-9200740D8C50}"/>
              </a:ext>
            </a:extLst>
          </p:cNvPr>
          <p:cNvGrpSpPr/>
          <p:nvPr/>
        </p:nvGrpSpPr>
        <p:grpSpPr>
          <a:xfrm>
            <a:off x="1044297" y="2000044"/>
            <a:ext cx="4424055" cy="3554630"/>
            <a:chOff x="1044297" y="2000044"/>
            <a:chExt cx="4424055" cy="3554630"/>
          </a:xfrm>
        </p:grpSpPr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3758A801-5080-4C28-883F-835DAA67DBAF}"/>
                </a:ext>
              </a:extLst>
            </p:cNvPr>
            <p:cNvSpPr/>
            <p:nvPr/>
          </p:nvSpPr>
          <p:spPr>
            <a:xfrm>
              <a:off x="4279318" y="4423618"/>
              <a:ext cx="806982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Ari</a:t>
              </a:r>
              <a:endParaRPr lang="pt-BR" sz="1400" dirty="0">
                <a:latin typeface="Consolas" panose="020B0609020204030204" pitchFamily="49" charset="0"/>
              </a:endParaRPr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526182FB-52F6-4E91-AA58-CB08B3C9B9D7}"/>
                </a:ext>
              </a:extLst>
            </p:cNvPr>
            <p:cNvSpPr/>
            <p:nvPr/>
          </p:nvSpPr>
          <p:spPr>
            <a:xfrm>
              <a:off x="3662409" y="4432313"/>
              <a:ext cx="49962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Id</a:t>
              </a:r>
            </a:p>
          </p:txBody>
        </p: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78557CBD-E213-4987-B337-F983589B11CB}"/>
                </a:ext>
              </a:extLst>
            </p:cNvPr>
            <p:cNvCxnSpPr>
              <a:cxnSpLocks/>
              <a:stCxn id="27" idx="2"/>
              <a:endCxn id="7" idx="0"/>
            </p:cNvCxnSpPr>
            <p:nvPr/>
          </p:nvCxnSpPr>
          <p:spPr>
            <a:xfrm flipH="1">
              <a:off x="3912221" y="4041733"/>
              <a:ext cx="33575" cy="39058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7CEAD0D5-BDC9-4D17-AEF5-4889C341B4E4}"/>
                </a:ext>
              </a:extLst>
            </p:cNvPr>
            <p:cNvCxnSpPr>
              <a:cxnSpLocks/>
              <a:stCxn id="27" idx="2"/>
              <a:endCxn id="6" idx="0"/>
            </p:cNvCxnSpPr>
            <p:nvPr/>
          </p:nvCxnSpPr>
          <p:spPr>
            <a:xfrm>
              <a:off x="3945796" y="4041733"/>
              <a:ext cx="737013" cy="381885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C324FF08-9800-496E-828B-C1108CDF6631}"/>
                </a:ext>
              </a:extLst>
            </p:cNvPr>
            <p:cNvSpPr txBox="1"/>
            <p:nvPr/>
          </p:nvSpPr>
          <p:spPr>
            <a:xfrm>
              <a:off x="3579688" y="4153783"/>
              <a:ext cx="31535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a</a:t>
              </a:r>
              <a:endParaRPr lang="pt-BR" sz="1200" dirty="0"/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98C94BFB-EE6F-45D4-A3DB-7745E3926921}"/>
                </a:ext>
              </a:extLst>
            </p:cNvPr>
            <p:cNvSpPr/>
            <p:nvPr/>
          </p:nvSpPr>
          <p:spPr>
            <a:xfrm>
              <a:off x="3520399" y="3672401"/>
              <a:ext cx="85079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Access</a:t>
              </a:r>
              <a:endParaRPr lang="pt-BR" sz="1400" dirty="0">
                <a:latin typeface="Consolas" panose="020B0609020204030204" pitchFamily="49" charset="0"/>
              </a:endParaRPr>
            </a:p>
          </p:txBody>
        </p:sp>
        <p:sp>
          <p:nvSpPr>
            <p:cNvPr id="28" name="Retângulo: Cantos Arredondados 27">
              <a:extLst>
                <a:ext uri="{FF2B5EF4-FFF2-40B4-BE49-F238E27FC236}">
                  <a16:creationId xmlns:a16="http://schemas.microsoft.com/office/drawing/2014/main" id="{9C83C807-B1BB-4E19-B4E8-DB753E042102}"/>
                </a:ext>
              </a:extLst>
            </p:cNvPr>
            <p:cNvSpPr/>
            <p:nvPr/>
          </p:nvSpPr>
          <p:spPr>
            <a:xfrm>
              <a:off x="2330443" y="3672401"/>
              <a:ext cx="912996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Constant</a:t>
              </a:r>
            </a:p>
          </p:txBody>
        </p: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43DBA321-06D1-4766-B563-B4C3E86DA4FD}"/>
                </a:ext>
              </a:extLst>
            </p:cNvPr>
            <p:cNvCxnSpPr>
              <a:cxnSpLocks/>
              <a:stCxn id="39" idx="2"/>
              <a:endCxn id="28" idx="0"/>
            </p:cNvCxnSpPr>
            <p:nvPr/>
          </p:nvCxnSpPr>
          <p:spPr>
            <a:xfrm flipH="1">
              <a:off x="2786941" y="3292194"/>
              <a:ext cx="175008" cy="380207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C402D926-79EE-48FC-9793-7A4473A6E6DB}"/>
                </a:ext>
              </a:extLst>
            </p:cNvPr>
            <p:cNvCxnSpPr>
              <a:cxnSpLocks/>
              <a:stCxn id="39" idx="2"/>
              <a:endCxn id="27" idx="0"/>
            </p:cNvCxnSpPr>
            <p:nvPr/>
          </p:nvCxnSpPr>
          <p:spPr>
            <a:xfrm>
              <a:off x="2961949" y="3292194"/>
              <a:ext cx="983847" cy="380207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A46CC663-2251-4B28-A58F-63710AFF6E4B}"/>
                </a:ext>
              </a:extLst>
            </p:cNvPr>
            <p:cNvSpPr txBox="1"/>
            <p:nvPr/>
          </p:nvSpPr>
          <p:spPr>
            <a:xfrm>
              <a:off x="4748901" y="4153783"/>
              <a:ext cx="33739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-</a:t>
              </a:r>
              <a:endParaRPr lang="pt-BR" sz="1200" dirty="0"/>
            </a:p>
          </p:txBody>
        </p: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FDFAD54C-4115-4DDB-B385-F37666C3D16E}"/>
                </a:ext>
              </a:extLst>
            </p:cNvPr>
            <p:cNvSpPr/>
            <p:nvPr/>
          </p:nvSpPr>
          <p:spPr>
            <a:xfrm>
              <a:off x="2536552" y="2922862"/>
              <a:ext cx="85079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Ari</a:t>
              </a:r>
              <a:endParaRPr lang="pt-BR" sz="1400" dirty="0">
                <a:latin typeface="Consolas" panose="020B0609020204030204" pitchFamily="49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7B9AAF5B-0313-45FC-AD5A-5405809454B9}"/>
                </a:ext>
              </a:extLst>
            </p:cNvPr>
            <p:cNvSpPr/>
            <p:nvPr/>
          </p:nvSpPr>
          <p:spPr>
            <a:xfrm>
              <a:off x="1352292" y="2922862"/>
              <a:ext cx="85079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Access</a:t>
              </a:r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171EC352-A2E1-4BCE-8B0D-6A31B23F2EB9}"/>
                </a:ext>
              </a:extLst>
            </p:cNvPr>
            <p:cNvSpPr/>
            <p:nvPr/>
          </p:nvSpPr>
          <p:spPr>
            <a:xfrm>
              <a:off x="1989956" y="2276872"/>
              <a:ext cx="726652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Assign </a:t>
              </a:r>
            </a:p>
          </p:txBody>
        </p:sp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1821590C-0AAA-45AD-A8DA-AD0883ED163B}"/>
                </a:ext>
              </a:extLst>
            </p:cNvPr>
            <p:cNvCxnSpPr>
              <a:cxnSpLocks/>
              <a:stCxn id="41" idx="2"/>
              <a:endCxn id="40" idx="0"/>
            </p:cNvCxnSpPr>
            <p:nvPr/>
          </p:nvCxnSpPr>
          <p:spPr>
            <a:xfrm flipH="1">
              <a:off x="1777689" y="2646204"/>
              <a:ext cx="575593" cy="276658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>
              <a:extLst>
                <a:ext uri="{FF2B5EF4-FFF2-40B4-BE49-F238E27FC236}">
                  <a16:creationId xmlns:a16="http://schemas.microsoft.com/office/drawing/2014/main" id="{8F586894-0DED-47D5-B7DC-C30FD9D36CCF}"/>
                </a:ext>
              </a:extLst>
            </p:cNvPr>
            <p:cNvCxnSpPr>
              <a:cxnSpLocks/>
              <a:stCxn id="41" idx="2"/>
              <a:endCxn id="39" idx="0"/>
            </p:cNvCxnSpPr>
            <p:nvPr/>
          </p:nvCxnSpPr>
          <p:spPr>
            <a:xfrm>
              <a:off x="2353282" y="2646204"/>
              <a:ext cx="608667" cy="276658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C13F6C1B-E486-4707-806B-7896CDCAF74B}"/>
                </a:ext>
              </a:extLst>
            </p:cNvPr>
            <p:cNvSpPr txBox="1"/>
            <p:nvPr/>
          </p:nvSpPr>
          <p:spPr>
            <a:xfrm>
              <a:off x="2195602" y="2000044"/>
              <a:ext cx="31535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=</a:t>
              </a:r>
              <a:endParaRPr lang="pt-BR" sz="1200" dirty="0"/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1F80A6F8-9160-47D9-B4AA-E25FE71C85DA}"/>
                </a:ext>
              </a:extLst>
            </p:cNvPr>
            <p:cNvSpPr txBox="1"/>
            <p:nvPr/>
          </p:nvSpPr>
          <p:spPr>
            <a:xfrm>
              <a:off x="1323211" y="2629205"/>
              <a:ext cx="41255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[]</a:t>
              </a:r>
              <a:endParaRPr lang="pt-BR" sz="1200" dirty="0"/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4908D950-D087-4D4F-BFA2-DF91FF79BA58}"/>
                </a:ext>
              </a:extLst>
            </p:cNvPr>
            <p:cNvSpPr txBox="1"/>
            <p:nvPr/>
          </p:nvSpPr>
          <p:spPr>
            <a:xfrm>
              <a:off x="3083104" y="2629206"/>
              <a:ext cx="32067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*</a:t>
              </a:r>
              <a:endParaRPr lang="pt-BR" sz="1200" dirty="0"/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F55C33CD-20D3-46BB-BE17-25A52C556D86}"/>
                </a:ext>
              </a:extLst>
            </p:cNvPr>
            <p:cNvSpPr txBox="1"/>
            <p:nvPr/>
          </p:nvSpPr>
          <p:spPr>
            <a:xfrm>
              <a:off x="2284860" y="3395743"/>
              <a:ext cx="32701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2</a:t>
              </a:r>
              <a:endParaRPr lang="pt-BR" sz="1200" dirty="0"/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DCBCB77E-9322-40DE-B498-0EDBC20DD2D9}"/>
                </a:ext>
              </a:extLst>
            </p:cNvPr>
            <p:cNvSpPr txBox="1"/>
            <p:nvPr/>
          </p:nvSpPr>
          <p:spPr>
            <a:xfrm>
              <a:off x="4052842" y="3387311"/>
              <a:ext cx="35128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[]</a:t>
              </a:r>
              <a:endParaRPr lang="pt-BR" sz="1200" dirty="0"/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D8EB76DC-E2C4-4A5F-9DAF-F9F756FA0A1D}"/>
                </a:ext>
              </a:extLst>
            </p:cNvPr>
            <p:cNvSpPr/>
            <p:nvPr/>
          </p:nvSpPr>
          <p:spPr>
            <a:xfrm>
              <a:off x="4905772" y="5185342"/>
              <a:ext cx="49962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Id</a:t>
              </a:r>
              <a:endParaRPr lang="pt-BR" sz="1400" dirty="0">
                <a:latin typeface="Consolas" panose="020B0609020204030204" pitchFamily="49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91DE1B16-689C-41C2-8978-B68E9181688C}"/>
                </a:ext>
              </a:extLst>
            </p:cNvPr>
            <p:cNvSpPr/>
            <p:nvPr/>
          </p:nvSpPr>
          <p:spPr>
            <a:xfrm>
              <a:off x="4309351" y="5185342"/>
              <a:ext cx="49962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Id</a:t>
              </a:r>
            </a:p>
          </p:txBody>
        </p: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727AC108-5192-4419-92D8-106BEE7305DF}"/>
                </a:ext>
              </a:extLst>
            </p:cNvPr>
            <p:cNvCxnSpPr>
              <a:cxnSpLocks/>
              <a:stCxn id="6" idx="2"/>
              <a:endCxn id="55" idx="0"/>
            </p:cNvCxnSpPr>
            <p:nvPr/>
          </p:nvCxnSpPr>
          <p:spPr>
            <a:xfrm flipH="1">
              <a:off x="4559163" y="4792950"/>
              <a:ext cx="123646" cy="392392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17CEBC07-A765-4A27-8A68-01BE71F1DE1C}"/>
                </a:ext>
              </a:extLst>
            </p:cNvPr>
            <p:cNvCxnSpPr>
              <a:cxnSpLocks/>
              <a:stCxn id="6" idx="2"/>
              <a:endCxn id="54" idx="0"/>
            </p:cNvCxnSpPr>
            <p:nvPr/>
          </p:nvCxnSpPr>
          <p:spPr>
            <a:xfrm>
              <a:off x="4682809" y="4792950"/>
              <a:ext cx="472775" cy="392392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52D41784-808D-4E6D-892C-CAA8DC19B260}"/>
                </a:ext>
              </a:extLst>
            </p:cNvPr>
            <p:cNvSpPr txBox="1"/>
            <p:nvPr/>
          </p:nvSpPr>
          <p:spPr>
            <a:xfrm>
              <a:off x="4262978" y="4875442"/>
              <a:ext cx="31535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j</a:t>
              </a:r>
              <a:endParaRPr lang="pt-BR" sz="1200" dirty="0"/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E7BC6B44-D0D1-46E1-BC48-580E0F9902C8}"/>
                </a:ext>
              </a:extLst>
            </p:cNvPr>
            <p:cNvSpPr txBox="1"/>
            <p:nvPr/>
          </p:nvSpPr>
          <p:spPr>
            <a:xfrm>
              <a:off x="5152993" y="4875443"/>
              <a:ext cx="31535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k</a:t>
              </a:r>
              <a:endParaRPr lang="pt-BR" sz="1200" dirty="0"/>
            </a:p>
          </p:txBody>
        </p:sp>
        <p:sp>
          <p:nvSpPr>
            <p:cNvPr id="107" name="Retângulo: Cantos Arredondados 106">
              <a:extLst>
                <a:ext uri="{FF2B5EF4-FFF2-40B4-BE49-F238E27FC236}">
                  <a16:creationId xmlns:a16="http://schemas.microsoft.com/office/drawing/2014/main" id="{A1466DDA-A964-4473-B5B8-19E5F65D0F64}"/>
                </a:ext>
              </a:extLst>
            </p:cNvPr>
            <p:cNvSpPr/>
            <p:nvPr/>
          </p:nvSpPr>
          <p:spPr>
            <a:xfrm>
              <a:off x="1682848" y="3672401"/>
              <a:ext cx="49962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Id</a:t>
              </a:r>
              <a:endParaRPr lang="pt-BR" sz="1400" dirty="0">
                <a:latin typeface="Consolas" panose="020B0609020204030204" pitchFamily="49" charset="0"/>
              </a:endParaRPr>
            </a:p>
          </p:txBody>
        </p:sp>
        <p:sp>
          <p:nvSpPr>
            <p:cNvPr id="108" name="Retângulo: Cantos Arredondados 107">
              <a:extLst>
                <a:ext uri="{FF2B5EF4-FFF2-40B4-BE49-F238E27FC236}">
                  <a16:creationId xmlns:a16="http://schemas.microsoft.com/office/drawing/2014/main" id="{0903E829-88A6-48A1-8A2F-AD18150C604B}"/>
                </a:ext>
              </a:extLst>
            </p:cNvPr>
            <p:cNvSpPr/>
            <p:nvPr/>
          </p:nvSpPr>
          <p:spPr>
            <a:xfrm>
              <a:off x="1086160" y="3675101"/>
              <a:ext cx="49962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Id</a:t>
              </a:r>
            </a:p>
          </p:txBody>
        </p: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B73A4F6E-9078-4311-8A3B-9F30BF7614E3}"/>
                </a:ext>
              </a:extLst>
            </p:cNvPr>
            <p:cNvCxnSpPr>
              <a:cxnSpLocks/>
              <a:stCxn id="40" idx="2"/>
              <a:endCxn id="108" idx="0"/>
            </p:cNvCxnSpPr>
            <p:nvPr/>
          </p:nvCxnSpPr>
          <p:spPr>
            <a:xfrm flipH="1">
              <a:off x="1335972" y="3292194"/>
              <a:ext cx="441717" cy="382907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to 109">
              <a:extLst>
                <a:ext uri="{FF2B5EF4-FFF2-40B4-BE49-F238E27FC236}">
                  <a16:creationId xmlns:a16="http://schemas.microsoft.com/office/drawing/2014/main" id="{933D7295-E3B5-4093-9573-379E295A2577}"/>
                </a:ext>
              </a:extLst>
            </p:cNvPr>
            <p:cNvCxnSpPr>
              <a:cxnSpLocks/>
              <a:stCxn id="40" idx="2"/>
              <a:endCxn id="107" idx="0"/>
            </p:cNvCxnSpPr>
            <p:nvPr/>
          </p:nvCxnSpPr>
          <p:spPr>
            <a:xfrm>
              <a:off x="1777689" y="3292194"/>
              <a:ext cx="154971" cy="380207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CaixaDeTexto 110">
              <a:extLst>
                <a:ext uri="{FF2B5EF4-FFF2-40B4-BE49-F238E27FC236}">
                  <a16:creationId xmlns:a16="http://schemas.microsoft.com/office/drawing/2014/main" id="{D199A32B-7A0E-47EB-AA6C-E223D9ED923D}"/>
                </a:ext>
              </a:extLst>
            </p:cNvPr>
            <p:cNvSpPr txBox="1"/>
            <p:nvPr/>
          </p:nvSpPr>
          <p:spPr>
            <a:xfrm>
              <a:off x="1044297" y="3393080"/>
              <a:ext cx="31535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a</a:t>
              </a:r>
              <a:endParaRPr lang="pt-BR" sz="1200" dirty="0"/>
            </a:p>
          </p:txBody>
        </p:sp>
        <p:sp>
          <p:nvSpPr>
            <p:cNvPr id="112" name="CaixaDeTexto 111">
              <a:extLst>
                <a:ext uri="{FF2B5EF4-FFF2-40B4-BE49-F238E27FC236}">
                  <a16:creationId xmlns:a16="http://schemas.microsoft.com/office/drawing/2014/main" id="{D6A193EE-F096-4D7D-90D2-16D281EFFC36}"/>
                </a:ext>
              </a:extLst>
            </p:cNvPr>
            <p:cNvSpPr txBox="1"/>
            <p:nvPr/>
          </p:nvSpPr>
          <p:spPr>
            <a:xfrm>
              <a:off x="1879781" y="3393080"/>
              <a:ext cx="31535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i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4285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89EED1-A4CE-46BD-9961-6CB861A7C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Geração</a:t>
            </a:r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8992D1BC-3A94-4C9B-9F99-03A2E000E2D4}"/>
              </a:ext>
            </a:extLst>
          </p:cNvPr>
          <p:cNvSpPr txBox="1"/>
          <p:nvPr/>
        </p:nvSpPr>
        <p:spPr>
          <a:xfrm>
            <a:off x="900077" y="4767014"/>
            <a:ext cx="286809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a[i] = 2*a[j-k]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---------------</a:t>
            </a:r>
          </a:p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1:</a:t>
            </a:r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2: t2 = Access(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a,Rvalue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(-))</a:t>
            </a:r>
          </a:p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3: t1 = 2 * </a:t>
            </a:r>
            <a:r>
              <a:rPr lang="pt-BR" sz="1400" dirty="0">
                <a:solidFill>
                  <a:srgbClr val="FFC000"/>
                </a:solidFill>
                <a:latin typeface="Consolas" panose="020B0609020204030204" pitchFamily="49" charset="0"/>
              </a:rPr>
              <a:t>t2</a:t>
            </a:r>
          </a:p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4: </a:t>
            </a:r>
            <a:r>
              <a:rPr lang="pt-BR" sz="1400" dirty="0">
                <a:latin typeface="Consolas" panose="020B0609020204030204" pitchFamily="49" charset="0"/>
              </a:rPr>
              <a:t>a[i]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FFC000"/>
                </a:solidFill>
                <a:latin typeface="Consolas" panose="020B0609020204030204" pitchFamily="49" charset="0"/>
              </a:rPr>
              <a:t>t1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BD3F6B9F-0CFC-404F-81E5-F42D51231947}"/>
              </a:ext>
            </a:extLst>
          </p:cNvPr>
          <p:cNvSpPr txBox="1"/>
          <p:nvPr/>
        </p:nvSpPr>
        <p:spPr>
          <a:xfrm>
            <a:off x="6094412" y="3482546"/>
            <a:ext cx="511229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Expr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Rvalue</a:t>
            </a:r>
            <a:r>
              <a:rPr lang="pt-BR" sz="1200" dirty="0">
                <a:latin typeface="Consolas" panose="020B0609020204030204" pitchFamily="49" charset="0"/>
              </a:rPr>
              <a:t>(n: </a:t>
            </a:r>
            <a:r>
              <a:rPr lang="pt-BR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Expr</a:t>
            </a:r>
            <a:r>
              <a:rPr lang="pt-BR" sz="1200" dirty="0">
                <a:latin typeface="Consolas" panose="020B0609020204030204" pitchFamily="49" charset="0"/>
              </a:rPr>
              <a:t>)</a:t>
            </a:r>
            <a:endParaRPr lang="pt-BR" sz="1200" dirty="0">
              <a:solidFill>
                <a:schemeClr val="accent3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latin typeface="Consolas" panose="020B0609020204030204" pitchFamily="49" charset="0"/>
              </a:rPr>
              <a:t>(n é um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pt-BR" sz="1200" i="1" dirty="0">
                <a:latin typeface="Consolas" panose="020B0609020204030204" pitchFamily="49" charset="0"/>
              </a:rPr>
              <a:t> </a:t>
            </a:r>
            <a:r>
              <a:rPr lang="pt-BR" sz="1200" dirty="0">
                <a:latin typeface="Consolas" panose="020B0609020204030204" pitchFamily="49" charset="0"/>
              </a:rPr>
              <a:t>ou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Constant</a:t>
            </a:r>
            <a:r>
              <a:rPr lang="pt-BR" sz="1200" dirty="0">
                <a:latin typeface="Consolas" panose="020B0609020204030204" pitchFamily="49" charset="0"/>
              </a:rPr>
              <a:t>) </a:t>
            </a:r>
            <a:r>
              <a:rPr lang="pt-BR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200" dirty="0">
                <a:latin typeface="Consolas" panose="020B0609020204030204" pitchFamily="49" charset="0"/>
              </a:rPr>
              <a:t> n;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200" dirty="0">
                <a:latin typeface="Consolas" panose="020B0609020204030204" pitchFamily="49" charset="0"/>
              </a:rPr>
              <a:t> (n é um nó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Ari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b="1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op</a:t>
            </a:r>
            <a:r>
              <a:rPr lang="pt-BR" sz="1200" dirty="0" err="1">
                <a:latin typeface="Consolas" panose="020B0609020204030204" pitchFamily="49" charset="0"/>
              </a:rPr>
              <a:t>,y,z</a:t>
            </a:r>
            <a:r>
              <a:rPr lang="pt-BR" sz="1200" dirty="0">
                <a:latin typeface="Consolas" panose="020B0609020204030204" pitchFamily="49" charset="0"/>
              </a:rPr>
              <a:t>) ou um nó </a:t>
            </a:r>
            <a:r>
              <a:rPr lang="pt-BR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Rel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b="1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op</a:t>
            </a:r>
            <a:r>
              <a:rPr lang="pt-BR" sz="1200" dirty="0" err="1">
                <a:latin typeface="Consolas" panose="020B0609020204030204" pitchFamily="49" charset="0"/>
              </a:rPr>
              <a:t>,y,z</a:t>
            </a:r>
            <a:r>
              <a:rPr lang="pt-BR" sz="1200" dirty="0">
                <a:latin typeface="Consolas" panose="020B0609020204030204" pitchFamily="49" charset="0"/>
              </a:rPr>
              <a:t>)) {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t = novo temporário;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emite string para t = </a:t>
            </a:r>
            <a:r>
              <a:rPr lang="pt-BR" sz="12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Rvalue</a:t>
            </a:r>
            <a:r>
              <a:rPr lang="pt-BR" sz="1200" dirty="0">
                <a:latin typeface="Consolas" panose="020B0609020204030204" pitchFamily="49" charset="0"/>
              </a:rPr>
              <a:t>(y) </a:t>
            </a:r>
            <a:r>
              <a:rPr lang="pt-BR" sz="1200" b="1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op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Rvalue</a:t>
            </a:r>
            <a:r>
              <a:rPr lang="pt-BR" sz="1200" dirty="0">
                <a:latin typeface="Consolas" panose="020B0609020204030204" pitchFamily="49" charset="0"/>
              </a:rPr>
              <a:t>(z); 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</a:t>
            </a:r>
            <a:r>
              <a:rPr lang="pt-BR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200" dirty="0">
                <a:latin typeface="Consolas" panose="020B0609020204030204" pitchFamily="49" charset="0"/>
              </a:rPr>
              <a:t> um novo nó para t;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}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200" dirty="0">
                <a:latin typeface="Consolas" panose="020B0609020204030204" pitchFamily="49" charset="0"/>
              </a:rPr>
              <a:t> (n é um nó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Access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dirty="0" err="1">
                <a:latin typeface="Consolas" panose="020B0609020204030204" pitchFamily="49" charset="0"/>
              </a:rPr>
              <a:t>y,z</a:t>
            </a:r>
            <a:r>
              <a:rPr lang="pt-BR" sz="1200" dirty="0">
                <a:latin typeface="Consolas" panose="020B0609020204030204" pitchFamily="49" charset="0"/>
              </a:rPr>
              <a:t>)) {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t = novo temporário;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chame </a:t>
            </a:r>
            <a:r>
              <a:rPr lang="pt-BR" sz="12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Lvalue</a:t>
            </a:r>
            <a:r>
              <a:rPr lang="pt-BR" sz="1200" dirty="0">
                <a:latin typeface="Consolas" panose="020B0609020204030204" pitchFamily="49" charset="0"/>
              </a:rPr>
              <a:t>(n), que retorna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Access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dirty="0" err="1">
                <a:latin typeface="Consolas" panose="020B0609020204030204" pitchFamily="49" charset="0"/>
              </a:rPr>
              <a:t>y,z</a:t>
            </a:r>
            <a:r>
              <a:rPr lang="pt-BR" sz="1200" dirty="0">
                <a:latin typeface="Consolas" panose="020B0609020204030204" pitchFamily="49" charset="0"/>
              </a:rPr>
              <a:t>');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emite </a:t>
            </a:r>
            <a:r>
              <a:rPr lang="pt-BR" sz="1200" dirty="0" err="1">
                <a:latin typeface="Consolas" panose="020B0609020204030204" pitchFamily="49" charset="0"/>
              </a:rPr>
              <a:t>string</a:t>
            </a:r>
            <a:r>
              <a:rPr lang="pt-BR" sz="1200" dirty="0">
                <a:latin typeface="Consolas" panose="020B0609020204030204" pitchFamily="49" charset="0"/>
              </a:rPr>
              <a:t> para t =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Access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dirty="0" err="1">
                <a:latin typeface="Consolas" panose="020B0609020204030204" pitchFamily="49" charset="0"/>
              </a:rPr>
              <a:t>y,z</a:t>
            </a:r>
            <a:r>
              <a:rPr lang="pt-BR" sz="1200" dirty="0">
                <a:latin typeface="Consolas" panose="020B0609020204030204" pitchFamily="49" charset="0"/>
              </a:rPr>
              <a:t>'); 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</a:t>
            </a:r>
            <a:r>
              <a:rPr lang="pt-BR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200" dirty="0">
                <a:latin typeface="Consolas" panose="020B0609020204030204" pitchFamily="49" charset="0"/>
              </a:rPr>
              <a:t> um novo nó para t;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}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92EE85FD-E8FE-4236-99F3-D7019D0A22C4}"/>
              </a:ext>
            </a:extLst>
          </p:cNvPr>
          <p:cNvSpPr txBox="1"/>
          <p:nvPr/>
        </p:nvSpPr>
        <p:spPr>
          <a:xfrm>
            <a:off x="6094412" y="1912886"/>
            <a:ext cx="45175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Expr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Lvalue</a:t>
            </a:r>
            <a:r>
              <a:rPr lang="pt-BR" sz="1200" dirty="0">
                <a:latin typeface="Consolas" panose="020B0609020204030204" pitchFamily="49" charset="0"/>
              </a:rPr>
              <a:t>(n: </a:t>
            </a:r>
            <a:r>
              <a:rPr lang="pt-BR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Expr</a:t>
            </a:r>
            <a:r>
              <a:rPr lang="pt-BR" sz="1200" dirty="0">
                <a:latin typeface="Consolas" panose="020B0609020204030204" pitchFamily="49" charset="0"/>
              </a:rPr>
              <a:t>)</a:t>
            </a:r>
            <a:endParaRPr lang="pt-BR" sz="1200" dirty="0">
              <a:solidFill>
                <a:schemeClr val="accent3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latin typeface="Consolas" panose="020B0609020204030204" pitchFamily="49" charset="0"/>
              </a:rPr>
              <a:t>(n é um nó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pt-BR" sz="1200" dirty="0">
                <a:latin typeface="Consolas" panose="020B0609020204030204" pitchFamily="49" charset="0"/>
              </a:rPr>
              <a:t>) </a:t>
            </a:r>
            <a:r>
              <a:rPr lang="pt-BR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200" dirty="0">
                <a:latin typeface="Consolas" panose="020B0609020204030204" pitchFamily="49" charset="0"/>
              </a:rPr>
              <a:t> n;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200" dirty="0">
                <a:latin typeface="Consolas" panose="020B0609020204030204" pitchFamily="49" charset="0"/>
              </a:rPr>
              <a:t> (n é um nó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Access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dirty="0" err="1">
                <a:latin typeface="Consolas" panose="020B0609020204030204" pitchFamily="49" charset="0"/>
              </a:rPr>
              <a:t>y,z</a:t>
            </a:r>
            <a:r>
              <a:rPr lang="pt-BR" sz="1200" dirty="0">
                <a:latin typeface="Consolas" panose="020B0609020204030204" pitchFamily="49" charset="0"/>
              </a:rPr>
              <a:t>) e y é um nó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pt-BR" sz="1200" dirty="0">
                <a:latin typeface="Consolas" panose="020B0609020204030204" pitchFamily="49" charset="0"/>
              </a:rPr>
              <a:t>) 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</a:t>
            </a:r>
            <a:r>
              <a:rPr lang="pt-BR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Access</a:t>
            </a:r>
            <a:r>
              <a:rPr lang="pt-BR" sz="1200" dirty="0">
                <a:latin typeface="Consolas" panose="020B0609020204030204" pitchFamily="49" charset="0"/>
              </a:rPr>
              <a:t>(y, </a:t>
            </a:r>
            <a:r>
              <a:rPr lang="pt-BR" sz="12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Rvalue</a:t>
            </a:r>
            <a:r>
              <a:rPr lang="pt-BR" sz="1200" dirty="0">
                <a:latin typeface="Consolas" panose="020B0609020204030204" pitchFamily="49" charset="0"/>
              </a:rPr>
              <a:t>(z));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else</a:t>
            </a:r>
            <a:endParaRPr lang="pt-BR" sz="1200" dirty="0">
              <a:solidFill>
                <a:schemeClr val="bg2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latin typeface="Consolas" panose="020B0609020204030204" pitchFamily="49" charset="0"/>
              </a:rPr>
              <a:t>       </a:t>
            </a:r>
            <a:r>
              <a:rPr lang="pt-BR" sz="1200" dirty="0" err="1">
                <a:latin typeface="Consolas" panose="020B0609020204030204" pitchFamily="49" charset="0"/>
              </a:rPr>
              <a:t>SyntaxError</a:t>
            </a:r>
            <a:r>
              <a:rPr lang="pt-BR" sz="12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26" name="Agrupar 125">
            <a:extLst>
              <a:ext uri="{FF2B5EF4-FFF2-40B4-BE49-F238E27FC236}">
                <a16:creationId xmlns:a16="http://schemas.microsoft.com/office/drawing/2014/main" id="{F1497F45-F39F-4EBE-B72F-9200740D8C50}"/>
              </a:ext>
            </a:extLst>
          </p:cNvPr>
          <p:cNvGrpSpPr/>
          <p:nvPr/>
        </p:nvGrpSpPr>
        <p:grpSpPr>
          <a:xfrm>
            <a:off x="1044297" y="2000044"/>
            <a:ext cx="4424055" cy="3554630"/>
            <a:chOff x="1044297" y="2000044"/>
            <a:chExt cx="4424055" cy="3554630"/>
          </a:xfrm>
        </p:grpSpPr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3758A801-5080-4C28-883F-835DAA67DBAF}"/>
                </a:ext>
              </a:extLst>
            </p:cNvPr>
            <p:cNvSpPr/>
            <p:nvPr/>
          </p:nvSpPr>
          <p:spPr>
            <a:xfrm>
              <a:off x="4279318" y="4423618"/>
              <a:ext cx="806982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Ari</a:t>
              </a:r>
              <a:endParaRPr lang="pt-BR" sz="1400" dirty="0">
                <a:latin typeface="Consolas" panose="020B0609020204030204" pitchFamily="49" charset="0"/>
              </a:endParaRPr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526182FB-52F6-4E91-AA58-CB08B3C9B9D7}"/>
                </a:ext>
              </a:extLst>
            </p:cNvPr>
            <p:cNvSpPr/>
            <p:nvPr/>
          </p:nvSpPr>
          <p:spPr>
            <a:xfrm>
              <a:off x="3662409" y="4432313"/>
              <a:ext cx="49962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Id</a:t>
              </a:r>
            </a:p>
          </p:txBody>
        </p: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78557CBD-E213-4987-B337-F983589B11CB}"/>
                </a:ext>
              </a:extLst>
            </p:cNvPr>
            <p:cNvCxnSpPr>
              <a:cxnSpLocks/>
              <a:stCxn id="27" idx="2"/>
              <a:endCxn id="7" idx="0"/>
            </p:cNvCxnSpPr>
            <p:nvPr/>
          </p:nvCxnSpPr>
          <p:spPr>
            <a:xfrm flipH="1">
              <a:off x="3912221" y="4041733"/>
              <a:ext cx="33575" cy="39058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7CEAD0D5-BDC9-4D17-AEF5-4889C341B4E4}"/>
                </a:ext>
              </a:extLst>
            </p:cNvPr>
            <p:cNvCxnSpPr>
              <a:cxnSpLocks/>
              <a:stCxn id="27" idx="2"/>
              <a:endCxn id="6" idx="0"/>
            </p:cNvCxnSpPr>
            <p:nvPr/>
          </p:nvCxnSpPr>
          <p:spPr>
            <a:xfrm>
              <a:off x="3945796" y="4041733"/>
              <a:ext cx="737013" cy="381885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C324FF08-9800-496E-828B-C1108CDF6631}"/>
                </a:ext>
              </a:extLst>
            </p:cNvPr>
            <p:cNvSpPr txBox="1"/>
            <p:nvPr/>
          </p:nvSpPr>
          <p:spPr>
            <a:xfrm>
              <a:off x="3579688" y="4153783"/>
              <a:ext cx="31535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a</a:t>
              </a:r>
              <a:endParaRPr lang="pt-BR" sz="1200" dirty="0"/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98C94BFB-EE6F-45D4-A3DB-7745E3926921}"/>
                </a:ext>
              </a:extLst>
            </p:cNvPr>
            <p:cNvSpPr/>
            <p:nvPr/>
          </p:nvSpPr>
          <p:spPr>
            <a:xfrm>
              <a:off x="3520399" y="3672401"/>
              <a:ext cx="85079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Access</a:t>
              </a:r>
              <a:endParaRPr lang="pt-BR" sz="1400" dirty="0">
                <a:latin typeface="Consolas" panose="020B0609020204030204" pitchFamily="49" charset="0"/>
              </a:endParaRPr>
            </a:p>
          </p:txBody>
        </p:sp>
        <p:sp>
          <p:nvSpPr>
            <p:cNvPr id="28" name="Retângulo: Cantos Arredondados 27">
              <a:extLst>
                <a:ext uri="{FF2B5EF4-FFF2-40B4-BE49-F238E27FC236}">
                  <a16:creationId xmlns:a16="http://schemas.microsoft.com/office/drawing/2014/main" id="{9C83C807-B1BB-4E19-B4E8-DB753E042102}"/>
                </a:ext>
              </a:extLst>
            </p:cNvPr>
            <p:cNvSpPr/>
            <p:nvPr/>
          </p:nvSpPr>
          <p:spPr>
            <a:xfrm>
              <a:off x="2330443" y="3672401"/>
              <a:ext cx="912996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Constant</a:t>
              </a:r>
            </a:p>
          </p:txBody>
        </p: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43DBA321-06D1-4766-B563-B4C3E86DA4FD}"/>
                </a:ext>
              </a:extLst>
            </p:cNvPr>
            <p:cNvCxnSpPr>
              <a:cxnSpLocks/>
              <a:stCxn id="39" idx="2"/>
              <a:endCxn id="28" idx="0"/>
            </p:cNvCxnSpPr>
            <p:nvPr/>
          </p:nvCxnSpPr>
          <p:spPr>
            <a:xfrm flipH="1">
              <a:off x="2786941" y="3292194"/>
              <a:ext cx="175008" cy="380207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C402D926-79EE-48FC-9793-7A4473A6E6DB}"/>
                </a:ext>
              </a:extLst>
            </p:cNvPr>
            <p:cNvCxnSpPr>
              <a:cxnSpLocks/>
              <a:stCxn id="39" idx="2"/>
              <a:endCxn id="27" idx="0"/>
            </p:cNvCxnSpPr>
            <p:nvPr/>
          </p:nvCxnSpPr>
          <p:spPr>
            <a:xfrm>
              <a:off x="2961949" y="3292194"/>
              <a:ext cx="983847" cy="380207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A46CC663-2251-4B28-A58F-63710AFF6E4B}"/>
                </a:ext>
              </a:extLst>
            </p:cNvPr>
            <p:cNvSpPr txBox="1"/>
            <p:nvPr/>
          </p:nvSpPr>
          <p:spPr>
            <a:xfrm>
              <a:off x="4748901" y="4153783"/>
              <a:ext cx="33739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-</a:t>
              </a:r>
              <a:endParaRPr lang="pt-BR" sz="1200" dirty="0"/>
            </a:p>
          </p:txBody>
        </p: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FDFAD54C-4115-4DDB-B385-F37666C3D16E}"/>
                </a:ext>
              </a:extLst>
            </p:cNvPr>
            <p:cNvSpPr/>
            <p:nvPr/>
          </p:nvSpPr>
          <p:spPr>
            <a:xfrm>
              <a:off x="2536552" y="2922862"/>
              <a:ext cx="85079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Ari</a:t>
              </a:r>
              <a:endParaRPr lang="pt-BR" sz="1400" dirty="0">
                <a:latin typeface="Consolas" panose="020B0609020204030204" pitchFamily="49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7B9AAF5B-0313-45FC-AD5A-5405809454B9}"/>
                </a:ext>
              </a:extLst>
            </p:cNvPr>
            <p:cNvSpPr/>
            <p:nvPr/>
          </p:nvSpPr>
          <p:spPr>
            <a:xfrm>
              <a:off x="1352292" y="2922862"/>
              <a:ext cx="85079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Access</a:t>
              </a:r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171EC352-A2E1-4BCE-8B0D-6A31B23F2EB9}"/>
                </a:ext>
              </a:extLst>
            </p:cNvPr>
            <p:cNvSpPr/>
            <p:nvPr/>
          </p:nvSpPr>
          <p:spPr>
            <a:xfrm>
              <a:off x="1989956" y="2276872"/>
              <a:ext cx="726652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Assign </a:t>
              </a:r>
            </a:p>
          </p:txBody>
        </p:sp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1821590C-0AAA-45AD-A8DA-AD0883ED163B}"/>
                </a:ext>
              </a:extLst>
            </p:cNvPr>
            <p:cNvCxnSpPr>
              <a:cxnSpLocks/>
              <a:stCxn id="41" idx="2"/>
              <a:endCxn id="40" idx="0"/>
            </p:cNvCxnSpPr>
            <p:nvPr/>
          </p:nvCxnSpPr>
          <p:spPr>
            <a:xfrm flipH="1">
              <a:off x="1777689" y="2646204"/>
              <a:ext cx="575593" cy="276658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>
              <a:extLst>
                <a:ext uri="{FF2B5EF4-FFF2-40B4-BE49-F238E27FC236}">
                  <a16:creationId xmlns:a16="http://schemas.microsoft.com/office/drawing/2014/main" id="{8F586894-0DED-47D5-B7DC-C30FD9D36CCF}"/>
                </a:ext>
              </a:extLst>
            </p:cNvPr>
            <p:cNvCxnSpPr>
              <a:cxnSpLocks/>
              <a:stCxn id="41" idx="2"/>
              <a:endCxn id="39" idx="0"/>
            </p:cNvCxnSpPr>
            <p:nvPr/>
          </p:nvCxnSpPr>
          <p:spPr>
            <a:xfrm>
              <a:off x="2353282" y="2646204"/>
              <a:ext cx="608667" cy="276658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C13F6C1B-E486-4707-806B-7896CDCAF74B}"/>
                </a:ext>
              </a:extLst>
            </p:cNvPr>
            <p:cNvSpPr txBox="1"/>
            <p:nvPr/>
          </p:nvSpPr>
          <p:spPr>
            <a:xfrm>
              <a:off x="2195602" y="2000044"/>
              <a:ext cx="31535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=</a:t>
              </a:r>
              <a:endParaRPr lang="pt-BR" sz="1200" dirty="0"/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1F80A6F8-9160-47D9-B4AA-E25FE71C85DA}"/>
                </a:ext>
              </a:extLst>
            </p:cNvPr>
            <p:cNvSpPr txBox="1"/>
            <p:nvPr/>
          </p:nvSpPr>
          <p:spPr>
            <a:xfrm>
              <a:off x="1323211" y="2629205"/>
              <a:ext cx="41255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[]</a:t>
              </a:r>
              <a:endParaRPr lang="pt-BR" sz="1200" dirty="0"/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4908D950-D087-4D4F-BFA2-DF91FF79BA58}"/>
                </a:ext>
              </a:extLst>
            </p:cNvPr>
            <p:cNvSpPr txBox="1"/>
            <p:nvPr/>
          </p:nvSpPr>
          <p:spPr>
            <a:xfrm>
              <a:off x="3083104" y="2629206"/>
              <a:ext cx="32067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*</a:t>
              </a:r>
              <a:endParaRPr lang="pt-BR" sz="1200" dirty="0"/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F55C33CD-20D3-46BB-BE17-25A52C556D86}"/>
                </a:ext>
              </a:extLst>
            </p:cNvPr>
            <p:cNvSpPr txBox="1"/>
            <p:nvPr/>
          </p:nvSpPr>
          <p:spPr>
            <a:xfrm>
              <a:off x="2284860" y="3395743"/>
              <a:ext cx="32701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2</a:t>
              </a:r>
              <a:endParaRPr lang="pt-BR" sz="1200" dirty="0"/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DCBCB77E-9322-40DE-B498-0EDBC20DD2D9}"/>
                </a:ext>
              </a:extLst>
            </p:cNvPr>
            <p:cNvSpPr txBox="1"/>
            <p:nvPr/>
          </p:nvSpPr>
          <p:spPr>
            <a:xfrm>
              <a:off x="4052842" y="3387311"/>
              <a:ext cx="35128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[]</a:t>
              </a:r>
              <a:endParaRPr lang="pt-BR" sz="1200" dirty="0"/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D8EB76DC-E2C4-4A5F-9DAF-F9F756FA0A1D}"/>
                </a:ext>
              </a:extLst>
            </p:cNvPr>
            <p:cNvSpPr/>
            <p:nvPr/>
          </p:nvSpPr>
          <p:spPr>
            <a:xfrm>
              <a:off x="4905772" y="5185342"/>
              <a:ext cx="49962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Id</a:t>
              </a:r>
              <a:endParaRPr lang="pt-BR" sz="1400" dirty="0">
                <a:latin typeface="Consolas" panose="020B0609020204030204" pitchFamily="49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91DE1B16-689C-41C2-8978-B68E9181688C}"/>
                </a:ext>
              </a:extLst>
            </p:cNvPr>
            <p:cNvSpPr/>
            <p:nvPr/>
          </p:nvSpPr>
          <p:spPr>
            <a:xfrm>
              <a:off x="4309351" y="5185342"/>
              <a:ext cx="49962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Id</a:t>
              </a:r>
            </a:p>
          </p:txBody>
        </p: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727AC108-5192-4419-92D8-106BEE7305DF}"/>
                </a:ext>
              </a:extLst>
            </p:cNvPr>
            <p:cNvCxnSpPr>
              <a:cxnSpLocks/>
              <a:stCxn id="6" idx="2"/>
              <a:endCxn id="55" idx="0"/>
            </p:cNvCxnSpPr>
            <p:nvPr/>
          </p:nvCxnSpPr>
          <p:spPr>
            <a:xfrm flipH="1">
              <a:off x="4559163" y="4792950"/>
              <a:ext cx="123646" cy="392392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17CEBC07-A765-4A27-8A68-01BE71F1DE1C}"/>
                </a:ext>
              </a:extLst>
            </p:cNvPr>
            <p:cNvCxnSpPr>
              <a:cxnSpLocks/>
              <a:stCxn id="6" idx="2"/>
              <a:endCxn id="54" idx="0"/>
            </p:cNvCxnSpPr>
            <p:nvPr/>
          </p:nvCxnSpPr>
          <p:spPr>
            <a:xfrm>
              <a:off x="4682809" y="4792950"/>
              <a:ext cx="472775" cy="392392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52D41784-808D-4E6D-892C-CAA8DC19B260}"/>
                </a:ext>
              </a:extLst>
            </p:cNvPr>
            <p:cNvSpPr txBox="1"/>
            <p:nvPr/>
          </p:nvSpPr>
          <p:spPr>
            <a:xfrm>
              <a:off x="4262978" y="4875442"/>
              <a:ext cx="31535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j</a:t>
              </a:r>
              <a:endParaRPr lang="pt-BR" sz="1200" dirty="0"/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E7BC6B44-D0D1-46E1-BC48-580E0F9902C8}"/>
                </a:ext>
              </a:extLst>
            </p:cNvPr>
            <p:cNvSpPr txBox="1"/>
            <p:nvPr/>
          </p:nvSpPr>
          <p:spPr>
            <a:xfrm>
              <a:off x="5152993" y="4875443"/>
              <a:ext cx="31535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k</a:t>
              </a:r>
              <a:endParaRPr lang="pt-BR" sz="1200" dirty="0"/>
            </a:p>
          </p:txBody>
        </p:sp>
        <p:sp>
          <p:nvSpPr>
            <p:cNvPr id="107" name="Retângulo: Cantos Arredondados 106">
              <a:extLst>
                <a:ext uri="{FF2B5EF4-FFF2-40B4-BE49-F238E27FC236}">
                  <a16:creationId xmlns:a16="http://schemas.microsoft.com/office/drawing/2014/main" id="{A1466DDA-A964-4473-B5B8-19E5F65D0F64}"/>
                </a:ext>
              </a:extLst>
            </p:cNvPr>
            <p:cNvSpPr/>
            <p:nvPr/>
          </p:nvSpPr>
          <p:spPr>
            <a:xfrm>
              <a:off x="1682848" y="3672401"/>
              <a:ext cx="49962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Id</a:t>
              </a:r>
              <a:endParaRPr lang="pt-BR" sz="1400" dirty="0">
                <a:latin typeface="Consolas" panose="020B0609020204030204" pitchFamily="49" charset="0"/>
              </a:endParaRPr>
            </a:p>
          </p:txBody>
        </p:sp>
        <p:sp>
          <p:nvSpPr>
            <p:cNvPr id="108" name="Retângulo: Cantos Arredondados 107">
              <a:extLst>
                <a:ext uri="{FF2B5EF4-FFF2-40B4-BE49-F238E27FC236}">
                  <a16:creationId xmlns:a16="http://schemas.microsoft.com/office/drawing/2014/main" id="{0903E829-88A6-48A1-8A2F-AD18150C604B}"/>
                </a:ext>
              </a:extLst>
            </p:cNvPr>
            <p:cNvSpPr/>
            <p:nvPr/>
          </p:nvSpPr>
          <p:spPr>
            <a:xfrm>
              <a:off x="1086160" y="3675101"/>
              <a:ext cx="49962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Id</a:t>
              </a:r>
            </a:p>
          </p:txBody>
        </p: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B73A4F6E-9078-4311-8A3B-9F30BF7614E3}"/>
                </a:ext>
              </a:extLst>
            </p:cNvPr>
            <p:cNvCxnSpPr>
              <a:cxnSpLocks/>
              <a:stCxn id="40" idx="2"/>
              <a:endCxn id="108" idx="0"/>
            </p:cNvCxnSpPr>
            <p:nvPr/>
          </p:nvCxnSpPr>
          <p:spPr>
            <a:xfrm flipH="1">
              <a:off x="1335972" y="3292194"/>
              <a:ext cx="441717" cy="382907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to 109">
              <a:extLst>
                <a:ext uri="{FF2B5EF4-FFF2-40B4-BE49-F238E27FC236}">
                  <a16:creationId xmlns:a16="http://schemas.microsoft.com/office/drawing/2014/main" id="{933D7295-E3B5-4093-9573-379E295A2577}"/>
                </a:ext>
              </a:extLst>
            </p:cNvPr>
            <p:cNvCxnSpPr>
              <a:cxnSpLocks/>
              <a:stCxn id="40" idx="2"/>
              <a:endCxn id="107" idx="0"/>
            </p:cNvCxnSpPr>
            <p:nvPr/>
          </p:nvCxnSpPr>
          <p:spPr>
            <a:xfrm>
              <a:off x="1777689" y="3292194"/>
              <a:ext cx="154971" cy="380207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CaixaDeTexto 110">
              <a:extLst>
                <a:ext uri="{FF2B5EF4-FFF2-40B4-BE49-F238E27FC236}">
                  <a16:creationId xmlns:a16="http://schemas.microsoft.com/office/drawing/2014/main" id="{D199A32B-7A0E-47EB-AA6C-E223D9ED923D}"/>
                </a:ext>
              </a:extLst>
            </p:cNvPr>
            <p:cNvSpPr txBox="1"/>
            <p:nvPr/>
          </p:nvSpPr>
          <p:spPr>
            <a:xfrm>
              <a:off x="1044297" y="3393080"/>
              <a:ext cx="31535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a</a:t>
              </a:r>
              <a:endParaRPr lang="pt-BR" sz="1200" dirty="0"/>
            </a:p>
          </p:txBody>
        </p:sp>
        <p:sp>
          <p:nvSpPr>
            <p:cNvPr id="112" name="CaixaDeTexto 111">
              <a:extLst>
                <a:ext uri="{FF2B5EF4-FFF2-40B4-BE49-F238E27FC236}">
                  <a16:creationId xmlns:a16="http://schemas.microsoft.com/office/drawing/2014/main" id="{D6A193EE-F096-4D7D-90D2-16D281EFFC36}"/>
                </a:ext>
              </a:extLst>
            </p:cNvPr>
            <p:cNvSpPr txBox="1"/>
            <p:nvPr/>
          </p:nvSpPr>
          <p:spPr>
            <a:xfrm>
              <a:off x="1879781" y="3393080"/>
              <a:ext cx="31535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i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20171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89EED1-A4CE-46BD-9961-6CB861A7C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Geração</a:t>
            </a:r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8992D1BC-3A94-4C9B-9F99-03A2E000E2D4}"/>
              </a:ext>
            </a:extLst>
          </p:cNvPr>
          <p:cNvSpPr txBox="1"/>
          <p:nvPr/>
        </p:nvSpPr>
        <p:spPr>
          <a:xfrm>
            <a:off x="900077" y="4767014"/>
            <a:ext cx="306686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a[i] = 2*a[j-k]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---------------</a:t>
            </a:r>
          </a:p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1: t3 = 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Rvalue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(j) – 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Rvalue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(k)</a:t>
            </a:r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2: t2 = Access(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a,Rvalue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(-))</a:t>
            </a:r>
          </a:p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3: t1 = 2 * </a:t>
            </a:r>
            <a:r>
              <a:rPr lang="pt-BR" sz="1400" dirty="0">
                <a:solidFill>
                  <a:srgbClr val="FFC000"/>
                </a:solidFill>
                <a:latin typeface="Consolas" panose="020B0609020204030204" pitchFamily="49" charset="0"/>
              </a:rPr>
              <a:t>t2</a:t>
            </a:r>
          </a:p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4: </a:t>
            </a:r>
            <a:r>
              <a:rPr lang="pt-BR" sz="1400" dirty="0">
                <a:latin typeface="Consolas" panose="020B0609020204030204" pitchFamily="49" charset="0"/>
              </a:rPr>
              <a:t>a[i]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FFC000"/>
                </a:solidFill>
                <a:latin typeface="Consolas" panose="020B0609020204030204" pitchFamily="49" charset="0"/>
              </a:rPr>
              <a:t>t1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BD3F6B9F-0CFC-404F-81E5-F42D51231947}"/>
              </a:ext>
            </a:extLst>
          </p:cNvPr>
          <p:cNvSpPr txBox="1"/>
          <p:nvPr/>
        </p:nvSpPr>
        <p:spPr>
          <a:xfrm>
            <a:off x="6094412" y="3482546"/>
            <a:ext cx="511229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Expr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Rvalue</a:t>
            </a:r>
            <a:r>
              <a:rPr lang="pt-BR" sz="1200" dirty="0">
                <a:latin typeface="Consolas" panose="020B0609020204030204" pitchFamily="49" charset="0"/>
              </a:rPr>
              <a:t>(n: </a:t>
            </a:r>
            <a:r>
              <a:rPr lang="pt-BR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Expr</a:t>
            </a:r>
            <a:r>
              <a:rPr lang="pt-BR" sz="1200" dirty="0">
                <a:latin typeface="Consolas" panose="020B0609020204030204" pitchFamily="49" charset="0"/>
              </a:rPr>
              <a:t>)</a:t>
            </a:r>
            <a:endParaRPr lang="pt-BR" sz="1200" dirty="0">
              <a:solidFill>
                <a:schemeClr val="accent3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latin typeface="Consolas" panose="020B0609020204030204" pitchFamily="49" charset="0"/>
              </a:rPr>
              <a:t>(n é um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pt-BR" sz="1200" i="1" dirty="0">
                <a:latin typeface="Consolas" panose="020B0609020204030204" pitchFamily="49" charset="0"/>
              </a:rPr>
              <a:t> </a:t>
            </a:r>
            <a:r>
              <a:rPr lang="pt-BR" sz="1200" dirty="0">
                <a:latin typeface="Consolas" panose="020B0609020204030204" pitchFamily="49" charset="0"/>
              </a:rPr>
              <a:t>ou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Constant</a:t>
            </a:r>
            <a:r>
              <a:rPr lang="pt-BR" sz="1200" dirty="0">
                <a:latin typeface="Consolas" panose="020B0609020204030204" pitchFamily="49" charset="0"/>
              </a:rPr>
              <a:t>) </a:t>
            </a:r>
            <a:r>
              <a:rPr lang="pt-BR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200" dirty="0">
                <a:latin typeface="Consolas" panose="020B0609020204030204" pitchFamily="49" charset="0"/>
              </a:rPr>
              <a:t> n;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200" dirty="0">
                <a:latin typeface="Consolas" panose="020B0609020204030204" pitchFamily="49" charset="0"/>
              </a:rPr>
              <a:t> (n é um nó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Ari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b="1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op</a:t>
            </a:r>
            <a:r>
              <a:rPr lang="pt-BR" sz="1200" dirty="0" err="1">
                <a:latin typeface="Consolas" panose="020B0609020204030204" pitchFamily="49" charset="0"/>
              </a:rPr>
              <a:t>,y,z</a:t>
            </a:r>
            <a:r>
              <a:rPr lang="pt-BR" sz="1200" dirty="0">
                <a:latin typeface="Consolas" panose="020B0609020204030204" pitchFamily="49" charset="0"/>
              </a:rPr>
              <a:t>) ou um nó </a:t>
            </a:r>
            <a:r>
              <a:rPr lang="pt-BR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Rel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b="1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op</a:t>
            </a:r>
            <a:r>
              <a:rPr lang="pt-BR" sz="1200" dirty="0" err="1">
                <a:latin typeface="Consolas" panose="020B0609020204030204" pitchFamily="49" charset="0"/>
              </a:rPr>
              <a:t>,y,z</a:t>
            </a:r>
            <a:r>
              <a:rPr lang="pt-BR" sz="1200" dirty="0">
                <a:latin typeface="Consolas" panose="020B0609020204030204" pitchFamily="49" charset="0"/>
              </a:rPr>
              <a:t>)) {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t = novo temporário;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emite string para t = </a:t>
            </a:r>
            <a:r>
              <a:rPr lang="pt-BR" sz="12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Rvalue</a:t>
            </a:r>
            <a:r>
              <a:rPr lang="pt-BR" sz="1200" dirty="0">
                <a:latin typeface="Consolas" panose="020B0609020204030204" pitchFamily="49" charset="0"/>
              </a:rPr>
              <a:t>(y) </a:t>
            </a:r>
            <a:r>
              <a:rPr lang="pt-BR" sz="1200" b="1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op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Rvalue</a:t>
            </a:r>
            <a:r>
              <a:rPr lang="pt-BR" sz="1200" dirty="0">
                <a:latin typeface="Consolas" panose="020B0609020204030204" pitchFamily="49" charset="0"/>
              </a:rPr>
              <a:t>(z); 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</a:t>
            </a:r>
            <a:r>
              <a:rPr lang="pt-BR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200" dirty="0">
                <a:latin typeface="Consolas" panose="020B0609020204030204" pitchFamily="49" charset="0"/>
              </a:rPr>
              <a:t> um novo nó para t;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}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200" dirty="0">
                <a:latin typeface="Consolas" panose="020B0609020204030204" pitchFamily="49" charset="0"/>
              </a:rPr>
              <a:t> (n é um nó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Access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dirty="0" err="1">
                <a:latin typeface="Consolas" panose="020B0609020204030204" pitchFamily="49" charset="0"/>
              </a:rPr>
              <a:t>y,z</a:t>
            </a:r>
            <a:r>
              <a:rPr lang="pt-BR" sz="1200" dirty="0">
                <a:latin typeface="Consolas" panose="020B0609020204030204" pitchFamily="49" charset="0"/>
              </a:rPr>
              <a:t>)) {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t = novo temporário;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chame </a:t>
            </a:r>
            <a:r>
              <a:rPr lang="pt-BR" sz="12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Lvalue</a:t>
            </a:r>
            <a:r>
              <a:rPr lang="pt-BR" sz="1200" dirty="0">
                <a:latin typeface="Consolas" panose="020B0609020204030204" pitchFamily="49" charset="0"/>
              </a:rPr>
              <a:t>(n), que retorna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Access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dirty="0" err="1">
                <a:latin typeface="Consolas" panose="020B0609020204030204" pitchFamily="49" charset="0"/>
              </a:rPr>
              <a:t>y,z</a:t>
            </a:r>
            <a:r>
              <a:rPr lang="pt-BR" sz="1200" dirty="0">
                <a:latin typeface="Consolas" panose="020B0609020204030204" pitchFamily="49" charset="0"/>
              </a:rPr>
              <a:t>');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emite </a:t>
            </a:r>
            <a:r>
              <a:rPr lang="pt-BR" sz="1200" dirty="0" err="1">
                <a:latin typeface="Consolas" panose="020B0609020204030204" pitchFamily="49" charset="0"/>
              </a:rPr>
              <a:t>string</a:t>
            </a:r>
            <a:r>
              <a:rPr lang="pt-BR" sz="1200" dirty="0">
                <a:latin typeface="Consolas" panose="020B0609020204030204" pitchFamily="49" charset="0"/>
              </a:rPr>
              <a:t> para t =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Access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dirty="0" err="1">
                <a:latin typeface="Consolas" panose="020B0609020204030204" pitchFamily="49" charset="0"/>
              </a:rPr>
              <a:t>y,z</a:t>
            </a:r>
            <a:r>
              <a:rPr lang="pt-BR" sz="1200" dirty="0">
                <a:latin typeface="Consolas" panose="020B0609020204030204" pitchFamily="49" charset="0"/>
              </a:rPr>
              <a:t>'); 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</a:t>
            </a:r>
            <a:r>
              <a:rPr lang="pt-BR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200" dirty="0">
                <a:latin typeface="Consolas" panose="020B0609020204030204" pitchFamily="49" charset="0"/>
              </a:rPr>
              <a:t> um novo nó para t;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}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92EE85FD-E8FE-4236-99F3-D7019D0A22C4}"/>
              </a:ext>
            </a:extLst>
          </p:cNvPr>
          <p:cNvSpPr txBox="1"/>
          <p:nvPr/>
        </p:nvSpPr>
        <p:spPr>
          <a:xfrm>
            <a:off x="6094412" y="1912886"/>
            <a:ext cx="45175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Expr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Lvalue</a:t>
            </a:r>
            <a:r>
              <a:rPr lang="pt-BR" sz="1200" dirty="0">
                <a:latin typeface="Consolas" panose="020B0609020204030204" pitchFamily="49" charset="0"/>
              </a:rPr>
              <a:t>(n: </a:t>
            </a:r>
            <a:r>
              <a:rPr lang="pt-BR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Expr</a:t>
            </a:r>
            <a:r>
              <a:rPr lang="pt-BR" sz="1200" dirty="0">
                <a:latin typeface="Consolas" panose="020B0609020204030204" pitchFamily="49" charset="0"/>
              </a:rPr>
              <a:t>)</a:t>
            </a:r>
            <a:endParaRPr lang="pt-BR" sz="1200" dirty="0">
              <a:solidFill>
                <a:schemeClr val="accent3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latin typeface="Consolas" panose="020B0609020204030204" pitchFamily="49" charset="0"/>
              </a:rPr>
              <a:t>(n é um nó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pt-BR" sz="1200" dirty="0">
                <a:latin typeface="Consolas" panose="020B0609020204030204" pitchFamily="49" charset="0"/>
              </a:rPr>
              <a:t>) </a:t>
            </a:r>
            <a:r>
              <a:rPr lang="pt-BR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200" dirty="0">
                <a:latin typeface="Consolas" panose="020B0609020204030204" pitchFamily="49" charset="0"/>
              </a:rPr>
              <a:t> n;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200" dirty="0">
                <a:latin typeface="Consolas" panose="020B0609020204030204" pitchFamily="49" charset="0"/>
              </a:rPr>
              <a:t> (n é um nó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Access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dirty="0" err="1">
                <a:latin typeface="Consolas" panose="020B0609020204030204" pitchFamily="49" charset="0"/>
              </a:rPr>
              <a:t>y,z</a:t>
            </a:r>
            <a:r>
              <a:rPr lang="pt-BR" sz="1200" dirty="0">
                <a:latin typeface="Consolas" panose="020B0609020204030204" pitchFamily="49" charset="0"/>
              </a:rPr>
              <a:t>) e y é um nó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pt-BR" sz="1200" dirty="0">
                <a:latin typeface="Consolas" panose="020B0609020204030204" pitchFamily="49" charset="0"/>
              </a:rPr>
              <a:t>) 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</a:t>
            </a:r>
            <a:r>
              <a:rPr lang="pt-BR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Access</a:t>
            </a:r>
            <a:r>
              <a:rPr lang="pt-BR" sz="1200" dirty="0">
                <a:latin typeface="Consolas" panose="020B0609020204030204" pitchFamily="49" charset="0"/>
              </a:rPr>
              <a:t>(y, </a:t>
            </a:r>
            <a:r>
              <a:rPr lang="pt-BR" sz="12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Rvalue</a:t>
            </a:r>
            <a:r>
              <a:rPr lang="pt-BR" sz="1200" dirty="0">
                <a:latin typeface="Consolas" panose="020B0609020204030204" pitchFamily="49" charset="0"/>
              </a:rPr>
              <a:t>(z));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else</a:t>
            </a:r>
            <a:endParaRPr lang="pt-BR" sz="1200" dirty="0">
              <a:solidFill>
                <a:schemeClr val="bg2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latin typeface="Consolas" panose="020B0609020204030204" pitchFamily="49" charset="0"/>
              </a:rPr>
              <a:t>       </a:t>
            </a:r>
            <a:r>
              <a:rPr lang="pt-BR" sz="1200" dirty="0" err="1">
                <a:latin typeface="Consolas" panose="020B0609020204030204" pitchFamily="49" charset="0"/>
              </a:rPr>
              <a:t>SyntaxError</a:t>
            </a:r>
            <a:r>
              <a:rPr lang="pt-BR" sz="12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26" name="Agrupar 125">
            <a:extLst>
              <a:ext uri="{FF2B5EF4-FFF2-40B4-BE49-F238E27FC236}">
                <a16:creationId xmlns:a16="http://schemas.microsoft.com/office/drawing/2014/main" id="{F1497F45-F39F-4EBE-B72F-9200740D8C50}"/>
              </a:ext>
            </a:extLst>
          </p:cNvPr>
          <p:cNvGrpSpPr/>
          <p:nvPr/>
        </p:nvGrpSpPr>
        <p:grpSpPr>
          <a:xfrm>
            <a:off x="1044297" y="2000044"/>
            <a:ext cx="4424055" cy="3554630"/>
            <a:chOff x="1044297" y="2000044"/>
            <a:chExt cx="4424055" cy="3554630"/>
          </a:xfrm>
        </p:grpSpPr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3758A801-5080-4C28-883F-835DAA67DBAF}"/>
                </a:ext>
              </a:extLst>
            </p:cNvPr>
            <p:cNvSpPr/>
            <p:nvPr/>
          </p:nvSpPr>
          <p:spPr>
            <a:xfrm>
              <a:off x="4279318" y="4423618"/>
              <a:ext cx="806982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Ari</a:t>
              </a:r>
              <a:endParaRPr lang="pt-BR" sz="1400" dirty="0">
                <a:latin typeface="Consolas" panose="020B0609020204030204" pitchFamily="49" charset="0"/>
              </a:endParaRPr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526182FB-52F6-4E91-AA58-CB08B3C9B9D7}"/>
                </a:ext>
              </a:extLst>
            </p:cNvPr>
            <p:cNvSpPr/>
            <p:nvPr/>
          </p:nvSpPr>
          <p:spPr>
            <a:xfrm>
              <a:off x="3662409" y="4432313"/>
              <a:ext cx="49962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Id</a:t>
              </a:r>
            </a:p>
          </p:txBody>
        </p: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78557CBD-E213-4987-B337-F983589B11CB}"/>
                </a:ext>
              </a:extLst>
            </p:cNvPr>
            <p:cNvCxnSpPr>
              <a:cxnSpLocks/>
              <a:stCxn id="27" idx="2"/>
              <a:endCxn id="7" idx="0"/>
            </p:cNvCxnSpPr>
            <p:nvPr/>
          </p:nvCxnSpPr>
          <p:spPr>
            <a:xfrm flipH="1">
              <a:off x="3912221" y="4041733"/>
              <a:ext cx="33575" cy="39058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7CEAD0D5-BDC9-4D17-AEF5-4889C341B4E4}"/>
                </a:ext>
              </a:extLst>
            </p:cNvPr>
            <p:cNvCxnSpPr>
              <a:cxnSpLocks/>
              <a:stCxn id="27" idx="2"/>
              <a:endCxn id="6" idx="0"/>
            </p:cNvCxnSpPr>
            <p:nvPr/>
          </p:nvCxnSpPr>
          <p:spPr>
            <a:xfrm>
              <a:off x="3945796" y="4041733"/>
              <a:ext cx="737013" cy="381885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C324FF08-9800-496E-828B-C1108CDF6631}"/>
                </a:ext>
              </a:extLst>
            </p:cNvPr>
            <p:cNvSpPr txBox="1"/>
            <p:nvPr/>
          </p:nvSpPr>
          <p:spPr>
            <a:xfrm>
              <a:off x="3579688" y="4153783"/>
              <a:ext cx="31535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a</a:t>
              </a:r>
              <a:endParaRPr lang="pt-BR" sz="1200" dirty="0"/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98C94BFB-EE6F-45D4-A3DB-7745E3926921}"/>
                </a:ext>
              </a:extLst>
            </p:cNvPr>
            <p:cNvSpPr/>
            <p:nvPr/>
          </p:nvSpPr>
          <p:spPr>
            <a:xfrm>
              <a:off x="3520399" y="3672401"/>
              <a:ext cx="85079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Access</a:t>
              </a:r>
              <a:endParaRPr lang="pt-BR" sz="1400" dirty="0">
                <a:latin typeface="Consolas" panose="020B0609020204030204" pitchFamily="49" charset="0"/>
              </a:endParaRPr>
            </a:p>
          </p:txBody>
        </p:sp>
        <p:sp>
          <p:nvSpPr>
            <p:cNvPr id="28" name="Retângulo: Cantos Arredondados 27">
              <a:extLst>
                <a:ext uri="{FF2B5EF4-FFF2-40B4-BE49-F238E27FC236}">
                  <a16:creationId xmlns:a16="http://schemas.microsoft.com/office/drawing/2014/main" id="{9C83C807-B1BB-4E19-B4E8-DB753E042102}"/>
                </a:ext>
              </a:extLst>
            </p:cNvPr>
            <p:cNvSpPr/>
            <p:nvPr/>
          </p:nvSpPr>
          <p:spPr>
            <a:xfrm>
              <a:off x="2330443" y="3672401"/>
              <a:ext cx="912996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Constant</a:t>
              </a:r>
            </a:p>
          </p:txBody>
        </p: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43DBA321-06D1-4766-B563-B4C3E86DA4FD}"/>
                </a:ext>
              </a:extLst>
            </p:cNvPr>
            <p:cNvCxnSpPr>
              <a:cxnSpLocks/>
              <a:stCxn id="39" idx="2"/>
              <a:endCxn id="28" idx="0"/>
            </p:cNvCxnSpPr>
            <p:nvPr/>
          </p:nvCxnSpPr>
          <p:spPr>
            <a:xfrm flipH="1">
              <a:off x="2786941" y="3292194"/>
              <a:ext cx="175008" cy="380207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C402D926-79EE-48FC-9793-7A4473A6E6DB}"/>
                </a:ext>
              </a:extLst>
            </p:cNvPr>
            <p:cNvCxnSpPr>
              <a:cxnSpLocks/>
              <a:stCxn id="39" idx="2"/>
              <a:endCxn id="27" idx="0"/>
            </p:cNvCxnSpPr>
            <p:nvPr/>
          </p:nvCxnSpPr>
          <p:spPr>
            <a:xfrm>
              <a:off x="2961949" y="3292194"/>
              <a:ext cx="983847" cy="380207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A46CC663-2251-4B28-A58F-63710AFF6E4B}"/>
                </a:ext>
              </a:extLst>
            </p:cNvPr>
            <p:cNvSpPr txBox="1"/>
            <p:nvPr/>
          </p:nvSpPr>
          <p:spPr>
            <a:xfrm>
              <a:off x="4748901" y="4153783"/>
              <a:ext cx="33739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-</a:t>
              </a:r>
              <a:endParaRPr lang="pt-BR" sz="1200" dirty="0"/>
            </a:p>
          </p:txBody>
        </p: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FDFAD54C-4115-4DDB-B385-F37666C3D16E}"/>
                </a:ext>
              </a:extLst>
            </p:cNvPr>
            <p:cNvSpPr/>
            <p:nvPr/>
          </p:nvSpPr>
          <p:spPr>
            <a:xfrm>
              <a:off x="2536552" y="2922862"/>
              <a:ext cx="85079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Ari</a:t>
              </a:r>
              <a:endParaRPr lang="pt-BR" sz="1400" dirty="0">
                <a:latin typeface="Consolas" panose="020B0609020204030204" pitchFamily="49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7B9AAF5B-0313-45FC-AD5A-5405809454B9}"/>
                </a:ext>
              </a:extLst>
            </p:cNvPr>
            <p:cNvSpPr/>
            <p:nvPr/>
          </p:nvSpPr>
          <p:spPr>
            <a:xfrm>
              <a:off x="1352292" y="2922862"/>
              <a:ext cx="85079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Access</a:t>
              </a:r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171EC352-A2E1-4BCE-8B0D-6A31B23F2EB9}"/>
                </a:ext>
              </a:extLst>
            </p:cNvPr>
            <p:cNvSpPr/>
            <p:nvPr/>
          </p:nvSpPr>
          <p:spPr>
            <a:xfrm>
              <a:off x="1989956" y="2276872"/>
              <a:ext cx="726652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Assign </a:t>
              </a:r>
            </a:p>
          </p:txBody>
        </p:sp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1821590C-0AAA-45AD-A8DA-AD0883ED163B}"/>
                </a:ext>
              </a:extLst>
            </p:cNvPr>
            <p:cNvCxnSpPr>
              <a:cxnSpLocks/>
              <a:stCxn id="41" idx="2"/>
              <a:endCxn id="40" idx="0"/>
            </p:cNvCxnSpPr>
            <p:nvPr/>
          </p:nvCxnSpPr>
          <p:spPr>
            <a:xfrm flipH="1">
              <a:off x="1777689" y="2646204"/>
              <a:ext cx="575593" cy="276658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>
              <a:extLst>
                <a:ext uri="{FF2B5EF4-FFF2-40B4-BE49-F238E27FC236}">
                  <a16:creationId xmlns:a16="http://schemas.microsoft.com/office/drawing/2014/main" id="{8F586894-0DED-47D5-B7DC-C30FD9D36CCF}"/>
                </a:ext>
              </a:extLst>
            </p:cNvPr>
            <p:cNvCxnSpPr>
              <a:cxnSpLocks/>
              <a:stCxn id="41" idx="2"/>
              <a:endCxn id="39" idx="0"/>
            </p:cNvCxnSpPr>
            <p:nvPr/>
          </p:nvCxnSpPr>
          <p:spPr>
            <a:xfrm>
              <a:off x="2353282" y="2646204"/>
              <a:ext cx="608667" cy="276658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C13F6C1B-E486-4707-806B-7896CDCAF74B}"/>
                </a:ext>
              </a:extLst>
            </p:cNvPr>
            <p:cNvSpPr txBox="1"/>
            <p:nvPr/>
          </p:nvSpPr>
          <p:spPr>
            <a:xfrm>
              <a:off x="2195602" y="2000044"/>
              <a:ext cx="31535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=</a:t>
              </a:r>
              <a:endParaRPr lang="pt-BR" sz="1200" dirty="0"/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1F80A6F8-9160-47D9-B4AA-E25FE71C85DA}"/>
                </a:ext>
              </a:extLst>
            </p:cNvPr>
            <p:cNvSpPr txBox="1"/>
            <p:nvPr/>
          </p:nvSpPr>
          <p:spPr>
            <a:xfrm>
              <a:off x="1323211" y="2629205"/>
              <a:ext cx="41255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[]</a:t>
              </a:r>
              <a:endParaRPr lang="pt-BR" sz="1200" dirty="0"/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4908D950-D087-4D4F-BFA2-DF91FF79BA58}"/>
                </a:ext>
              </a:extLst>
            </p:cNvPr>
            <p:cNvSpPr txBox="1"/>
            <p:nvPr/>
          </p:nvSpPr>
          <p:spPr>
            <a:xfrm>
              <a:off x="3083104" y="2629206"/>
              <a:ext cx="32067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*</a:t>
              </a:r>
              <a:endParaRPr lang="pt-BR" sz="1200" dirty="0"/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F55C33CD-20D3-46BB-BE17-25A52C556D86}"/>
                </a:ext>
              </a:extLst>
            </p:cNvPr>
            <p:cNvSpPr txBox="1"/>
            <p:nvPr/>
          </p:nvSpPr>
          <p:spPr>
            <a:xfrm>
              <a:off x="2284860" y="3395743"/>
              <a:ext cx="32701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2</a:t>
              </a:r>
              <a:endParaRPr lang="pt-BR" sz="1200" dirty="0"/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DCBCB77E-9322-40DE-B498-0EDBC20DD2D9}"/>
                </a:ext>
              </a:extLst>
            </p:cNvPr>
            <p:cNvSpPr txBox="1"/>
            <p:nvPr/>
          </p:nvSpPr>
          <p:spPr>
            <a:xfrm>
              <a:off x="4052842" y="3387311"/>
              <a:ext cx="35128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[]</a:t>
              </a:r>
              <a:endParaRPr lang="pt-BR" sz="1200" dirty="0"/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D8EB76DC-E2C4-4A5F-9DAF-F9F756FA0A1D}"/>
                </a:ext>
              </a:extLst>
            </p:cNvPr>
            <p:cNvSpPr/>
            <p:nvPr/>
          </p:nvSpPr>
          <p:spPr>
            <a:xfrm>
              <a:off x="4905772" y="5185342"/>
              <a:ext cx="49962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Id</a:t>
              </a:r>
              <a:endParaRPr lang="pt-BR" sz="1400" dirty="0">
                <a:latin typeface="Consolas" panose="020B0609020204030204" pitchFamily="49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91DE1B16-689C-41C2-8978-B68E9181688C}"/>
                </a:ext>
              </a:extLst>
            </p:cNvPr>
            <p:cNvSpPr/>
            <p:nvPr/>
          </p:nvSpPr>
          <p:spPr>
            <a:xfrm>
              <a:off x="4309351" y="5185342"/>
              <a:ext cx="49962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Id</a:t>
              </a:r>
            </a:p>
          </p:txBody>
        </p: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727AC108-5192-4419-92D8-106BEE7305DF}"/>
                </a:ext>
              </a:extLst>
            </p:cNvPr>
            <p:cNvCxnSpPr>
              <a:cxnSpLocks/>
              <a:stCxn id="6" idx="2"/>
              <a:endCxn id="55" idx="0"/>
            </p:cNvCxnSpPr>
            <p:nvPr/>
          </p:nvCxnSpPr>
          <p:spPr>
            <a:xfrm flipH="1">
              <a:off x="4559163" y="4792950"/>
              <a:ext cx="123646" cy="392392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17CEBC07-A765-4A27-8A68-01BE71F1DE1C}"/>
                </a:ext>
              </a:extLst>
            </p:cNvPr>
            <p:cNvCxnSpPr>
              <a:cxnSpLocks/>
              <a:stCxn id="6" idx="2"/>
              <a:endCxn id="54" idx="0"/>
            </p:cNvCxnSpPr>
            <p:nvPr/>
          </p:nvCxnSpPr>
          <p:spPr>
            <a:xfrm>
              <a:off x="4682809" y="4792950"/>
              <a:ext cx="472775" cy="392392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52D41784-808D-4E6D-892C-CAA8DC19B260}"/>
                </a:ext>
              </a:extLst>
            </p:cNvPr>
            <p:cNvSpPr txBox="1"/>
            <p:nvPr/>
          </p:nvSpPr>
          <p:spPr>
            <a:xfrm>
              <a:off x="4262978" y="4875442"/>
              <a:ext cx="31535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j</a:t>
              </a:r>
              <a:endParaRPr lang="pt-BR" sz="1200" dirty="0"/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E7BC6B44-D0D1-46E1-BC48-580E0F9902C8}"/>
                </a:ext>
              </a:extLst>
            </p:cNvPr>
            <p:cNvSpPr txBox="1"/>
            <p:nvPr/>
          </p:nvSpPr>
          <p:spPr>
            <a:xfrm>
              <a:off x="5152993" y="4875443"/>
              <a:ext cx="31535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k</a:t>
              </a:r>
              <a:endParaRPr lang="pt-BR" sz="1200" dirty="0"/>
            </a:p>
          </p:txBody>
        </p:sp>
        <p:sp>
          <p:nvSpPr>
            <p:cNvPr id="107" name="Retângulo: Cantos Arredondados 106">
              <a:extLst>
                <a:ext uri="{FF2B5EF4-FFF2-40B4-BE49-F238E27FC236}">
                  <a16:creationId xmlns:a16="http://schemas.microsoft.com/office/drawing/2014/main" id="{A1466DDA-A964-4473-B5B8-19E5F65D0F64}"/>
                </a:ext>
              </a:extLst>
            </p:cNvPr>
            <p:cNvSpPr/>
            <p:nvPr/>
          </p:nvSpPr>
          <p:spPr>
            <a:xfrm>
              <a:off x="1682848" y="3672401"/>
              <a:ext cx="49962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Id</a:t>
              </a:r>
              <a:endParaRPr lang="pt-BR" sz="1400" dirty="0">
                <a:latin typeface="Consolas" panose="020B0609020204030204" pitchFamily="49" charset="0"/>
              </a:endParaRPr>
            </a:p>
          </p:txBody>
        </p:sp>
        <p:sp>
          <p:nvSpPr>
            <p:cNvPr id="108" name="Retângulo: Cantos Arredondados 107">
              <a:extLst>
                <a:ext uri="{FF2B5EF4-FFF2-40B4-BE49-F238E27FC236}">
                  <a16:creationId xmlns:a16="http://schemas.microsoft.com/office/drawing/2014/main" id="{0903E829-88A6-48A1-8A2F-AD18150C604B}"/>
                </a:ext>
              </a:extLst>
            </p:cNvPr>
            <p:cNvSpPr/>
            <p:nvPr/>
          </p:nvSpPr>
          <p:spPr>
            <a:xfrm>
              <a:off x="1086160" y="3675101"/>
              <a:ext cx="49962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Id</a:t>
              </a:r>
            </a:p>
          </p:txBody>
        </p: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B73A4F6E-9078-4311-8A3B-9F30BF7614E3}"/>
                </a:ext>
              </a:extLst>
            </p:cNvPr>
            <p:cNvCxnSpPr>
              <a:cxnSpLocks/>
              <a:stCxn id="40" idx="2"/>
              <a:endCxn id="108" idx="0"/>
            </p:cNvCxnSpPr>
            <p:nvPr/>
          </p:nvCxnSpPr>
          <p:spPr>
            <a:xfrm flipH="1">
              <a:off x="1335972" y="3292194"/>
              <a:ext cx="441717" cy="382907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to 109">
              <a:extLst>
                <a:ext uri="{FF2B5EF4-FFF2-40B4-BE49-F238E27FC236}">
                  <a16:creationId xmlns:a16="http://schemas.microsoft.com/office/drawing/2014/main" id="{933D7295-E3B5-4093-9573-379E295A2577}"/>
                </a:ext>
              </a:extLst>
            </p:cNvPr>
            <p:cNvCxnSpPr>
              <a:cxnSpLocks/>
              <a:stCxn id="40" idx="2"/>
              <a:endCxn id="107" idx="0"/>
            </p:cNvCxnSpPr>
            <p:nvPr/>
          </p:nvCxnSpPr>
          <p:spPr>
            <a:xfrm>
              <a:off x="1777689" y="3292194"/>
              <a:ext cx="154971" cy="380207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CaixaDeTexto 110">
              <a:extLst>
                <a:ext uri="{FF2B5EF4-FFF2-40B4-BE49-F238E27FC236}">
                  <a16:creationId xmlns:a16="http://schemas.microsoft.com/office/drawing/2014/main" id="{D199A32B-7A0E-47EB-AA6C-E223D9ED923D}"/>
                </a:ext>
              </a:extLst>
            </p:cNvPr>
            <p:cNvSpPr txBox="1"/>
            <p:nvPr/>
          </p:nvSpPr>
          <p:spPr>
            <a:xfrm>
              <a:off x="1044297" y="3393080"/>
              <a:ext cx="31535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a</a:t>
              </a:r>
              <a:endParaRPr lang="pt-BR" sz="1200" dirty="0"/>
            </a:p>
          </p:txBody>
        </p:sp>
        <p:sp>
          <p:nvSpPr>
            <p:cNvPr id="112" name="CaixaDeTexto 111">
              <a:extLst>
                <a:ext uri="{FF2B5EF4-FFF2-40B4-BE49-F238E27FC236}">
                  <a16:creationId xmlns:a16="http://schemas.microsoft.com/office/drawing/2014/main" id="{D6A193EE-F096-4D7D-90D2-16D281EFFC36}"/>
                </a:ext>
              </a:extLst>
            </p:cNvPr>
            <p:cNvSpPr txBox="1"/>
            <p:nvPr/>
          </p:nvSpPr>
          <p:spPr>
            <a:xfrm>
              <a:off x="1879781" y="3393080"/>
              <a:ext cx="31535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i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58219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89EED1-A4CE-46BD-9961-6CB861A7C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Geração</a:t>
            </a:r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8992D1BC-3A94-4C9B-9F99-03A2E000E2D4}"/>
              </a:ext>
            </a:extLst>
          </p:cNvPr>
          <p:cNvSpPr txBox="1"/>
          <p:nvPr/>
        </p:nvSpPr>
        <p:spPr>
          <a:xfrm>
            <a:off x="900077" y="4767014"/>
            <a:ext cx="306686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a[i] = 2*a[j-k]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---------------</a:t>
            </a:r>
          </a:p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1: t3 = 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Rvalue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(j) – 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Rvalue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(k)</a:t>
            </a:r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2: t2 = Access(a,</a:t>
            </a:r>
            <a:r>
              <a:rPr lang="pt-BR" sz="1400" dirty="0">
                <a:solidFill>
                  <a:srgbClr val="FFC000"/>
                </a:solidFill>
                <a:latin typeface="Consolas" panose="020B0609020204030204" pitchFamily="49" charset="0"/>
              </a:rPr>
              <a:t>t3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3: t1 = 2 * </a:t>
            </a:r>
            <a:r>
              <a:rPr lang="pt-BR" sz="1400" dirty="0">
                <a:solidFill>
                  <a:srgbClr val="FFC000"/>
                </a:solidFill>
                <a:latin typeface="Consolas" panose="020B0609020204030204" pitchFamily="49" charset="0"/>
              </a:rPr>
              <a:t>t2</a:t>
            </a:r>
          </a:p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4: </a:t>
            </a:r>
            <a:r>
              <a:rPr lang="pt-BR" sz="1400" dirty="0">
                <a:latin typeface="Consolas" panose="020B0609020204030204" pitchFamily="49" charset="0"/>
              </a:rPr>
              <a:t>a[i]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FFC000"/>
                </a:solidFill>
                <a:latin typeface="Consolas" panose="020B0609020204030204" pitchFamily="49" charset="0"/>
              </a:rPr>
              <a:t>t1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BD3F6B9F-0CFC-404F-81E5-F42D51231947}"/>
              </a:ext>
            </a:extLst>
          </p:cNvPr>
          <p:cNvSpPr txBox="1"/>
          <p:nvPr/>
        </p:nvSpPr>
        <p:spPr>
          <a:xfrm>
            <a:off x="6094412" y="3482546"/>
            <a:ext cx="511229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Expr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Rvalue</a:t>
            </a:r>
            <a:r>
              <a:rPr lang="pt-BR" sz="1200" dirty="0">
                <a:latin typeface="Consolas" panose="020B0609020204030204" pitchFamily="49" charset="0"/>
              </a:rPr>
              <a:t>(n: </a:t>
            </a:r>
            <a:r>
              <a:rPr lang="pt-BR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Expr</a:t>
            </a:r>
            <a:r>
              <a:rPr lang="pt-BR" sz="1200" dirty="0">
                <a:latin typeface="Consolas" panose="020B0609020204030204" pitchFamily="49" charset="0"/>
              </a:rPr>
              <a:t>)</a:t>
            </a:r>
            <a:endParaRPr lang="pt-BR" sz="1200" dirty="0">
              <a:solidFill>
                <a:schemeClr val="accent3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latin typeface="Consolas" panose="020B0609020204030204" pitchFamily="49" charset="0"/>
              </a:rPr>
              <a:t>(n é um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pt-BR" sz="1200" i="1" dirty="0">
                <a:latin typeface="Consolas" panose="020B0609020204030204" pitchFamily="49" charset="0"/>
              </a:rPr>
              <a:t> </a:t>
            </a:r>
            <a:r>
              <a:rPr lang="pt-BR" sz="1200" dirty="0">
                <a:latin typeface="Consolas" panose="020B0609020204030204" pitchFamily="49" charset="0"/>
              </a:rPr>
              <a:t>ou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Constant</a:t>
            </a:r>
            <a:r>
              <a:rPr lang="pt-BR" sz="1200" dirty="0">
                <a:latin typeface="Consolas" panose="020B0609020204030204" pitchFamily="49" charset="0"/>
              </a:rPr>
              <a:t>) </a:t>
            </a:r>
            <a:r>
              <a:rPr lang="pt-BR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200" dirty="0">
                <a:latin typeface="Consolas" panose="020B0609020204030204" pitchFamily="49" charset="0"/>
              </a:rPr>
              <a:t> n;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200" dirty="0">
                <a:latin typeface="Consolas" panose="020B0609020204030204" pitchFamily="49" charset="0"/>
              </a:rPr>
              <a:t> (n é um nó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Ari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b="1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op</a:t>
            </a:r>
            <a:r>
              <a:rPr lang="pt-BR" sz="1200" dirty="0" err="1">
                <a:latin typeface="Consolas" panose="020B0609020204030204" pitchFamily="49" charset="0"/>
              </a:rPr>
              <a:t>,y,z</a:t>
            </a:r>
            <a:r>
              <a:rPr lang="pt-BR" sz="1200" dirty="0">
                <a:latin typeface="Consolas" panose="020B0609020204030204" pitchFamily="49" charset="0"/>
              </a:rPr>
              <a:t>) ou um nó </a:t>
            </a:r>
            <a:r>
              <a:rPr lang="pt-BR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Rel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b="1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op</a:t>
            </a:r>
            <a:r>
              <a:rPr lang="pt-BR" sz="1200" dirty="0" err="1">
                <a:latin typeface="Consolas" panose="020B0609020204030204" pitchFamily="49" charset="0"/>
              </a:rPr>
              <a:t>,y,z</a:t>
            </a:r>
            <a:r>
              <a:rPr lang="pt-BR" sz="1200" dirty="0">
                <a:latin typeface="Consolas" panose="020B0609020204030204" pitchFamily="49" charset="0"/>
              </a:rPr>
              <a:t>)) {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t = novo temporário;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emite string para t = </a:t>
            </a:r>
            <a:r>
              <a:rPr lang="pt-BR" sz="12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Rvalue</a:t>
            </a:r>
            <a:r>
              <a:rPr lang="pt-BR" sz="1200" dirty="0">
                <a:latin typeface="Consolas" panose="020B0609020204030204" pitchFamily="49" charset="0"/>
              </a:rPr>
              <a:t>(y) </a:t>
            </a:r>
            <a:r>
              <a:rPr lang="pt-BR" sz="1200" b="1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op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Rvalue</a:t>
            </a:r>
            <a:r>
              <a:rPr lang="pt-BR" sz="1200" dirty="0">
                <a:latin typeface="Consolas" panose="020B0609020204030204" pitchFamily="49" charset="0"/>
              </a:rPr>
              <a:t>(z); 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</a:t>
            </a:r>
            <a:r>
              <a:rPr lang="pt-BR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200" dirty="0">
                <a:latin typeface="Consolas" panose="020B0609020204030204" pitchFamily="49" charset="0"/>
              </a:rPr>
              <a:t> um novo nó para t;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}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200" dirty="0">
                <a:latin typeface="Consolas" panose="020B0609020204030204" pitchFamily="49" charset="0"/>
              </a:rPr>
              <a:t> (n é um nó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Access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dirty="0" err="1">
                <a:latin typeface="Consolas" panose="020B0609020204030204" pitchFamily="49" charset="0"/>
              </a:rPr>
              <a:t>y,z</a:t>
            </a:r>
            <a:r>
              <a:rPr lang="pt-BR" sz="1200" dirty="0">
                <a:latin typeface="Consolas" panose="020B0609020204030204" pitchFamily="49" charset="0"/>
              </a:rPr>
              <a:t>)) {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t = novo temporário;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chame </a:t>
            </a:r>
            <a:r>
              <a:rPr lang="pt-BR" sz="12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Lvalue</a:t>
            </a:r>
            <a:r>
              <a:rPr lang="pt-BR" sz="1200" dirty="0">
                <a:latin typeface="Consolas" panose="020B0609020204030204" pitchFamily="49" charset="0"/>
              </a:rPr>
              <a:t>(n), que retorna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Access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dirty="0" err="1">
                <a:latin typeface="Consolas" panose="020B0609020204030204" pitchFamily="49" charset="0"/>
              </a:rPr>
              <a:t>y,z</a:t>
            </a:r>
            <a:r>
              <a:rPr lang="pt-BR" sz="1200" dirty="0">
                <a:latin typeface="Consolas" panose="020B0609020204030204" pitchFamily="49" charset="0"/>
              </a:rPr>
              <a:t>');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emite </a:t>
            </a:r>
            <a:r>
              <a:rPr lang="pt-BR" sz="1200" dirty="0" err="1">
                <a:latin typeface="Consolas" panose="020B0609020204030204" pitchFamily="49" charset="0"/>
              </a:rPr>
              <a:t>string</a:t>
            </a:r>
            <a:r>
              <a:rPr lang="pt-BR" sz="1200" dirty="0">
                <a:latin typeface="Consolas" panose="020B0609020204030204" pitchFamily="49" charset="0"/>
              </a:rPr>
              <a:t> para t =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Access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dirty="0" err="1">
                <a:latin typeface="Consolas" panose="020B0609020204030204" pitchFamily="49" charset="0"/>
              </a:rPr>
              <a:t>y,z</a:t>
            </a:r>
            <a:r>
              <a:rPr lang="pt-BR" sz="1200" dirty="0">
                <a:latin typeface="Consolas" panose="020B0609020204030204" pitchFamily="49" charset="0"/>
              </a:rPr>
              <a:t>'); 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</a:t>
            </a:r>
            <a:r>
              <a:rPr lang="pt-BR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200" dirty="0">
                <a:latin typeface="Consolas" panose="020B0609020204030204" pitchFamily="49" charset="0"/>
              </a:rPr>
              <a:t> um novo nó para t;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}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92EE85FD-E8FE-4236-99F3-D7019D0A22C4}"/>
              </a:ext>
            </a:extLst>
          </p:cNvPr>
          <p:cNvSpPr txBox="1"/>
          <p:nvPr/>
        </p:nvSpPr>
        <p:spPr>
          <a:xfrm>
            <a:off x="6094412" y="1912886"/>
            <a:ext cx="45175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Expr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Lvalue</a:t>
            </a:r>
            <a:r>
              <a:rPr lang="pt-BR" sz="1200" dirty="0">
                <a:latin typeface="Consolas" panose="020B0609020204030204" pitchFamily="49" charset="0"/>
              </a:rPr>
              <a:t>(n: </a:t>
            </a:r>
            <a:r>
              <a:rPr lang="pt-BR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Expr</a:t>
            </a:r>
            <a:r>
              <a:rPr lang="pt-BR" sz="1200" dirty="0">
                <a:latin typeface="Consolas" panose="020B0609020204030204" pitchFamily="49" charset="0"/>
              </a:rPr>
              <a:t>)</a:t>
            </a:r>
            <a:endParaRPr lang="pt-BR" sz="1200" dirty="0">
              <a:solidFill>
                <a:schemeClr val="accent3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latin typeface="Consolas" panose="020B0609020204030204" pitchFamily="49" charset="0"/>
              </a:rPr>
              <a:t>(n é um nó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pt-BR" sz="1200" dirty="0">
                <a:latin typeface="Consolas" panose="020B0609020204030204" pitchFamily="49" charset="0"/>
              </a:rPr>
              <a:t>) </a:t>
            </a:r>
            <a:r>
              <a:rPr lang="pt-BR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200" dirty="0">
                <a:latin typeface="Consolas" panose="020B0609020204030204" pitchFamily="49" charset="0"/>
              </a:rPr>
              <a:t> n;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200" dirty="0">
                <a:latin typeface="Consolas" panose="020B0609020204030204" pitchFamily="49" charset="0"/>
              </a:rPr>
              <a:t> (n é um nó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Access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dirty="0" err="1">
                <a:latin typeface="Consolas" panose="020B0609020204030204" pitchFamily="49" charset="0"/>
              </a:rPr>
              <a:t>y,z</a:t>
            </a:r>
            <a:r>
              <a:rPr lang="pt-BR" sz="1200" dirty="0">
                <a:latin typeface="Consolas" panose="020B0609020204030204" pitchFamily="49" charset="0"/>
              </a:rPr>
              <a:t>) e y é um nó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pt-BR" sz="1200" dirty="0">
                <a:latin typeface="Consolas" panose="020B0609020204030204" pitchFamily="49" charset="0"/>
              </a:rPr>
              <a:t>) 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</a:t>
            </a:r>
            <a:r>
              <a:rPr lang="pt-BR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Access</a:t>
            </a:r>
            <a:r>
              <a:rPr lang="pt-BR" sz="1200" dirty="0">
                <a:latin typeface="Consolas" panose="020B0609020204030204" pitchFamily="49" charset="0"/>
              </a:rPr>
              <a:t>(y, </a:t>
            </a:r>
            <a:r>
              <a:rPr lang="pt-BR" sz="12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Rvalue</a:t>
            </a:r>
            <a:r>
              <a:rPr lang="pt-BR" sz="1200" dirty="0">
                <a:latin typeface="Consolas" panose="020B0609020204030204" pitchFamily="49" charset="0"/>
              </a:rPr>
              <a:t>(z));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else</a:t>
            </a:r>
            <a:endParaRPr lang="pt-BR" sz="1200" dirty="0">
              <a:solidFill>
                <a:schemeClr val="bg2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latin typeface="Consolas" panose="020B0609020204030204" pitchFamily="49" charset="0"/>
              </a:rPr>
              <a:t>       </a:t>
            </a:r>
            <a:r>
              <a:rPr lang="pt-BR" sz="1200" dirty="0" err="1">
                <a:latin typeface="Consolas" panose="020B0609020204030204" pitchFamily="49" charset="0"/>
              </a:rPr>
              <a:t>SyntaxError</a:t>
            </a:r>
            <a:r>
              <a:rPr lang="pt-BR" sz="12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26" name="Agrupar 125">
            <a:extLst>
              <a:ext uri="{FF2B5EF4-FFF2-40B4-BE49-F238E27FC236}">
                <a16:creationId xmlns:a16="http://schemas.microsoft.com/office/drawing/2014/main" id="{F1497F45-F39F-4EBE-B72F-9200740D8C50}"/>
              </a:ext>
            </a:extLst>
          </p:cNvPr>
          <p:cNvGrpSpPr/>
          <p:nvPr/>
        </p:nvGrpSpPr>
        <p:grpSpPr>
          <a:xfrm>
            <a:off x="1044297" y="2000044"/>
            <a:ext cx="4424055" cy="3554630"/>
            <a:chOff x="1044297" y="2000044"/>
            <a:chExt cx="4424055" cy="3554630"/>
          </a:xfrm>
        </p:grpSpPr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3758A801-5080-4C28-883F-835DAA67DBAF}"/>
                </a:ext>
              </a:extLst>
            </p:cNvPr>
            <p:cNvSpPr/>
            <p:nvPr/>
          </p:nvSpPr>
          <p:spPr>
            <a:xfrm>
              <a:off x="4279318" y="4423618"/>
              <a:ext cx="806982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Ari</a:t>
              </a:r>
              <a:endParaRPr lang="pt-BR" sz="1400" dirty="0">
                <a:latin typeface="Consolas" panose="020B0609020204030204" pitchFamily="49" charset="0"/>
              </a:endParaRPr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526182FB-52F6-4E91-AA58-CB08B3C9B9D7}"/>
                </a:ext>
              </a:extLst>
            </p:cNvPr>
            <p:cNvSpPr/>
            <p:nvPr/>
          </p:nvSpPr>
          <p:spPr>
            <a:xfrm>
              <a:off x="3662409" y="4432313"/>
              <a:ext cx="49962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Id</a:t>
              </a:r>
            </a:p>
          </p:txBody>
        </p: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78557CBD-E213-4987-B337-F983589B11CB}"/>
                </a:ext>
              </a:extLst>
            </p:cNvPr>
            <p:cNvCxnSpPr>
              <a:cxnSpLocks/>
              <a:stCxn id="27" idx="2"/>
              <a:endCxn id="7" idx="0"/>
            </p:cNvCxnSpPr>
            <p:nvPr/>
          </p:nvCxnSpPr>
          <p:spPr>
            <a:xfrm flipH="1">
              <a:off x="3912221" y="4041733"/>
              <a:ext cx="33575" cy="39058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7CEAD0D5-BDC9-4D17-AEF5-4889C341B4E4}"/>
                </a:ext>
              </a:extLst>
            </p:cNvPr>
            <p:cNvCxnSpPr>
              <a:cxnSpLocks/>
              <a:stCxn id="27" idx="2"/>
              <a:endCxn id="6" idx="0"/>
            </p:cNvCxnSpPr>
            <p:nvPr/>
          </p:nvCxnSpPr>
          <p:spPr>
            <a:xfrm>
              <a:off x="3945796" y="4041733"/>
              <a:ext cx="737013" cy="381885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C324FF08-9800-496E-828B-C1108CDF6631}"/>
                </a:ext>
              </a:extLst>
            </p:cNvPr>
            <p:cNvSpPr txBox="1"/>
            <p:nvPr/>
          </p:nvSpPr>
          <p:spPr>
            <a:xfrm>
              <a:off x="3579688" y="4153783"/>
              <a:ext cx="31535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a</a:t>
              </a:r>
              <a:endParaRPr lang="pt-BR" sz="1200" dirty="0"/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98C94BFB-EE6F-45D4-A3DB-7745E3926921}"/>
                </a:ext>
              </a:extLst>
            </p:cNvPr>
            <p:cNvSpPr/>
            <p:nvPr/>
          </p:nvSpPr>
          <p:spPr>
            <a:xfrm>
              <a:off x="3520399" y="3672401"/>
              <a:ext cx="85079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Access</a:t>
              </a:r>
              <a:endParaRPr lang="pt-BR" sz="1400" dirty="0">
                <a:latin typeface="Consolas" panose="020B0609020204030204" pitchFamily="49" charset="0"/>
              </a:endParaRPr>
            </a:p>
          </p:txBody>
        </p:sp>
        <p:sp>
          <p:nvSpPr>
            <p:cNvPr id="28" name="Retângulo: Cantos Arredondados 27">
              <a:extLst>
                <a:ext uri="{FF2B5EF4-FFF2-40B4-BE49-F238E27FC236}">
                  <a16:creationId xmlns:a16="http://schemas.microsoft.com/office/drawing/2014/main" id="{9C83C807-B1BB-4E19-B4E8-DB753E042102}"/>
                </a:ext>
              </a:extLst>
            </p:cNvPr>
            <p:cNvSpPr/>
            <p:nvPr/>
          </p:nvSpPr>
          <p:spPr>
            <a:xfrm>
              <a:off x="2330443" y="3672401"/>
              <a:ext cx="912996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Constant</a:t>
              </a:r>
            </a:p>
          </p:txBody>
        </p: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43DBA321-06D1-4766-B563-B4C3E86DA4FD}"/>
                </a:ext>
              </a:extLst>
            </p:cNvPr>
            <p:cNvCxnSpPr>
              <a:cxnSpLocks/>
              <a:stCxn id="39" idx="2"/>
              <a:endCxn id="28" idx="0"/>
            </p:cNvCxnSpPr>
            <p:nvPr/>
          </p:nvCxnSpPr>
          <p:spPr>
            <a:xfrm flipH="1">
              <a:off x="2786941" y="3292194"/>
              <a:ext cx="175008" cy="380207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C402D926-79EE-48FC-9793-7A4473A6E6DB}"/>
                </a:ext>
              </a:extLst>
            </p:cNvPr>
            <p:cNvCxnSpPr>
              <a:cxnSpLocks/>
              <a:stCxn id="39" idx="2"/>
              <a:endCxn id="27" idx="0"/>
            </p:cNvCxnSpPr>
            <p:nvPr/>
          </p:nvCxnSpPr>
          <p:spPr>
            <a:xfrm>
              <a:off x="2961949" y="3292194"/>
              <a:ext cx="983847" cy="380207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A46CC663-2251-4B28-A58F-63710AFF6E4B}"/>
                </a:ext>
              </a:extLst>
            </p:cNvPr>
            <p:cNvSpPr txBox="1"/>
            <p:nvPr/>
          </p:nvSpPr>
          <p:spPr>
            <a:xfrm>
              <a:off x="4748901" y="4153783"/>
              <a:ext cx="33739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-</a:t>
              </a:r>
              <a:endParaRPr lang="pt-BR" sz="1200" dirty="0"/>
            </a:p>
          </p:txBody>
        </p: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FDFAD54C-4115-4DDB-B385-F37666C3D16E}"/>
                </a:ext>
              </a:extLst>
            </p:cNvPr>
            <p:cNvSpPr/>
            <p:nvPr/>
          </p:nvSpPr>
          <p:spPr>
            <a:xfrm>
              <a:off x="2536552" y="2922862"/>
              <a:ext cx="85079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Ari</a:t>
              </a:r>
              <a:endParaRPr lang="pt-BR" sz="1400" dirty="0">
                <a:latin typeface="Consolas" panose="020B0609020204030204" pitchFamily="49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7B9AAF5B-0313-45FC-AD5A-5405809454B9}"/>
                </a:ext>
              </a:extLst>
            </p:cNvPr>
            <p:cNvSpPr/>
            <p:nvPr/>
          </p:nvSpPr>
          <p:spPr>
            <a:xfrm>
              <a:off x="1352292" y="2922862"/>
              <a:ext cx="85079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Access</a:t>
              </a:r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171EC352-A2E1-4BCE-8B0D-6A31B23F2EB9}"/>
                </a:ext>
              </a:extLst>
            </p:cNvPr>
            <p:cNvSpPr/>
            <p:nvPr/>
          </p:nvSpPr>
          <p:spPr>
            <a:xfrm>
              <a:off x="1989956" y="2276872"/>
              <a:ext cx="726652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Assign </a:t>
              </a:r>
            </a:p>
          </p:txBody>
        </p:sp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1821590C-0AAA-45AD-A8DA-AD0883ED163B}"/>
                </a:ext>
              </a:extLst>
            </p:cNvPr>
            <p:cNvCxnSpPr>
              <a:cxnSpLocks/>
              <a:stCxn id="41" idx="2"/>
              <a:endCxn id="40" idx="0"/>
            </p:cNvCxnSpPr>
            <p:nvPr/>
          </p:nvCxnSpPr>
          <p:spPr>
            <a:xfrm flipH="1">
              <a:off x="1777689" y="2646204"/>
              <a:ext cx="575593" cy="276658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>
              <a:extLst>
                <a:ext uri="{FF2B5EF4-FFF2-40B4-BE49-F238E27FC236}">
                  <a16:creationId xmlns:a16="http://schemas.microsoft.com/office/drawing/2014/main" id="{8F586894-0DED-47D5-B7DC-C30FD9D36CCF}"/>
                </a:ext>
              </a:extLst>
            </p:cNvPr>
            <p:cNvCxnSpPr>
              <a:cxnSpLocks/>
              <a:stCxn id="41" idx="2"/>
              <a:endCxn id="39" idx="0"/>
            </p:cNvCxnSpPr>
            <p:nvPr/>
          </p:nvCxnSpPr>
          <p:spPr>
            <a:xfrm>
              <a:off x="2353282" y="2646204"/>
              <a:ext cx="608667" cy="276658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C13F6C1B-E486-4707-806B-7896CDCAF74B}"/>
                </a:ext>
              </a:extLst>
            </p:cNvPr>
            <p:cNvSpPr txBox="1"/>
            <p:nvPr/>
          </p:nvSpPr>
          <p:spPr>
            <a:xfrm>
              <a:off x="2195602" y="2000044"/>
              <a:ext cx="31535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=</a:t>
              </a:r>
              <a:endParaRPr lang="pt-BR" sz="1200" dirty="0"/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1F80A6F8-9160-47D9-B4AA-E25FE71C85DA}"/>
                </a:ext>
              </a:extLst>
            </p:cNvPr>
            <p:cNvSpPr txBox="1"/>
            <p:nvPr/>
          </p:nvSpPr>
          <p:spPr>
            <a:xfrm>
              <a:off x="1323211" y="2629205"/>
              <a:ext cx="41255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[]</a:t>
              </a:r>
              <a:endParaRPr lang="pt-BR" sz="1200" dirty="0"/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4908D950-D087-4D4F-BFA2-DF91FF79BA58}"/>
                </a:ext>
              </a:extLst>
            </p:cNvPr>
            <p:cNvSpPr txBox="1"/>
            <p:nvPr/>
          </p:nvSpPr>
          <p:spPr>
            <a:xfrm>
              <a:off x="3083104" y="2629206"/>
              <a:ext cx="32067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*</a:t>
              </a:r>
              <a:endParaRPr lang="pt-BR" sz="1200" dirty="0"/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F55C33CD-20D3-46BB-BE17-25A52C556D86}"/>
                </a:ext>
              </a:extLst>
            </p:cNvPr>
            <p:cNvSpPr txBox="1"/>
            <p:nvPr/>
          </p:nvSpPr>
          <p:spPr>
            <a:xfrm>
              <a:off x="2284860" y="3395743"/>
              <a:ext cx="32701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2</a:t>
              </a:r>
              <a:endParaRPr lang="pt-BR" sz="1200" dirty="0"/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DCBCB77E-9322-40DE-B498-0EDBC20DD2D9}"/>
                </a:ext>
              </a:extLst>
            </p:cNvPr>
            <p:cNvSpPr txBox="1"/>
            <p:nvPr/>
          </p:nvSpPr>
          <p:spPr>
            <a:xfrm>
              <a:off x="4052842" y="3387311"/>
              <a:ext cx="35128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[]</a:t>
              </a:r>
              <a:endParaRPr lang="pt-BR" sz="1200" dirty="0"/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D8EB76DC-E2C4-4A5F-9DAF-F9F756FA0A1D}"/>
                </a:ext>
              </a:extLst>
            </p:cNvPr>
            <p:cNvSpPr/>
            <p:nvPr/>
          </p:nvSpPr>
          <p:spPr>
            <a:xfrm>
              <a:off x="4905772" y="5185342"/>
              <a:ext cx="49962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Id</a:t>
              </a:r>
              <a:endParaRPr lang="pt-BR" sz="1400" dirty="0">
                <a:latin typeface="Consolas" panose="020B0609020204030204" pitchFamily="49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91DE1B16-689C-41C2-8978-B68E9181688C}"/>
                </a:ext>
              </a:extLst>
            </p:cNvPr>
            <p:cNvSpPr/>
            <p:nvPr/>
          </p:nvSpPr>
          <p:spPr>
            <a:xfrm>
              <a:off x="4309351" y="5185342"/>
              <a:ext cx="49962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Id</a:t>
              </a:r>
            </a:p>
          </p:txBody>
        </p: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727AC108-5192-4419-92D8-106BEE7305DF}"/>
                </a:ext>
              </a:extLst>
            </p:cNvPr>
            <p:cNvCxnSpPr>
              <a:cxnSpLocks/>
              <a:stCxn id="6" idx="2"/>
              <a:endCxn id="55" idx="0"/>
            </p:cNvCxnSpPr>
            <p:nvPr/>
          </p:nvCxnSpPr>
          <p:spPr>
            <a:xfrm flipH="1">
              <a:off x="4559163" y="4792950"/>
              <a:ext cx="123646" cy="392392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17CEBC07-A765-4A27-8A68-01BE71F1DE1C}"/>
                </a:ext>
              </a:extLst>
            </p:cNvPr>
            <p:cNvCxnSpPr>
              <a:cxnSpLocks/>
              <a:stCxn id="6" idx="2"/>
              <a:endCxn id="54" idx="0"/>
            </p:cNvCxnSpPr>
            <p:nvPr/>
          </p:nvCxnSpPr>
          <p:spPr>
            <a:xfrm>
              <a:off x="4682809" y="4792950"/>
              <a:ext cx="472775" cy="392392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52D41784-808D-4E6D-892C-CAA8DC19B260}"/>
                </a:ext>
              </a:extLst>
            </p:cNvPr>
            <p:cNvSpPr txBox="1"/>
            <p:nvPr/>
          </p:nvSpPr>
          <p:spPr>
            <a:xfrm>
              <a:off x="4262978" y="4875442"/>
              <a:ext cx="31535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j</a:t>
              </a:r>
              <a:endParaRPr lang="pt-BR" sz="1200" dirty="0"/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E7BC6B44-D0D1-46E1-BC48-580E0F9902C8}"/>
                </a:ext>
              </a:extLst>
            </p:cNvPr>
            <p:cNvSpPr txBox="1"/>
            <p:nvPr/>
          </p:nvSpPr>
          <p:spPr>
            <a:xfrm>
              <a:off x="5152993" y="4875443"/>
              <a:ext cx="31535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k</a:t>
              </a:r>
              <a:endParaRPr lang="pt-BR" sz="1200" dirty="0"/>
            </a:p>
          </p:txBody>
        </p:sp>
        <p:sp>
          <p:nvSpPr>
            <p:cNvPr id="107" name="Retângulo: Cantos Arredondados 106">
              <a:extLst>
                <a:ext uri="{FF2B5EF4-FFF2-40B4-BE49-F238E27FC236}">
                  <a16:creationId xmlns:a16="http://schemas.microsoft.com/office/drawing/2014/main" id="{A1466DDA-A964-4473-B5B8-19E5F65D0F64}"/>
                </a:ext>
              </a:extLst>
            </p:cNvPr>
            <p:cNvSpPr/>
            <p:nvPr/>
          </p:nvSpPr>
          <p:spPr>
            <a:xfrm>
              <a:off x="1682848" y="3672401"/>
              <a:ext cx="49962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Id</a:t>
              </a:r>
              <a:endParaRPr lang="pt-BR" sz="1400" dirty="0">
                <a:latin typeface="Consolas" panose="020B0609020204030204" pitchFamily="49" charset="0"/>
              </a:endParaRPr>
            </a:p>
          </p:txBody>
        </p:sp>
        <p:sp>
          <p:nvSpPr>
            <p:cNvPr id="108" name="Retângulo: Cantos Arredondados 107">
              <a:extLst>
                <a:ext uri="{FF2B5EF4-FFF2-40B4-BE49-F238E27FC236}">
                  <a16:creationId xmlns:a16="http://schemas.microsoft.com/office/drawing/2014/main" id="{0903E829-88A6-48A1-8A2F-AD18150C604B}"/>
                </a:ext>
              </a:extLst>
            </p:cNvPr>
            <p:cNvSpPr/>
            <p:nvPr/>
          </p:nvSpPr>
          <p:spPr>
            <a:xfrm>
              <a:off x="1086160" y="3675101"/>
              <a:ext cx="49962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Id</a:t>
              </a:r>
            </a:p>
          </p:txBody>
        </p: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B73A4F6E-9078-4311-8A3B-9F30BF7614E3}"/>
                </a:ext>
              </a:extLst>
            </p:cNvPr>
            <p:cNvCxnSpPr>
              <a:cxnSpLocks/>
              <a:stCxn id="40" idx="2"/>
              <a:endCxn id="108" idx="0"/>
            </p:cNvCxnSpPr>
            <p:nvPr/>
          </p:nvCxnSpPr>
          <p:spPr>
            <a:xfrm flipH="1">
              <a:off x="1335972" y="3292194"/>
              <a:ext cx="441717" cy="382907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to 109">
              <a:extLst>
                <a:ext uri="{FF2B5EF4-FFF2-40B4-BE49-F238E27FC236}">
                  <a16:creationId xmlns:a16="http://schemas.microsoft.com/office/drawing/2014/main" id="{933D7295-E3B5-4093-9573-379E295A2577}"/>
                </a:ext>
              </a:extLst>
            </p:cNvPr>
            <p:cNvCxnSpPr>
              <a:cxnSpLocks/>
              <a:stCxn id="40" idx="2"/>
              <a:endCxn id="107" idx="0"/>
            </p:cNvCxnSpPr>
            <p:nvPr/>
          </p:nvCxnSpPr>
          <p:spPr>
            <a:xfrm>
              <a:off x="1777689" y="3292194"/>
              <a:ext cx="154971" cy="380207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CaixaDeTexto 110">
              <a:extLst>
                <a:ext uri="{FF2B5EF4-FFF2-40B4-BE49-F238E27FC236}">
                  <a16:creationId xmlns:a16="http://schemas.microsoft.com/office/drawing/2014/main" id="{D199A32B-7A0E-47EB-AA6C-E223D9ED923D}"/>
                </a:ext>
              </a:extLst>
            </p:cNvPr>
            <p:cNvSpPr txBox="1"/>
            <p:nvPr/>
          </p:nvSpPr>
          <p:spPr>
            <a:xfrm>
              <a:off x="1044297" y="3393080"/>
              <a:ext cx="31535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a</a:t>
              </a:r>
              <a:endParaRPr lang="pt-BR" sz="1200" dirty="0"/>
            </a:p>
          </p:txBody>
        </p:sp>
        <p:sp>
          <p:nvSpPr>
            <p:cNvPr id="112" name="CaixaDeTexto 111">
              <a:extLst>
                <a:ext uri="{FF2B5EF4-FFF2-40B4-BE49-F238E27FC236}">
                  <a16:creationId xmlns:a16="http://schemas.microsoft.com/office/drawing/2014/main" id="{D6A193EE-F096-4D7D-90D2-16D281EFFC36}"/>
                </a:ext>
              </a:extLst>
            </p:cNvPr>
            <p:cNvSpPr txBox="1"/>
            <p:nvPr/>
          </p:nvSpPr>
          <p:spPr>
            <a:xfrm>
              <a:off x="1879781" y="3393080"/>
              <a:ext cx="31535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i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0278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89EED1-A4CE-46BD-9961-6CB861A7C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Geração</a:t>
            </a:r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8992D1BC-3A94-4C9B-9F99-03A2E000E2D4}"/>
              </a:ext>
            </a:extLst>
          </p:cNvPr>
          <p:cNvSpPr txBox="1"/>
          <p:nvPr/>
        </p:nvSpPr>
        <p:spPr>
          <a:xfrm>
            <a:off x="900077" y="4767014"/>
            <a:ext cx="306686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a[i] = 2*a[j-k]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---------------</a:t>
            </a:r>
          </a:p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1: </a:t>
            </a:r>
            <a:r>
              <a:rPr lang="pt-BR" sz="1400" dirty="0">
                <a:latin typeface="Consolas" panose="020B0609020204030204" pitchFamily="49" charset="0"/>
              </a:rPr>
              <a:t>t3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Rvalue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(j) – 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Rvalue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(k)</a:t>
            </a:r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2: </a:t>
            </a:r>
            <a:r>
              <a:rPr lang="pt-BR" sz="1400" dirty="0">
                <a:latin typeface="Consolas" panose="020B0609020204030204" pitchFamily="49" charset="0"/>
              </a:rPr>
              <a:t>t2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>
                <a:latin typeface="Consolas" panose="020B0609020204030204" pitchFamily="49" charset="0"/>
              </a:rPr>
              <a:t>a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pt-BR" sz="1400" dirty="0">
                <a:solidFill>
                  <a:srgbClr val="FFC000"/>
                </a:solidFill>
                <a:latin typeface="Consolas" panose="020B0609020204030204" pitchFamily="49" charset="0"/>
              </a:rPr>
              <a:t>t3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3: </a:t>
            </a:r>
            <a:r>
              <a:rPr lang="pt-BR" sz="1400" dirty="0">
                <a:latin typeface="Consolas" panose="020B0609020204030204" pitchFamily="49" charset="0"/>
              </a:rPr>
              <a:t>t1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latin typeface="Consolas" panose="020B0609020204030204" pitchFamily="49" charset="0"/>
              </a:rPr>
              <a:t> 2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FFC000"/>
                </a:solidFill>
                <a:latin typeface="Consolas" panose="020B0609020204030204" pitchFamily="49" charset="0"/>
              </a:rPr>
              <a:t>t2</a:t>
            </a:r>
          </a:p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4: </a:t>
            </a:r>
            <a:r>
              <a:rPr lang="pt-BR" sz="1400" dirty="0">
                <a:latin typeface="Consolas" panose="020B0609020204030204" pitchFamily="49" charset="0"/>
              </a:rPr>
              <a:t>a[i]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FFC000"/>
                </a:solidFill>
                <a:latin typeface="Consolas" panose="020B0609020204030204" pitchFamily="49" charset="0"/>
              </a:rPr>
              <a:t>t1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BD3F6B9F-0CFC-404F-81E5-F42D51231947}"/>
              </a:ext>
            </a:extLst>
          </p:cNvPr>
          <p:cNvSpPr txBox="1"/>
          <p:nvPr/>
        </p:nvSpPr>
        <p:spPr>
          <a:xfrm>
            <a:off x="6094412" y="3482546"/>
            <a:ext cx="511229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Expr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Rvalue</a:t>
            </a:r>
            <a:r>
              <a:rPr lang="pt-BR" sz="1200" dirty="0">
                <a:latin typeface="Consolas" panose="020B0609020204030204" pitchFamily="49" charset="0"/>
              </a:rPr>
              <a:t>(n: </a:t>
            </a:r>
            <a:r>
              <a:rPr lang="pt-BR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Expr</a:t>
            </a:r>
            <a:r>
              <a:rPr lang="pt-BR" sz="1200" dirty="0">
                <a:latin typeface="Consolas" panose="020B0609020204030204" pitchFamily="49" charset="0"/>
              </a:rPr>
              <a:t>)</a:t>
            </a:r>
            <a:endParaRPr lang="pt-BR" sz="1200" dirty="0">
              <a:solidFill>
                <a:schemeClr val="accent3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latin typeface="Consolas" panose="020B0609020204030204" pitchFamily="49" charset="0"/>
              </a:rPr>
              <a:t>(n é um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pt-BR" sz="1200" i="1" dirty="0">
                <a:latin typeface="Consolas" panose="020B0609020204030204" pitchFamily="49" charset="0"/>
              </a:rPr>
              <a:t> </a:t>
            </a:r>
            <a:r>
              <a:rPr lang="pt-BR" sz="1200" dirty="0">
                <a:latin typeface="Consolas" panose="020B0609020204030204" pitchFamily="49" charset="0"/>
              </a:rPr>
              <a:t>ou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Constant</a:t>
            </a:r>
            <a:r>
              <a:rPr lang="pt-BR" sz="1200" dirty="0">
                <a:latin typeface="Consolas" panose="020B0609020204030204" pitchFamily="49" charset="0"/>
              </a:rPr>
              <a:t>) </a:t>
            </a:r>
            <a:r>
              <a:rPr lang="pt-BR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200" dirty="0">
                <a:latin typeface="Consolas" panose="020B0609020204030204" pitchFamily="49" charset="0"/>
              </a:rPr>
              <a:t> n;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200" dirty="0">
                <a:latin typeface="Consolas" panose="020B0609020204030204" pitchFamily="49" charset="0"/>
              </a:rPr>
              <a:t> (n é um nó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Ari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b="1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op</a:t>
            </a:r>
            <a:r>
              <a:rPr lang="pt-BR" sz="1200" dirty="0" err="1">
                <a:latin typeface="Consolas" panose="020B0609020204030204" pitchFamily="49" charset="0"/>
              </a:rPr>
              <a:t>,y,z</a:t>
            </a:r>
            <a:r>
              <a:rPr lang="pt-BR" sz="1200" dirty="0">
                <a:latin typeface="Consolas" panose="020B0609020204030204" pitchFamily="49" charset="0"/>
              </a:rPr>
              <a:t>) ou um nó </a:t>
            </a:r>
            <a:r>
              <a:rPr lang="pt-BR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Rel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b="1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op</a:t>
            </a:r>
            <a:r>
              <a:rPr lang="pt-BR" sz="1200" dirty="0" err="1">
                <a:latin typeface="Consolas" panose="020B0609020204030204" pitchFamily="49" charset="0"/>
              </a:rPr>
              <a:t>,y,z</a:t>
            </a:r>
            <a:r>
              <a:rPr lang="pt-BR" sz="1200" dirty="0">
                <a:latin typeface="Consolas" panose="020B0609020204030204" pitchFamily="49" charset="0"/>
              </a:rPr>
              <a:t>)) {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t = novo temporário;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emite string para t = </a:t>
            </a:r>
            <a:r>
              <a:rPr lang="pt-BR" sz="12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Rvalue</a:t>
            </a:r>
            <a:r>
              <a:rPr lang="pt-BR" sz="1200" dirty="0">
                <a:latin typeface="Consolas" panose="020B0609020204030204" pitchFamily="49" charset="0"/>
              </a:rPr>
              <a:t>(y) </a:t>
            </a:r>
            <a:r>
              <a:rPr lang="pt-BR" sz="1200" b="1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op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Rvalue</a:t>
            </a:r>
            <a:r>
              <a:rPr lang="pt-BR" sz="1200" dirty="0">
                <a:latin typeface="Consolas" panose="020B0609020204030204" pitchFamily="49" charset="0"/>
              </a:rPr>
              <a:t>(z); 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</a:t>
            </a:r>
            <a:r>
              <a:rPr lang="pt-BR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200" dirty="0">
                <a:latin typeface="Consolas" panose="020B0609020204030204" pitchFamily="49" charset="0"/>
              </a:rPr>
              <a:t> um novo nó para t;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}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200" dirty="0">
                <a:latin typeface="Consolas" panose="020B0609020204030204" pitchFamily="49" charset="0"/>
              </a:rPr>
              <a:t> (n é um nó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Access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dirty="0" err="1">
                <a:latin typeface="Consolas" panose="020B0609020204030204" pitchFamily="49" charset="0"/>
              </a:rPr>
              <a:t>y,z</a:t>
            </a:r>
            <a:r>
              <a:rPr lang="pt-BR" sz="1200" dirty="0">
                <a:latin typeface="Consolas" panose="020B0609020204030204" pitchFamily="49" charset="0"/>
              </a:rPr>
              <a:t>)) {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t = novo temporário;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chame </a:t>
            </a:r>
            <a:r>
              <a:rPr lang="pt-BR" sz="12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Lvalue</a:t>
            </a:r>
            <a:r>
              <a:rPr lang="pt-BR" sz="1200" dirty="0">
                <a:latin typeface="Consolas" panose="020B0609020204030204" pitchFamily="49" charset="0"/>
              </a:rPr>
              <a:t>(n), que retorna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Access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dirty="0" err="1">
                <a:latin typeface="Consolas" panose="020B0609020204030204" pitchFamily="49" charset="0"/>
              </a:rPr>
              <a:t>y,z</a:t>
            </a:r>
            <a:r>
              <a:rPr lang="pt-BR" sz="1200" dirty="0">
                <a:latin typeface="Consolas" panose="020B0609020204030204" pitchFamily="49" charset="0"/>
              </a:rPr>
              <a:t>');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emite </a:t>
            </a:r>
            <a:r>
              <a:rPr lang="pt-BR" sz="1200" dirty="0" err="1">
                <a:latin typeface="Consolas" panose="020B0609020204030204" pitchFamily="49" charset="0"/>
              </a:rPr>
              <a:t>string</a:t>
            </a:r>
            <a:r>
              <a:rPr lang="pt-BR" sz="1200" dirty="0">
                <a:latin typeface="Consolas" panose="020B0609020204030204" pitchFamily="49" charset="0"/>
              </a:rPr>
              <a:t> para t =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Access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dirty="0" err="1">
                <a:latin typeface="Consolas" panose="020B0609020204030204" pitchFamily="49" charset="0"/>
              </a:rPr>
              <a:t>y,z</a:t>
            </a:r>
            <a:r>
              <a:rPr lang="pt-BR" sz="1200" dirty="0">
                <a:latin typeface="Consolas" panose="020B0609020204030204" pitchFamily="49" charset="0"/>
              </a:rPr>
              <a:t>'); 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</a:t>
            </a:r>
            <a:r>
              <a:rPr lang="pt-BR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200" dirty="0">
                <a:latin typeface="Consolas" panose="020B0609020204030204" pitchFamily="49" charset="0"/>
              </a:rPr>
              <a:t> um novo nó para t;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}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92EE85FD-E8FE-4236-99F3-D7019D0A22C4}"/>
              </a:ext>
            </a:extLst>
          </p:cNvPr>
          <p:cNvSpPr txBox="1"/>
          <p:nvPr/>
        </p:nvSpPr>
        <p:spPr>
          <a:xfrm>
            <a:off x="6094412" y="1912886"/>
            <a:ext cx="45175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Expr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Lvalue</a:t>
            </a:r>
            <a:r>
              <a:rPr lang="pt-BR" sz="1200" dirty="0">
                <a:latin typeface="Consolas" panose="020B0609020204030204" pitchFamily="49" charset="0"/>
              </a:rPr>
              <a:t>(n: </a:t>
            </a:r>
            <a:r>
              <a:rPr lang="pt-BR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Expr</a:t>
            </a:r>
            <a:r>
              <a:rPr lang="pt-BR" sz="1200" dirty="0">
                <a:latin typeface="Consolas" panose="020B0609020204030204" pitchFamily="49" charset="0"/>
              </a:rPr>
              <a:t>)</a:t>
            </a:r>
            <a:endParaRPr lang="pt-BR" sz="1200" dirty="0">
              <a:solidFill>
                <a:schemeClr val="accent3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latin typeface="Consolas" panose="020B0609020204030204" pitchFamily="49" charset="0"/>
              </a:rPr>
              <a:t>(n é um nó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pt-BR" sz="1200" dirty="0">
                <a:latin typeface="Consolas" panose="020B0609020204030204" pitchFamily="49" charset="0"/>
              </a:rPr>
              <a:t>) </a:t>
            </a:r>
            <a:r>
              <a:rPr lang="pt-BR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200" dirty="0">
                <a:latin typeface="Consolas" panose="020B0609020204030204" pitchFamily="49" charset="0"/>
              </a:rPr>
              <a:t> n;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200" dirty="0">
                <a:latin typeface="Consolas" panose="020B0609020204030204" pitchFamily="49" charset="0"/>
              </a:rPr>
              <a:t> (n é um nó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Access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dirty="0" err="1">
                <a:latin typeface="Consolas" panose="020B0609020204030204" pitchFamily="49" charset="0"/>
              </a:rPr>
              <a:t>y,z</a:t>
            </a:r>
            <a:r>
              <a:rPr lang="pt-BR" sz="1200" dirty="0">
                <a:latin typeface="Consolas" panose="020B0609020204030204" pitchFamily="49" charset="0"/>
              </a:rPr>
              <a:t>) e y é um nó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pt-BR" sz="1200" dirty="0">
                <a:latin typeface="Consolas" panose="020B0609020204030204" pitchFamily="49" charset="0"/>
              </a:rPr>
              <a:t>) 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</a:t>
            </a:r>
            <a:r>
              <a:rPr lang="pt-BR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Access</a:t>
            </a:r>
            <a:r>
              <a:rPr lang="pt-BR" sz="1200" dirty="0">
                <a:latin typeface="Consolas" panose="020B0609020204030204" pitchFamily="49" charset="0"/>
              </a:rPr>
              <a:t>(y, </a:t>
            </a:r>
            <a:r>
              <a:rPr lang="pt-BR" sz="12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Rvalue</a:t>
            </a:r>
            <a:r>
              <a:rPr lang="pt-BR" sz="1200" dirty="0">
                <a:latin typeface="Consolas" panose="020B0609020204030204" pitchFamily="49" charset="0"/>
              </a:rPr>
              <a:t>(z));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else</a:t>
            </a:r>
            <a:endParaRPr lang="pt-BR" sz="1200" dirty="0">
              <a:solidFill>
                <a:schemeClr val="bg2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latin typeface="Consolas" panose="020B0609020204030204" pitchFamily="49" charset="0"/>
              </a:rPr>
              <a:t>       </a:t>
            </a:r>
            <a:r>
              <a:rPr lang="pt-BR" sz="1200" dirty="0" err="1">
                <a:latin typeface="Consolas" panose="020B0609020204030204" pitchFamily="49" charset="0"/>
              </a:rPr>
              <a:t>SyntaxError</a:t>
            </a:r>
            <a:r>
              <a:rPr lang="pt-BR" sz="12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26" name="Agrupar 125">
            <a:extLst>
              <a:ext uri="{FF2B5EF4-FFF2-40B4-BE49-F238E27FC236}">
                <a16:creationId xmlns:a16="http://schemas.microsoft.com/office/drawing/2014/main" id="{F1497F45-F39F-4EBE-B72F-9200740D8C50}"/>
              </a:ext>
            </a:extLst>
          </p:cNvPr>
          <p:cNvGrpSpPr/>
          <p:nvPr/>
        </p:nvGrpSpPr>
        <p:grpSpPr>
          <a:xfrm>
            <a:off x="1044297" y="2000044"/>
            <a:ext cx="4424055" cy="3554630"/>
            <a:chOff x="1044297" y="2000044"/>
            <a:chExt cx="4424055" cy="3554630"/>
          </a:xfrm>
        </p:grpSpPr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3758A801-5080-4C28-883F-835DAA67DBAF}"/>
                </a:ext>
              </a:extLst>
            </p:cNvPr>
            <p:cNvSpPr/>
            <p:nvPr/>
          </p:nvSpPr>
          <p:spPr>
            <a:xfrm>
              <a:off x="4279318" y="4423618"/>
              <a:ext cx="806982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Ari</a:t>
              </a:r>
              <a:endParaRPr lang="pt-BR" sz="1400" dirty="0">
                <a:latin typeface="Consolas" panose="020B0609020204030204" pitchFamily="49" charset="0"/>
              </a:endParaRPr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526182FB-52F6-4E91-AA58-CB08B3C9B9D7}"/>
                </a:ext>
              </a:extLst>
            </p:cNvPr>
            <p:cNvSpPr/>
            <p:nvPr/>
          </p:nvSpPr>
          <p:spPr>
            <a:xfrm>
              <a:off x="3662409" y="4432313"/>
              <a:ext cx="49962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Id</a:t>
              </a:r>
            </a:p>
          </p:txBody>
        </p: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78557CBD-E213-4987-B337-F983589B11CB}"/>
                </a:ext>
              </a:extLst>
            </p:cNvPr>
            <p:cNvCxnSpPr>
              <a:cxnSpLocks/>
              <a:stCxn id="27" idx="2"/>
              <a:endCxn id="7" idx="0"/>
            </p:cNvCxnSpPr>
            <p:nvPr/>
          </p:nvCxnSpPr>
          <p:spPr>
            <a:xfrm flipH="1">
              <a:off x="3912221" y="4041733"/>
              <a:ext cx="33575" cy="39058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7CEAD0D5-BDC9-4D17-AEF5-4889C341B4E4}"/>
                </a:ext>
              </a:extLst>
            </p:cNvPr>
            <p:cNvCxnSpPr>
              <a:cxnSpLocks/>
              <a:stCxn id="27" idx="2"/>
              <a:endCxn id="6" idx="0"/>
            </p:cNvCxnSpPr>
            <p:nvPr/>
          </p:nvCxnSpPr>
          <p:spPr>
            <a:xfrm>
              <a:off x="3945796" y="4041733"/>
              <a:ext cx="737013" cy="381885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C324FF08-9800-496E-828B-C1108CDF6631}"/>
                </a:ext>
              </a:extLst>
            </p:cNvPr>
            <p:cNvSpPr txBox="1"/>
            <p:nvPr/>
          </p:nvSpPr>
          <p:spPr>
            <a:xfrm>
              <a:off x="3579688" y="4153783"/>
              <a:ext cx="31535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a</a:t>
              </a:r>
              <a:endParaRPr lang="pt-BR" sz="1200" dirty="0"/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98C94BFB-EE6F-45D4-A3DB-7745E3926921}"/>
                </a:ext>
              </a:extLst>
            </p:cNvPr>
            <p:cNvSpPr/>
            <p:nvPr/>
          </p:nvSpPr>
          <p:spPr>
            <a:xfrm>
              <a:off x="3520399" y="3672401"/>
              <a:ext cx="85079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Access</a:t>
              </a:r>
              <a:endParaRPr lang="pt-BR" sz="1400" dirty="0">
                <a:latin typeface="Consolas" panose="020B0609020204030204" pitchFamily="49" charset="0"/>
              </a:endParaRPr>
            </a:p>
          </p:txBody>
        </p:sp>
        <p:sp>
          <p:nvSpPr>
            <p:cNvPr id="28" name="Retângulo: Cantos Arredondados 27">
              <a:extLst>
                <a:ext uri="{FF2B5EF4-FFF2-40B4-BE49-F238E27FC236}">
                  <a16:creationId xmlns:a16="http://schemas.microsoft.com/office/drawing/2014/main" id="{9C83C807-B1BB-4E19-B4E8-DB753E042102}"/>
                </a:ext>
              </a:extLst>
            </p:cNvPr>
            <p:cNvSpPr/>
            <p:nvPr/>
          </p:nvSpPr>
          <p:spPr>
            <a:xfrm>
              <a:off x="2330443" y="3672401"/>
              <a:ext cx="912996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Constant</a:t>
              </a:r>
            </a:p>
          </p:txBody>
        </p: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43DBA321-06D1-4766-B563-B4C3E86DA4FD}"/>
                </a:ext>
              </a:extLst>
            </p:cNvPr>
            <p:cNvCxnSpPr>
              <a:cxnSpLocks/>
              <a:stCxn id="39" idx="2"/>
              <a:endCxn id="28" idx="0"/>
            </p:cNvCxnSpPr>
            <p:nvPr/>
          </p:nvCxnSpPr>
          <p:spPr>
            <a:xfrm flipH="1">
              <a:off x="2786941" y="3292194"/>
              <a:ext cx="175008" cy="380207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C402D926-79EE-48FC-9793-7A4473A6E6DB}"/>
                </a:ext>
              </a:extLst>
            </p:cNvPr>
            <p:cNvCxnSpPr>
              <a:cxnSpLocks/>
              <a:stCxn id="39" idx="2"/>
              <a:endCxn id="27" idx="0"/>
            </p:cNvCxnSpPr>
            <p:nvPr/>
          </p:nvCxnSpPr>
          <p:spPr>
            <a:xfrm>
              <a:off x="2961949" y="3292194"/>
              <a:ext cx="983847" cy="380207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A46CC663-2251-4B28-A58F-63710AFF6E4B}"/>
                </a:ext>
              </a:extLst>
            </p:cNvPr>
            <p:cNvSpPr txBox="1"/>
            <p:nvPr/>
          </p:nvSpPr>
          <p:spPr>
            <a:xfrm>
              <a:off x="4748901" y="4153783"/>
              <a:ext cx="33739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-</a:t>
              </a:r>
              <a:endParaRPr lang="pt-BR" sz="1200" dirty="0"/>
            </a:p>
          </p:txBody>
        </p: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FDFAD54C-4115-4DDB-B385-F37666C3D16E}"/>
                </a:ext>
              </a:extLst>
            </p:cNvPr>
            <p:cNvSpPr/>
            <p:nvPr/>
          </p:nvSpPr>
          <p:spPr>
            <a:xfrm>
              <a:off x="2536552" y="2922862"/>
              <a:ext cx="85079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Ari</a:t>
              </a:r>
              <a:endParaRPr lang="pt-BR" sz="1400" dirty="0">
                <a:latin typeface="Consolas" panose="020B0609020204030204" pitchFamily="49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7B9AAF5B-0313-45FC-AD5A-5405809454B9}"/>
                </a:ext>
              </a:extLst>
            </p:cNvPr>
            <p:cNvSpPr/>
            <p:nvPr/>
          </p:nvSpPr>
          <p:spPr>
            <a:xfrm>
              <a:off x="1352292" y="2922862"/>
              <a:ext cx="85079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Access</a:t>
              </a:r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171EC352-A2E1-4BCE-8B0D-6A31B23F2EB9}"/>
                </a:ext>
              </a:extLst>
            </p:cNvPr>
            <p:cNvSpPr/>
            <p:nvPr/>
          </p:nvSpPr>
          <p:spPr>
            <a:xfrm>
              <a:off x="1989956" y="2276872"/>
              <a:ext cx="726652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Assign </a:t>
              </a:r>
            </a:p>
          </p:txBody>
        </p:sp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1821590C-0AAA-45AD-A8DA-AD0883ED163B}"/>
                </a:ext>
              </a:extLst>
            </p:cNvPr>
            <p:cNvCxnSpPr>
              <a:cxnSpLocks/>
              <a:stCxn id="41" idx="2"/>
              <a:endCxn id="40" idx="0"/>
            </p:cNvCxnSpPr>
            <p:nvPr/>
          </p:nvCxnSpPr>
          <p:spPr>
            <a:xfrm flipH="1">
              <a:off x="1777689" y="2646204"/>
              <a:ext cx="575593" cy="276658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>
              <a:extLst>
                <a:ext uri="{FF2B5EF4-FFF2-40B4-BE49-F238E27FC236}">
                  <a16:creationId xmlns:a16="http://schemas.microsoft.com/office/drawing/2014/main" id="{8F586894-0DED-47D5-B7DC-C30FD9D36CCF}"/>
                </a:ext>
              </a:extLst>
            </p:cNvPr>
            <p:cNvCxnSpPr>
              <a:cxnSpLocks/>
              <a:stCxn id="41" idx="2"/>
              <a:endCxn id="39" idx="0"/>
            </p:cNvCxnSpPr>
            <p:nvPr/>
          </p:nvCxnSpPr>
          <p:spPr>
            <a:xfrm>
              <a:off x="2353282" y="2646204"/>
              <a:ext cx="608667" cy="276658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C13F6C1B-E486-4707-806B-7896CDCAF74B}"/>
                </a:ext>
              </a:extLst>
            </p:cNvPr>
            <p:cNvSpPr txBox="1"/>
            <p:nvPr/>
          </p:nvSpPr>
          <p:spPr>
            <a:xfrm>
              <a:off x="2195602" y="2000044"/>
              <a:ext cx="31535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=</a:t>
              </a:r>
              <a:endParaRPr lang="pt-BR" sz="1200" dirty="0"/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1F80A6F8-9160-47D9-B4AA-E25FE71C85DA}"/>
                </a:ext>
              </a:extLst>
            </p:cNvPr>
            <p:cNvSpPr txBox="1"/>
            <p:nvPr/>
          </p:nvSpPr>
          <p:spPr>
            <a:xfrm>
              <a:off x="1323211" y="2629205"/>
              <a:ext cx="41255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[]</a:t>
              </a:r>
              <a:endParaRPr lang="pt-BR" sz="1200" dirty="0"/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4908D950-D087-4D4F-BFA2-DF91FF79BA58}"/>
                </a:ext>
              </a:extLst>
            </p:cNvPr>
            <p:cNvSpPr txBox="1"/>
            <p:nvPr/>
          </p:nvSpPr>
          <p:spPr>
            <a:xfrm>
              <a:off x="3083104" y="2629206"/>
              <a:ext cx="32067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*</a:t>
              </a:r>
              <a:endParaRPr lang="pt-BR" sz="1200" dirty="0"/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F55C33CD-20D3-46BB-BE17-25A52C556D86}"/>
                </a:ext>
              </a:extLst>
            </p:cNvPr>
            <p:cNvSpPr txBox="1"/>
            <p:nvPr/>
          </p:nvSpPr>
          <p:spPr>
            <a:xfrm>
              <a:off x="2284860" y="3395743"/>
              <a:ext cx="32701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2</a:t>
              </a:r>
              <a:endParaRPr lang="pt-BR" sz="1200" dirty="0"/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DCBCB77E-9322-40DE-B498-0EDBC20DD2D9}"/>
                </a:ext>
              </a:extLst>
            </p:cNvPr>
            <p:cNvSpPr txBox="1"/>
            <p:nvPr/>
          </p:nvSpPr>
          <p:spPr>
            <a:xfrm>
              <a:off x="4052842" y="3387311"/>
              <a:ext cx="35128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[]</a:t>
              </a:r>
              <a:endParaRPr lang="pt-BR" sz="1200" dirty="0"/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D8EB76DC-E2C4-4A5F-9DAF-F9F756FA0A1D}"/>
                </a:ext>
              </a:extLst>
            </p:cNvPr>
            <p:cNvSpPr/>
            <p:nvPr/>
          </p:nvSpPr>
          <p:spPr>
            <a:xfrm>
              <a:off x="4905772" y="5185342"/>
              <a:ext cx="49962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Id</a:t>
              </a:r>
              <a:endParaRPr lang="pt-BR" sz="1400" dirty="0">
                <a:latin typeface="Consolas" panose="020B0609020204030204" pitchFamily="49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91DE1B16-689C-41C2-8978-B68E9181688C}"/>
                </a:ext>
              </a:extLst>
            </p:cNvPr>
            <p:cNvSpPr/>
            <p:nvPr/>
          </p:nvSpPr>
          <p:spPr>
            <a:xfrm>
              <a:off x="4309351" y="5185342"/>
              <a:ext cx="49962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Id</a:t>
              </a:r>
            </a:p>
          </p:txBody>
        </p: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727AC108-5192-4419-92D8-106BEE7305DF}"/>
                </a:ext>
              </a:extLst>
            </p:cNvPr>
            <p:cNvCxnSpPr>
              <a:cxnSpLocks/>
              <a:stCxn id="6" idx="2"/>
              <a:endCxn id="55" idx="0"/>
            </p:cNvCxnSpPr>
            <p:nvPr/>
          </p:nvCxnSpPr>
          <p:spPr>
            <a:xfrm flipH="1">
              <a:off x="4559163" y="4792950"/>
              <a:ext cx="123646" cy="392392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17CEBC07-A765-4A27-8A68-01BE71F1DE1C}"/>
                </a:ext>
              </a:extLst>
            </p:cNvPr>
            <p:cNvCxnSpPr>
              <a:cxnSpLocks/>
              <a:stCxn id="6" idx="2"/>
              <a:endCxn id="54" idx="0"/>
            </p:cNvCxnSpPr>
            <p:nvPr/>
          </p:nvCxnSpPr>
          <p:spPr>
            <a:xfrm>
              <a:off x="4682809" y="4792950"/>
              <a:ext cx="472775" cy="392392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52D41784-808D-4E6D-892C-CAA8DC19B260}"/>
                </a:ext>
              </a:extLst>
            </p:cNvPr>
            <p:cNvSpPr txBox="1"/>
            <p:nvPr/>
          </p:nvSpPr>
          <p:spPr>
            <a:xfrm>
              <a:off x="4262978" y="4875442"/>
              <a:ext cx="31535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j</a:t>
              </a:r>
              <a:endParaRPr lang="pt-BR" sz="1200" dirty="0"/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E7BC6B44-D0D1-46E1-BC48-580E0F9902C8}"/>
                </a:ext>
              </a:extLst>
            </p:cNvPr>
            <p:cNvSpPr txBox="1"/>
            <p:nvPr/>
          </p:nvSpPr>
          <p:spPr>
            <a:xfrm>
              <a:off x="5152993" y="4875443"/>
              <a:ext cx="31535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k</a:t>
              </a:r>
              <a:endParaRPr lang="pt-BR" sz="1200" dirty="0"/>
            </a:p>
          </p:txBody>
        </p:sp>
        <p:sp>
          <p:nvSpPr>
            <p:cNvPr id="107" name="Retângulo: Cantos Arredondados 106">
              <a:extLst>
                <a:ext uri="{FF2B5EF4-FFF2-40B4-BE49-F238E27FC236}">
                  <a16:creationId xmlns:a16="http://schemas.microsoft.com/office/drawing/2014/main" id="{A1466DDA-A964-4473-B5B8-19E5F65D0F64}"/>
                </a:ext>
              </a:extLst>
            </p:cNvPr>
            <p:cNvSpPr/>
            <p:nvPr/>
          </p:nvSpPr>
          <p:spPr>
            <a:xfrm>
              <a:off x="1682848" y="3672401"/>
              <a:ext cx="49962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Id</a:t>
              </a:r>
              <a:endParaRPr lang="pt-BR" sz="1400" dirty="0">
                <a:latin typeface="Consolas" panose="020B0609020204030204" pitchFamily="49" charset="0"/>
              </a:endParaRPr>
            </a:p>
          </p:txBody>
        </p:sp>
        <p:sp>
          <p:nvSpPr>
            <p:cNvPr id="108" name="Retângulo: Cantos Arredondados 107">
              <a:extLst>
                <a:ext uri="{FF2B5EF4-FFF2-40B4-BE49-F238E27FC236}">
                  <a16:creationId xmlns:a16="http://schemas.microsoft.com/office/drawing/2014/main" id="{0903E829-88A6-48A1-8A2F-AD18150C604B}"/>
                </a:ext>
              </a:extLst>
            </p:cNvPr>
            <p:cNvSpPr/>
            <p:nvPr/>
          </p:nvSpPr>
          <p:spPr>
            <a:xfrm>
              <a:off x="1086160" y="3675101"/>
              <a:ext cx="49962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Id</a:t>
              </a:r>
            </a:p>
          </p:txBody>
        </p: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B73A4F6E-9078-4311-8A3B-9F30BF7614E3}"/>
                </a:ext>
              </a:extLst>
            </p:cNvPr>
            <p:cNvCxnSpPr>
              <a:cxnSpLocks/>
              <a:stCxn id="40" idx="2"/>
              <a:endCxn id="108" idx="0"/>
            </p:cNvCxnSpPr>
            <p:nvPr/>
          </p:nvCxnSpPr>
          <p:spPr>
            <a:xfrm flipH="1">
              <a:off x="1335972" y="3292194"/>
              <a:ext cx="441717" cy="382907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to 109">
              <a:extLst>
                <a:ext uri="{FF2B5EF4-FFF2-40B4-BE49-F238E27FC236}">
                  <a16:creationId xmlns:a16="http://schemas.microsoft.com/office/drawing/2014/main" id="{933D7295-E3B5-4093-9573-379E295A2577}"/>
                </a:ext>
              </a:extLst>
            </p:cNvPr>
            <p:cNvCxnSpPr>
              <a:cxnSpLocks/>
              <a:stCxn id="40" idx="2"/>
              <a:endCxn id="107" idx="0"/>
            </p:cNvCxnSpPr>
            <p:nvPr/>
          </p:nvCxnSpPr>
          <p:spPr>
            <a:xfrm>
              <a:off x="1777689" y="3292194"/>
              <a:ext cx="154971" cy="380207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CaixaDeTexto 110">
              <a:extLst>
                <a:ext uri="{FF2B5EF4-FFF2-40B4-BE49-F238E27FC236}">
                  <a16:creationId xmlns:a16="http://schemas.microsoft.com/office/drawing/2014/main" id="{D199A32B-7A0E-47EB-AA6C-E223D9ED923D}"/>
                </a:ext>
              </a:extLst>
            </p:cNvPr>
            <p:cNvSpPr txBox="1"/>
            <p:nvPr/>
          </p:nvSpPr>
          <p:spPr>
            <a:xfrm>
              <a:off x="1044297" y="3393080"/>
              <a:ext cx="31535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a</a:t>
              </a:r>
              <a:endParaRPr lang="pt-BR" sz="1200" dirty="0"/>
            </a:p>
          </p:txBody>
        </p:sp>
        <p:sp>
          <p:nvSpPr>
            <p:cNvPr id="112" name="CaixaDeTexto 111">
              <a:extLst>
                <a:ext uri="{FF2B5EF4-FFF2-40B4-BE49-F238E27FC236}">
                  <a16:creationId xmlns:a16="http://schemas.microsoft.com/office/drawing/2014/main" id="{D6A193EE-F096-4D7D-90D2-16D281EFFC36}"/>
                </a:ext>
              </a:extLst>
            </p:cNvPr>
            <p:cNvSpPr txBox="1"/>
            <p:nvPr/>
          </p:nvSpPr>
          <p:spPr>
            <a:xfrm>
              <a:off x="1879781" y="3393080"/>
              <a:ext cx="31535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i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2269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0FE234-AE02-41C6-A212-2D80E8EE2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DF0816-EB0D-4989-BC39-2195AD203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i="1" dirty="0"/>
              <a:t>front-</a:t>
            </a:r>
            <a:r>
              <a:rPr lang="pt-BR" i="1" dirty="0" err="1"/>
              <a:t>end</a:t>
            </a:r>
            <a:r>
              <a:rPr lang="pt-BR" dirty="0"/>
              <a:t> de um compilador verifica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/>
              <a:t>se um programa </a:t>
            </a:r>
            <a:br>
              <a:rPr lang="pt-BR" dirty="0"/>
            </a:br>
            <a:r>
              <a:rPr lang="pt-BR" dirty="0"/>
              <a:t>segue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as regras sintáticas e semânticas</a:t>
            </a:r>
            <a:r>
              <a:rPr lang="pt-BR" dirty="0"/>
              <a:t> da linguagem</a:t>
            </a:r>
          </a:p>
          <a:p>
            <a:pPr lvl="1"/>
            <a:r>
              <a:rPr lang="pt-BR" dirty="0"/>
              <a:t>Para isso ele constrói uma </a:t>
            </a:r>
            <a:br>
              <a:rPr lang="pt-BR" dirty="0"/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representação </a:t>
            </a:r>
            <a:r>
              <a:rPr lang="pt-BR" dirty="0"/>
              <a:t>do </a:t>
            </a:r>
            <a:br>
              <a:rPr lang="pt-BR" dirty="0"/>
            </a:br>
            <a:r>
              <a:rPr lang="pt-BR" dirty="0"/>
              <a:t>código fonte</a:t>
            </a:r>
          </a:p>
          <a:p>
            <a:r>
              <a:rPr lang="pt-BR" dirty="0"/>
              <a:t>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mais importantes </a:t>
            </a:r>
            <a:r>
              <a:rPr lang="pt-BR" dirty="0"/>
              <a:t>são:</a:t>
            </a:r>
          </a:p>
          <a:p>
            <a:pPr lvl="1"/>
            <a:r>
              <a:rPr lang="pt-BR" dirty="0"/>
              <a:t>Árvores </a:t>
            </a:r>
            <a:br>
              <a:rPr lang="pt-BR" dirty="0"/>
            </a:br>
            <a:r>
              <a:rPr lang="pt-BR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Árvore de sintaxe abstrata</a:t>
            </a:r>
            <a:endParaRPr lang="pt-B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pt-BR" dirty="0"/>
              <a:t>Representações lineares</a:t>
            </a:r>
            <a:br>
              <a:rPr lang="pt-BR" dirty="0"/>
            </a:br>
            <a:r>
              <a:rPr lang="pt-BR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Código de três endereços</a:t>
            </a:r>
            <a:endParaRPr lang="pt-B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pt-BR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F14A7B86-B49B-46D0-BB7E-A41B68DFE3CC}"/>
              </a:ext>
            </a:extLst>
          </p:cNvPr>
          <p:cNvSpPr txBox="1"/>
          <p:nvPr/>
        </p:nvSpPr>
        <p:spPr>
          <a:xfrm>
            <a:off x="5806380" y="3527889"/>
            <a:ext cx="1476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árvore de sintaxe</a:t>
            </a:r>
          </a:p>
        </p:txBody>
      </p:sp>
      <p:cxnSp>
        <p:nvCxnSpPr>
          <p:cNvPr id="42" name="Conector de seta reta 51">
            <a:extLst>
              <a:ext uri="{FF2B5EF4-FFF2-40B4-BE49-F238E27FC236}">
                <a16:creationId xmlns:a16="http://schemas.microsoft.com/office/drawing/2014/main" id="{1F987414-22CF-49FF-9DD8-AF49EB9A82AB}"/>
              </a:ext>
            </a:extLst>
          </p:cNvPr>
          <p:cNvCxnSpPr>
            <a:cxnSpLocks/>
          </p:cNvCxnSpPr>
          <p:nvPr/>
        </p:nvCxnSpPr>
        <p:spPr>
          <a:xfrm>
            <a:off x="6368943" y="4426213"/>
            <a:ext cx="41536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51">
            <a:extLst>
              <a:ext uri="{FF2B5EF4-FFF2-40B4-BE49-F238E27FC236}">
                <a16:creationId xmlns:a16="http://schemas.microsoft.com/office/drawing/2014/main" id="{EECCBBFF-25AE-44C4-8FD6-59F2AC27641A}"/>
              </a:ext>
            </a:extLst>
          </p:cNvPr>
          <p:cNvCxnSpPr>
            <a:cxnSpLocks/>
            <a:stCxn id="41" idx="2"/>
            <a:endCxn id="44" idx="0"/>
          </p:cNvCxnSpPr>
          <p:nvPr/>
        </p:nvCxnSpPr>
        <p:spPr>
          <a:xfrm>
            <a:off x="6544723" y="3804888"/>
            <a:ext cx="0" cy="561067"/>
          </a:xfrm>
          <a:prstGeom prst="straightConnector1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ipse 43">
            <a:extLst>
              <a:ext uri="{FF2B5EF4-FFF2-40B4-BE49-F238E27FC236}">
                <a16:creationId xmlns:a16="http://schemas.microsoft.com/office/drawing/2014/main" id="{81B1A7D0-0FCC-4FAE-8703-BA3894D05DAB}"/>
              </a:ext>
            </a:extLst>
          </p:cNvPr>
          <p:cNvSpPr/>
          <p:nvPr/>
        </p:nvSpPr>
        <p:spPr>
          <a:xfrm>
            <a:off x="6489032" y="4365955"/>
            <a:ext cx="111382" cy="119038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F5F27E83-F937-4545-A4BC-97CA37A2CDEC}"/>
              </a:ext>
            </a:extLst>
          </p:cNvPr>
          <p:cNvSpPr/>
          <p:nvPr/>
        </p:nvSpPr>
        <p:spPr>
          <a:xfrm>
            <a:off x="6775778" y="4074193"/>
            <a:ext cx="1315311" cy="71637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1905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Analisador</a:t>
            </a:r>
          </a:p>
          <a:p>
            <a:pPr algn="ctr"/>
            <a:r>
              <a:rPr lang="pt-BR" sz="1200" dirty="0"/>
              <a:t>Semântico</a:t>
            </a: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1961CDE9-75D2-4978-84D6-BB0212448500}"/>
              </a:ext>
            </a:extLst>
          </p:cNvPr>
          <p:cNvSpPr/>
          <p:nvPr/>
        </p:nvSpPr>
        <p:spPr>
          <a:xfrm>
            <a:off x="8521767" y="4086134"/>
            <a:ext cx="1523727" cy="704438"/>
          </a:xfrm>
          <a:prstGeom prst="roundRect">
            <a:avLst/>
          </a:prstGeom>
          <a:noFill/>
          <a:ln w="1905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Gerador </a:t>
            </a:r>
            <a:br>
              <a:rPr lang="pt-BR" sz="1100" dirty="0"/>
            </a:br>
            <a:r>
              <a:rPr lang="pt-BR" sz="1100" dirty="0"/>
              <a:t>de Código Intermediário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5313508A-C6D6-4374-A4AD-A4ED712B6CAA}"/>
              </a:ext>
            </a:extLst>
          </p:cNvPr>
          <p:cNvSpPr txBox="1"/>
          <p:nvPr/>
        </p:nvSpPr>
        <p:spPr>
          <a:xfrm>
            <a:off x="7525890" y="5179895"/>
            <a:ext cx="1476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árvore de sintaxe</a:t>
            </a:r>
          </a:p>
        </p:txBody>
      </p:sp>
      <p:cxnSp>
        <p:nvCxnSpPr>
          <p:cNvPr id="48" name="Conector de seta reta 51">
            <a:extLst>
              <a:ext uri="{FF2B5EF4-FFF2-40B4-BE49-F238E27FC236}">
                <a16:creationId xmlns:a16="http://schemas.microsoft.com/office/drawing/2014/main" id="{8203FECF-0ACA-46C2-B0FA-3688A6F7B893}"/>
              </a:ext>
            </a:extLst>
          </p:cNvPr>
          <p:cNvCxnSpPr>
            <a:cxnSpLocks/>
          </p:cNvCxnSpPr>
          <p:nvPr/>
        </p:nvCxnSpPr>
        <p:spPr>
          <a:xfrm>
            <a:off x="10053010" y="4421147"/>
            <a:ext cx="4329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51">
            <a:extLst>
              <a:ext uri="{FF2B5EF4-FFF2-40B4-BE49-F238E27FC236}">
                <a16:creationId xmlns:a16="http://schemas.microsoft.com/office/drawing/2014/main" id="{2D01B6A6-10FE-4A2D-AF67-0D08E4DC23D6}"/>
              </a:ext>
            </a:extLst>
          </p:cNvPr>
          <p:cNvCxnSpPr>
            <a:cxnSpLocks/>
          </p:cNvCxnSpPr>
          <p:nvPr/>
        </p:nvCxnSpPr>
        <p:spPr>
          <a:xfrm>
            <a:off x="10232991" y="3795517"/>
            <a:ext cx="0" cy="557605"/>
          </a:xfrm>
          <a:prstGeom prst="straightConnector1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51">
            <a:extLst>
              <a:ext uri="{FF2B5EF4-FFF2-40B4-BE49-F238E27FC236}">
                <a16:creationId xmlns:a16="http://schemas.microsoft.com/office/drawing/2014/main" id="{2F6031C9-9C6C-41BD-8B40-825E33882256}"/>
              </a:ext>
            </a:extLst>
          </p:cNvPr>
          <p:cNvCxnSpPr>
            <a:cxnSpLocks/>
          </p:cNvCxnSpPr>
          <p:nvPr/>
        </p:nvCxnSpPr>
        <p:spPr>
          <a:xfrm>
            <a:off x="8094552" y="4421147"/>
            <a:ext cx="41536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1">
            <a:extLst>
              <a:ext uri="{FF2B5EF4-FFF2-40B4-BE49-F238E27FC236}">
                <a16:creationId xmlns:a16="http://schemas.microsoft.com/office/drawing/2014/main" id="{8F7AAAE1-C9AB-46AB-8A08-D31E493E4F80}"/>
              </a:ext>
            </a:extLst>
          </p:cNvPr>
          <p:cNvCxnSpPr>
            <a:cxnSpLocks/>
          </p:cNvCxnSpPr>
          <p:nvPr/>
        </p:nvCxnSpPr>
        <p:spPr>
          <a:xfrm>
            <a:off x="8266923" y="4479928"/>
            <a:ext cx="0" cy="698214"/>
          </a:xfrm>
          <a:prstGeom prst="straightConnector1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784F11A1-7635-4228-8EA4-D261AF341B63}"/>
              </a:ext>
            </a:extLst>
          </p:cNvPr>
          <p:cNvSpPr txBox="1"/>
          <p:nvPr/>
        </p:nvSpPr>
        <p:spPr>
          <a:xfrm>
            <a:off x="9583614" y="3356992"/>
            <a:ext cx="1298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representação</a:t>
            </a:r>
          </a:p>
          <a:p>
            <a:pPr algn="ctr"/>
            <a:r>
              <a:rPr lang="pt-BR" sz="1200" dirty="0"/>
              <a:t>intermediária</a:t>
            </a:r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4C54BB5D-B37E-4894-8B49-F5B6E61D8F9A}"/>
              </a:ext>
            </a:extLst>
          </p:cNvPr>
          <p:cNvSpPr/>
          <p:nvPr/>
        </p:nvSpPr>
        <p:spPr>
          <a:xfrm>
            <a:off x="8208542" y="4363935"/>
            <a:ext cx="111382" cy="119038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3DBA96D5-2247-478A-A892-90EF50E982D8}"/>
              </a:ext>
            </a:extLst>
          </p:cNvPr>
          <p:cNvSpPr/>
          <p:nvPr/>
        </p:nvSpPr>
        <p:spPr>
          <a:xfrm>
            <a:off x="10178792" y="4360888"/>
            <a:ext cx="111382" cy="119038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</p:spTree>
    <p:extLst>
      <p:ext uri="{BB962C8B-B14F-4D97-AF65-F5344CB8AC3E}">
        <p14:creationId xmlns:p14="http://schemas.microsoft.com/office/powerpoint/2010/main" val="986620063"/>
      </p:ext>
    </p:extLst>
  </p:cSld>
  <p:clrMapOvr>
    <a:masterClrMapping/>
  </p:clrMapOvr>
  <p:transition spd="med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89EED1-A4CE-46BD-9961-6CB861A7C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Geração</a:t>
            </a:r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8992D1BC-3A94-4C9B-9F99-03A2E000E2D4}"/>
              </a:ext>
            </a:extLst>
          </p:cNvPr>
          <p:cNvSpPr txBox="1"/>
          <p:nvPr/>
        </p:nvSpPr>
        <p:spPr>
          <a:xfrm>
            <a:off x="900077" y="4767014"/>
            <a:ext cx="167545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a[i] = 2*a[j-k]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---------------</a:t>
            </a:r>
          </a:p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1: </a:t>
            </a:r>
            <a:r>
              <a:rPr lang="pt-BR" sz="1400" dirty="0">
                <a:latin typeface="Consolas" panose="020B0609020204030204" pitchFamily="49" charset="0"/>
              </a:rPr>
              <a:t>t3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>
                <a:latin typeface="Consolas" panose="020B0609020204030204" pitchFamily="49" charset="0"/>
              </a:rPr>
              <a:t>j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 – </a:t>
            </a:r>
            <a:r>
              <a:rPr lang="pt-BR" sz="1400" dirty="0">
                <a:latin typeface="Consolas" panose="020B0609020204030204" pitchFamily="49" charset="0"/>
              </a:rPr>
              <a:t>k</a:t>
            </a:r>
          </a:p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2: </a:t>
            </a:r>
            <a:r>
              <a:rPr lang="pt-BR" sz="1400" dirty="0">
                <a:latin typeface="Consolas" panose="020B0609020204030204" pitchFamily="49" charset="0"/>
              </a:rPr>
              <a:t>t2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>
                <a:latin typeface="Consolas" panose="020B0609020204030204" pitchFamily="49" charset="0"/>
              </a:rPr>
              <a:t>a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pt-BR" sz="1400" dirty="0">
                <a:solidFill>
                  <a:srgbClr val="FFC000"/>
                </a:solidFill>
                <a:latin typeface="Consolas" panose="020B0609020204030204" pitchFamily="49" charset="0"/>
              </a:rPr>
              <a:t>t3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3: </a:t>
            </a:r>
            <a:r>
              <a:rPr lang="pt-BR" sz="1400" dirty="0">
                <a:latin typeface="Consolas" panose="020B0609020204030204" pitchFamily="49" charset="0"/>
              </a:rPr>
              <a:t>t1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latin typeface="Consolas" panose="020B0609020204030204" pitchFamily="49" charset="0"/>
              </a:rPr>
              <a:t> 2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FFC000"/>
                </a:solidFill>
                <a:latin typeface="Consolas" panose="020B0609020204030204" pitchFamily="49" charset="0"/>
              </a:rPr>
              <a:t>t2</a:t>
            </a:r>
          </a:p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4: </a:t>
            </a:r>
            <a:r>
              <a:rPr lang="pt-BR" sz="1400" dirty="0">
                <a:latin typeface="Consolas" panose="020B0609020204030204" pitchFamily="49" charset="0"/>
              </a:rPr>
              <a:t>a[i]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FFC000"/>
                </a:solidFill>
                <a:latin typeface="Consolas" panose="020B0609020204030204" pitchFamily="49" charset="0"/>
              </a:rPr>
              <a:t>t1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BD3F6B9F-0CFC-404F-81E5-F42D51231947}"/>
              </a:ext>
            </a:extLst>
          </p:cNvPr>
          <p:cNvSpPr txBox="1"/>
          <p:nvPr/>
        </p:nvSpPr>
        <p:spPr>
          <a:xfrm>
            <a:off x="6094412" y="3482546"/>
            <a:ext cx="511229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Expr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Rvalue</a:t>
            </a:r>
            <a:r>
              <a:rPr lang="pt-BR" sz="1200" dirty="0">
                <a:latin typeface="Consolas" panose="020B0609020204030204" pitchFamily="49" charset="0"/>
              </a:rPr>
              <a:t>(n: </a:t>
            </a:r>
            <a:r>
              <a:rPr lang="pt-BR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Expr</a:t>
            </a:r>
            <a:r>
              <a:rPr lang="pt-BR" sz="1200" dirty="0">
                <a:latin typeface="Consolas" panose="020B0609020204030204" pitchFamily="49" charset="0"/>
              </a:rPr>
              <a:t>)</a:t>
            </a:r>
            <a:endParaRPr lang="pt-BR" sz="1200" dirty="0">
              <a:solidFill>
                <a:schemeClr val="accent3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latin typeface="Consolas" panose="020B0609020204030204" pitchFamily="49" charset="0"/>
              </a:rPr>
              <a:t>(n é um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pt-BR" sz="1200" i="1" dirty="0">
                <a:latin typeface="Consolas" panose="020B0609020204030204" pitchFamily="49" charset="0"/>
              </a:rPr>
              <a:t> </a:t>
            </a:r>
            <a:r>
              <a:rPr lang="pt-BR" sz="1200" dirty="0">
                <a:latin typeface="Consolas" panose="020B0609020204030204" pitchFamily="49" charset="0"/>
              </a:rPr>
              <a:t>ou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Constant</a:t>
            </a:r>
            <a:r>
              <a:rPr lang="pt-BR" sz="1200" dirty="0">
                <a:latin typeface="Consolas" panose="020B0609020204030204" pitchFamily="49" charset="0"/>
              </a:rPr>
              <a:t>) </a:t>
            </a:r>
            <a:r>
              <a:rPr lang="pt-BR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200" dirty="0">
                <a:latin typeface="Consolas" panose="020B0609020204030204" pitchFamily="49" charset="0"/>
              </a:rPr>
              <a:t> n;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200" dirty="0">
                <a:latin typeface="Consolas" panose="020B0609020204030204" pitchFamily="49" charset="0"/>
              </a:rPr>
              <a:t> (n é um nó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Ari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b="1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op</a:t>
            </a:r>
            <a:r>
              <a:rPr lang="pt-BR" sz="1200" dirty="0" err="1">
                <a:latin typeface="Consolas" panose="020B0609020204030204" pitchFamily="49" charset="0"/>
              </a:rPr>
              <a:t>,y,z</a:t>
            </a:r>
            <a:r>
              <a:rPr lang="pt-BR" sz="1200" dirty="0">
                <a:latin typeface="Consolas" panose="020B0609020204030204" pitchFamily="49" charset="0"/>
              </a:rPr>
              <a:t>) ou um nó </a:t>
            </a:r>
            <a:r>
              <a:rPr lang="pt-BR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Rel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b="1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op</a:t>
            </a:r>
            <a:r>
              <a:rPr lang="pt-BR" sz="1200" dirty="0" err="1">
                <a:latin typeface="Consolas" panose="020B0609020204030204" pitchFamily="49" charset="0"/>
              </a:rPr>
              <a:t>,y,z</a:t>
            </a:r>
            <a:r>
              <a:rPr lang="pt-BR" sz="1200" dirty="0">
                <a:latin typeface="Consolas" panose="020B0609020204030204" pitchFamily="49" charset="0"/>
              </a:rPr>
              <a:t>)) {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t = novo temporário;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emite string para t = </a:t>
            </a:r>
            <a:r>
              <a:rPr lang="pt-BR" sz="12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Rvalue</a:t>
            </a:r>
            <a:r>
              <a:rPr lang="pt-BR" sz="1200" dirty="0">
                <a:latin typeface="Consolas" panose="020B0609020204030204" pitchFamily="49" charset="0"/>
              </a:rPr>
              <a:t>(y) </a:t>
            </a:r>
            <a:r>
              <a:rPr lang="pt-BR" sz="1200" b="1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op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Rvalue</a:t>
            </a:r>
            <a:r>
              <a:rPr lang="pt-BR" sz="1200" dirty="0">
                <a:latin typeface="Consolas" panose="020B0609020204030204" pitchFamily="49" charset="0"/>
              </a:rPr>
              <a:t>(z); 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</a:t>
            </a:r>
            <a:r>
              <a:rPr lang="pt-BR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200" dirty="0">
                <a:latin typeface="Consolas" panose="020B0609020204030204" pitchFamily="49" charset="0"/>
              </a:rPr>
              <a:t> um novo nó para t;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}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200" dirty="0">
                <a:latin typeface="Consolas" panose="020B0609020204030204" pitchFamily="49" charset="0"/>
              </a:rPr>
              <a:t> (n é um nó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Access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dirty="0" err="1">
                <a:latin typeface="Consolas" panose="020B0609020204030204" pitchFamily="49" charset="0"/>
              </a:rPr>
              <a:t>y,z</a:t>
            </a:r>
            <a:r>
              <a:rPr lang="pt-BR" sz="1200" dirty="0">
                <a:latin typeface="Consolas" panose="020B0609020204030204" pitchFamily="49" charset="0"/>
              </a:rPr>
              <a:t>)) {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t = novo temporário;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chame </a:t>
            </a:r>
            <a:r>
              <a:rPr lang="pt-BR" sz="12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Lvalue</a:t>
            </a:r>
            <a:r>
              <a:rPr lang="pt-BR" sz="1200" dirty="0">
                <a:latin typeface="Consolas" panose="020B0609020204030204" pitchFamily="49" charset="0"/>
              </a:rPr>
              <a:t>(n), que retorna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Access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dirty="0" err="1">
                <a:latin typeface="Consolas" panose="020B0609020204030204" pitchFamily="49" charset="0"/>
              </a:rPr>
              <a:t>y,z</a:t>
            </a:r>
            <a:r>
              <a:rPr lang="pt-BR" sz="1200" dirty="0">
                <a:latin typeface="Consolas" panose="020B0609020204030204" pitchFamily="49" charset="0"/>
              </a:rPr>
              <a:t>');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emite </a:t>
            </a:r>
            <a:r>
              <a:rPr lang="pt-BR" sz="1200" dirty="0" err="1">
                <a:latin typeface="Consolas" panose="020B0609020204030204" pitchFamily="49" charset="0"/>
              </a:rPr>
              <a:t>string</a:t>
            </a:r>
            <a:r>
              <a:rPr lang="pt-BR" sz="1200" dirty="0">
                <a:latin typeface="Consolas" panose="020B0609020204030204" pitchFamily="49" charset="0"/>
              </a:rPr>
              <a:t> para t =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Access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dirty="0" err="1">
                <a:latin typeface="Consolas" panose="020B0609020204030204" pitchFamily="49" charset="0"/>
              </a:rPr>
              <a:t>y,z</a:t>
            </a:r>
            <a:r>
              <a:rPr lang="pt-BR" sz="1200" dirty="0">
                <a:latin typeface="Consolas" panose="020B0609020204030204" pitchFamily="49" charset="0"/>
              </a:rPr>
              <a:t>'); 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</a:t>
            </a:r>
            <a:r>
              <a:rPr lang="pt-BR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200" dirty="0">
                <a:latin typeface="Consolas" panose="020B0609020204030204" pitchFamily="49" charset="0"/>
              </a:rPr>
              <a:t> um novo nó para t;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}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92EE85FD-E8FE-4236-99F3-D7019D0A22C4}"/>
              </a:ext>
            </a:extLst>
          </p:cNvPr>
          <p:cNvSpPr txBox="1"/>
          <p:nvPr/>
        </p:nvSpPr>
        <p:spPr>
          <a:xfrm>
            <a:off x="6094412" y="1912886"/>
            <a:ext cx="45175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Expr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Lvalue</a:t>
            </a:r>
            <a:r>
              <a:rPr lang="pt-BR" sz="1200" dirty="0">
                <a:latin typeface="Consolas" panose="020B0609020204030204" pitchFamily="49" charset="0"/>
              </a:rPr>
              <a:t>(n: </a:t>
            </a:r>
            <a:r>
              <a:rPr lang="pt-BR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Expr</a:t>
            </a:r>
            <a:r>
              <a:rPr lang="pt-BR" sz="1200" dirty="0">
                <a:latin typeface="Consolas" panose="020B0609020204030204" pitchFamily="49" charset="0"/>
              </a:rPr>
              <a:t>)</a:t>
            </a:r>
            <a:endParaRPr lang="pt-BR" sz="1200" dirty="0">
              <a:solidFill>
                <a:schemeClr val="accent3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latin typeface="Consolas" panose="020B0609020204030204" pitchFamily="49" charset="0"/>
              </a:rPr>
              <a:t>(n é um nó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pt-BR" sz="1200" dirty="0">
                <a:latin typeface="Consolas" panose="020B0609020204030204" pitchFamily="49" charset="0"/>
              </a:rPr>
              <a:t>) </a:t>
            </a:r>
            <a:r>
              <a:rPr lang="pt-BR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200" dirty="0">
                <a:latin typeface="Consolas" panose="020B0609020204030204" pitchFamily="49" charset="0"/>
              </a:rPr>
              <a:t> n;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200" dirty="0">
                <a:latin typeface="Consolas" panose="020B0609020204030204" pitchFamily="49" charset="0"/>
              </a:rPr>
              <a:t> (n é um nó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Access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dirty="0" err="1">
                <a:latin typeface="Consolas" panose="020B0609020204030204" pitchFamily="49" charset="0"/>
              </a:rPr>
              <a:t>y,z</a:t>
            </a:r>
            <a:r>
              <a:rPr lang="pt-BR" sz="1200" dirty="0">
                <a:latin typeface="Consolas" panose="020B0609020204030204" pitchFamily="49" charset="0"/>
              </a:rPr>
              <a:t>) e y é um nó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pt-BR" sz="1200" dirty="0">
                <a:latin typeface="Consolas" panose="020B0609020204030204" pitchFamily="49" charset="0"/>
              </a:rPr>
              <a:t>) 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</a:t>
            </a:r>
            <a:r>
              <a:rPr lang="pt-BR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Access</a:t>
            </a:r>
            <a:r>
              <a:rPr lang="pt-BR" sz="1200" dirty="0">
                <a:latin typeface="Consolas" panose="020B0609020204030204" pitchFamily="49" charset="0"/>
              </a:rPr>
              <a:t>(y, </a:t>
            </a:r>
            <a:r>
              <a:rPr lang="pt-BR" sz="12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Rvalue</a:t>
            </a:r>
            <a:r>
              <a:rPr lang="pt-BR" sz="1200" dirty="0">
                <a:latin typeface="Consolas" panose="020B0609020204030204" pitchFamily="49" charset="0"/>
              </a:rPr>
              <a:t>(z));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else</a:t>
            </a:r>
            <a:endParaRPr lang="pt-BR" sz="1200" dirty="0">
              <a:solidFill>
                <a:schemeClr val="bg2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latin typeface="Consolas" panose="020B0609020204030204" pitchFamily="49" charset="0"/>
              </a:rPr>
              <a:t>       </a:t>
            </a:r>
            <a:r>
              <a:rPr lang="pt-BR" sz="1200" dirty="0" err="1">
                <a:latin typeface="Consolas" panose="020B0609020204030204" pitchFamily="49" charset="0"/>
              </a:rPr>
              <a:t>SyntaxError</a:t>
            </a:r>
            <a:r>
              <a:rPr lang="pt-BR" sz="12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26" name="Agrupar 125">
            <a:extLst>
              <a:ext uri="{FF2B5EF4-FFF2-40B4-BE49-F238E27FC236}">
                <a16:creationId xmlns:a16="http://schemas.microsoft.com/office/drawing/2014/main" id="{F1497F45-F39F-4EBE-B72F-9200740D8C50}"/>
              </a:ext>
            </a:extLst>
          </p:cNvPr>
          <p:cNvGrpSpPr/>
          <p:nvPr/>
        </p:nvGrpSpPr>
        <p:grpSpPr>
          <a:xfrm>
            <a:off x="1044297" y="2000044"/>
            <a:ext cx="4424055" cy="3554630"/>
            <a:chOff x="1044297" y="2000044"/>
            <a:chExt cx="4424055" cy="3554630"/>
          </a:xfrm>
        </p:grpSpPr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3758A801-5080-4C28-883F-835DAA67DBAF}"/>
                </a:ext>
              </a:extLst>
            </p:cNvPr>
            <p:cNvSpPr/>
            <p:nvPr/>
          </p:nvSpPr>
          <p:spPr>
            <a:xfrm>
              <a:off x="4279318" y="4423618"/>
              <a:ext cx="806982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Ari</a:t>
              </a:r>
              <a:endParaRPr lang="pt-BR" sz="1400" dirty="0">
                <a:latin typeface="Consolas" panose="020B0609020204030204" pitchFamily="49" charset="0"/>
              </a:endParaRPr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526182FB-52F6-4E91-AA58-CB08B3C9B9D7}"/>
                </a:ext>
              </a:extLst>
            </p:cNvPr>
            <p:cNvSpPr/>
            <p:nvPr/>
          </p:nvSpPr>
          <p:spPr>
            <a:xfrm>
              <a:off x="3662409" y="4432313"/>
              <a:ext cx="49962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Id</a:t>
              </a:r>
            </a:p>
          </p:txBody>
        </p: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78557CBD-E213-4987-B337-F983589B11CB}"/>
                </a:ext>
              </a:extLst>
            </p:cNvPr>
            <p:cNvCxnSpPr>
              <a:cxnSpLocks/>
              <a:stCxn id="27" idx="2"/>
              <a:endCxn id="7" idx="0"/>
            </p:cNvCxnSpPr>
            <p:nvPr/>
          </p:nvCxnSpPr>
          <p:spPr>
            <a:xfrm flipH="1">
              <a:off x="3912221" y="4041733"/>
              <a:ext cx="33575" cy="39058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7CEAD0D5-BDC9-4D17-AEF5-4889C341B4E4}"/>
                </a:ext>
              </a:extLst>
            </p:cNvPr>
            <p:cNvCxnSpPr>
              <a:cxnSpLocks/>
              <a:stCxn id="27" idx="2"/>
              <a:endCxn id="6" idx="0"/>
            </p:cNvCxnSpPr>
            <p:nvPr/>
          </p:nvCxnSpPr>
          <p:spPr>
            <a:xfrm>
              <a:off x="3945796" y="4041733"/>
              <a:ext cx="737013" cy="381885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C324FF08-9800-496E-828B-C1108CDF6631}"/>
                </a:ext>
              </a:extLst>
            </p:cNvPr>
            <p:cNvSpPr txBox="1"/>
            <p:nvPr/>
          </p:nvSpPr>
          <p:spPr>
            <a:xfrm>
              <a:off x="3579688" y="4153783"/>
              <a:ext cx="31535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a</a:t>
              </a:r>
              <a:endParaRPr lang="pt-BR" sz="1200" dirty="0"/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98C94BFB-EE6F-45D4-A3DB-7745E3926921}"/>
                </a:ext>
              </a:extLst>
            </p:cNvPr>
            <p:cNvSpPr/>
            <p:nvPr/>
          </p:nvSpPr>
          <p:spPr>
            <a:xfrm>
              <a:off x="3520399" y="3672401"/>
              <a:ext cx="85079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Access</a:t>
              </a:r>
              <a:endParaRPr lang="pt-BR" sz="1400" dirty="0">
                <a:latin typeface="Consolas" panose="020B0609020204030204" pitchFamily="49" charset="0"/>
              </a:endParaRPr>
            </a:p>
          </p:txBody>
        </p:sp>
        <p:sp>
          <p:nvSpPr>
            <p:cNvPr id="28" name="Retângulo: Cantos Arredondados 27">
              <a:extLst>
                <a:ext uri="{FF2B5EF4-FFF2-40B4-BE49-F238E27FC236}">
                  <a16:creationId xmlns:a16="http://schemas.microsoft.com/office/drawing/2014/main" id="{9C83C807-B1BB-4E19-B4E8-DB753E042102}"/>
                </a:ext>
              </a:extLst>
            </p:cNvPr>
            <p:cNvSpPr/>
            <p:nvPr/>
          </p:nvSpPr>
          <p:spPr>
            <a:xfrm>
              <a:off x="2330443" y="3672401"/>
              <a:ext cx="912996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Constant</a:t>
              </a:r>
            </a:p>
          </p:txBody>
        </p: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43DBA321-06D1-4766-B563-B4C3E86DA4FD}"/>
                </a:ext>
              </a:extLst>
            </p:cNvPr>
            <p:cNvCxnSpPr>
              <a:cxnSpLocks/>
              <a:stCxn id="39" idx="2"/>
              <a:endCxn id="28" idx="0"/>
            </p:cNvCxnSpPr>
            <p:nvPr/>
          </p:nvCxnSpPr>
          <p:spPr>
            <a:xfrm flipH="1">
              <a:off x="2786941" y="3292194"/>
              <a:ext cx="175008" cy="380207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C402D926-79EE-48FC-9793-7A4473A6E6DB}"/>
                </a:ext>
              </a:extLst>
            </p:cNvPr>
            <p:cNvCxnSpPr>
              <a:cxnSpLocks/>
              <a:stCxn id="39" idx="2"/>
              <a:endCxn id="27" idx="0"/>
            </p:cNvCxnSpPr>
            <p:nvPr/>
          </p:nvCxnSpPr>
          <p:spPr>
            <a:xfrm>
              <a:off x="2961949" y="3292194"/>
              <a:ext cx="983847" cy="380207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A46CC663-2251-4B28-A58F-63710AFF6E4B}"/>
                </a:ext>
              </a:extLst>
            </p:cNvPr>
            <p:cNvSpPr txBox="1"/>
            <p:nvPr/>
          </p:nvSpPr>
          <p:spPr>
            <a:xfrm>
              <a:off x="4748901" y="4153783"/>
              <a:ext cx="33739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-</a:t>
              </a:r>
              <a:endParaRPr lang="pt-BR" sz="1200" dirty="0"/>
            </a:p>
          </p:txBody>
        </p: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FDFAD54C-4115-4DDB-B385-F37666C3D16E}"/>
                </a:ext>
              </a:extLst>
            </p:cNvPr>
            <p:cNvSpPr/>
            <p:nvPr/>
          </p:nvSpPr>
          <p:spPr>
            <a:xfrm>
              <a:off x="2536552" y="2922862"/>
              <a:ext cx="85079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Ari</a:t>
              </a:r>
              <a:endParaRPr lang="pt-BR" sz="1400" dirty="0">
                <a:latin typeface="Consolas" panose="020B0609020204030204" pitchFamily="49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7B9AAF5B-0313-45FC-AD5A-5405809454B9}"/>
                </a:ext>
              </a:extLst>
            </p:cNvPr>
            <p:cNvSpPr/>
            <p:nvPr/>
          </p:nvSpPr>
          <p:spPr>
            <a:xfrm>
              <a:off x="1352292" y="2922862"/>
              <a:ext cx="85079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Access</a:t>
              </a:r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171EC352-A2E1-4BCE-8B0D-6A31B23F2EB9}"/>
                </a:ext>
              </a:extLst>
            </p:cNvPr>
            <p:cNvSpPr/>
            <p:nvPr/>
          </p:nvSpPr>
          <p:spPr>
            <a:xfrm>
              <a:off x="1989956" y="2276872"/>
              <a:ext cx="726652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Assign </a:t>
              </a:r>
            </a:p>
          </p:txBody>
        </p:sp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1821590C-0AAA-45AD-A8DA-AD0883ED163B}"/>
                </a:ext>
              </a:extLst>
            </p:cNvPr>
            <p:cNvCxnSpPr>
              <a:cxnSpLocks/>
              <a:stCxn id="41" idx="2"/>
              <a:endCxn id="40" idx="0"/>
            </p:cNvCxnSpPr>
            <p:nvPr/>
          </p:nvCxnSpPr>
          <p:spPr>
            <a:xfrm flipH="1">
              <a:off x="1777689" y="2646204"/>
              <a:ext cx="575593" cy="276658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>
              <a:extLst>
                <a:ext uri="{FF2B5EF4-FFF2-40B4-BE49-F238E27FC236}">
                  <a16:creationId xmlns:a16="http://schemas.microsoft.com/office/drawing/2014/main" id="{8F586894-0DED-47D5-B7DC-C30FD9D36CCF}"/>
                </a:ext>
              </a:extLst>
            </p:cNvPr>
            <p:cNvCxnSpPr>
              <a:cxnSpLocks/>
              <a:stCxn id="41" idx="2"/>
              <a:endCxn id="39" idx="0"/>
            </p:cNvCxnSpPr>
            <p:nvPr/>
          </p:nvCxnSpPr>
          <p:spPr>
            <a:xfrm>
              <a:off x="2353282" y="2646204"/>
              <a:ext cx="608667" cy="276658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C13F6C1B-E486-4707-806B-7896CDCAF74B}"/>
                </a:ext>
              </a:extLst>
            </p:cNvPr>
            <p:cNvSpPr txBox="1"/>
            <p:nvPr/>
          </p:nvSpPr>
          <p:spPr>
            <a:xfrm>
              <a:off x="2195602" y="2000044"/>
              <a:ext cx="31535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=</a:t>
              </a:r>
              <a:endParaRPr lang="pt-BR" sz="1200" dirty="0"/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1F80A6F8-9160-47D9-B4AA-E25FE71C85DA}"/>
                </a:ext>
              </a:extLst>
            </p:cNvPr>
            <p:cNvSpPr txBox="1"/>
            <p:nvPr/>
          </p:nvSpPr>
          <p:spPr>
            <a:xfrm>
              <a:off x="1323211" y="2629205"/>
              <a:ext cx="41255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[]</a:t>
              </a:r>
              <a:endParaRPr lang="pt-BR" sz="1200" dirty="0"/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4908D950-D087-4D4F-BFA2-DF91FF79BA58}"/>
                </a:ext>
              </a:extLst>
            </p:cNvPr>
            <p:cNvSpPr txBox="1"/>
            <p:nvPr/>
          </p:nvSpPr>
          <p:spPr>
            <a:xfrm>
              <a:off x="3083104" y="2629206"/>
              <a:ext cx="32067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*</a:t>
              </a:r>
              <a:endParaRPr lang="pt-BR" sz="1200" dirty="0"/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F55C33CD-20D3-46BB-BE17-25A52C556D86}"/>
                </a:ext>
              </a:extLst>
            </p:cNvPr>
            <p:cNvSpPr txBox="1"/>
            <p:nvPr/>
          </p:nvSpPr>
          <p:spPr>
            <a:xfrm>
              <a:off x="2284860" y="3395743"/>
              <a:ext cx="32701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2</a:t>
              </a:r>
              <a:endParaRPr lang="pt-BR" sz="1200" dirty="0"/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DCBCB77E-9322-40DE-B498-0EDBC20DD2D9}"/>
                </a:ext>
              </a:extLst>
            </p:cNvPr>
            <p:cNvSpPr txBox="1"/>
            <p:nvPr/>
          </p:nvSpPr>
          <p:spPr>
            <a:xfrm>
              <a:off x="4052842" y="3387311"/>
              <a:ext cx="35128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[]</a:t>
              </a:r>
              <a:endParaRPr lang="pt-BR" sz="1200" dirty="0"/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D8EB76DC-E2C4-4A5F-9DAF-F9F756FA0A1D}"/>
                </a:ext>
              </a:extLst>
            </p:cNvPr>
            <p:cNvSpPr/>
            <p:nvPr/>
          </p:nvSpPr>
          <p:spPr>
            <a:xfrm>
              <a:off x="4905772" y="5185342"/>
              <a:ext cx="49962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Id</a:t>
              </a:r>
              <a:endParaRPr lang="pt-BR" sz="1400" dirty="0">
                <a:latin typeface="Consolas" panose="020B0609020204030204" pitchFamily="49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91DE1B16-689C-41C2-8978-B68E9181688C}"/>
                </a:ext>
              </a:extLst>
            </p:cNvPr>
            <p:cNvSpPr/>
            <p:nvPr/>
          </p:nvSpPr>
          <p:spPr>
            <a:xfrm>
              <a:off x="4309351" y="5185342"/>
              <a:ext cx="49962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Id</a:t>
              </a:r>
            </a:p>
          </p:txBody>
        </p: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727AC108-5192-4419-92D8-106BEE7305DF}"/>
                </a:ext>
              </a:extLst>
            </p:cNvPr>
            <p:cNvCxnSpPr>
              <a:cxnSpLocks/>
              <a:stCxn id="6" idx="2"/>
              <a:endCxn id="55" idx="0"/>
            </p:cNvCxnSpPr>
            <p:nvPr/>
          </p:nvCxnSpPr>
          <p:spPr>
            <a:xfrm flipH="1">
              <a:off x="4559163" y="4792950"/>
              <a:ext cx="123646" cy="392392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17CEBC07-A765-4A27-8A68-01BE71F1DE1C}"/>
                </a:ext>
              </a:extLst>
            </p:cNvPr>
            <p:cNvCxnSpPr>
              <a:cxnSpLocks/>
              <a:stCxn id="6" idx="2"/>
              <a:endCxn id="54" idx="0"/>
            </p:cNvCxnSpPr>
            <p:nvPr/>
          </p:nvCxnSpPr>
          <p:spPr>
            <a:xfrm>
              <a:off x="4682809" y="4792950"/>
              <a:ext cx="472775" cy="392392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52D41784-808D-4E6D-892C-CAA8DC19B260}"/>
                </a:ext>
              </a:extLst>
            </p:cNvPr>
            <p:cNvSpPr txBox="1"/>
            <p:nvPr/>
          </p:nvSpPr>
          <p:spPr>
            <a:xfrm>
              <a:off x="4262978" y="4875442"/>
              <a:ext cx="31535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j</a:t>
              </a:r>
              <a:endParaRPr lang="pt-BR" sz="1200" dirty="0"/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E7BC6B44-D0D1-46E1-BC48-580E0F9902C8}"/>
                </a:ext>
              </a:extLst>
            </p:cNvPr>
            <p:cNvSpPr txBox="1"/>
            <p:nvPr/>
          </p:nvSpPr>
          <p:spPr>
            <a:xfrm>
              <a:off x="5152993" y="4875443"/>
              <a:ext cx="31535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k</a:t>
              </a:r>
              <a:endParaRPr lang="pt-BR" sz="1200" dirty="0"/>
            </a:p>
          </p:txBody>
        </p:sp>
        <p:sp>
          <p:nvSpPr>
            <p:cNvPr id="107" name="Retângulo: Cantos Arredondados 106">
              <a:extLst>
                <a:ext uri="{FF2B5EF4-FFF2-40B4-BE49-F238E27FC236}">
                  <a16:creationId xmlns:a16="http://schemas.microsoft.com/office/drawing/2014/main" id="{A1466DDA-A964-4473-B5B8-19E5F65D0F64}"/>
                </a:ext>
              </a:extLst>
            </p:cNvPr>
            <p:cNvSpPr/>
            <p:nvPr/>
          </p:nvSpPr>
          <p:spPr>
            <a:xfrm>
              <a:off x="1682848" y="3672401"/>
              <a:ext cx="49962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Id</a:t>
              </a:r>
              <a:endParaRPr lang="pt-BR" sz="1400" dirty="0">
                <a:latin typeface="Consolas" panose="020B0609020204030204" pitchFamily="49" charset="0"/>
              </a:endParaRPr>
            </a:p>
          </p:txBody>
        </p:sp>
        <p:sp>
          <p:nvSpPr>
            <p:cNvPr id="108" name="Retângulo: Cantos Arredondados 107">
              <a:extLst>
                <a:ext uri="{FF2B5EF4-FFF2-40B4-BE49-F238E27FC236}">
                  <a16:creationId xmlns:a16="http://schemas.microsoft.com/office/drawing/2014/main" id="{0903E829-88A6-48A1-8A2F-AD18150C604B}"/>
                </a:ext>
              </a:extLst>
            </p:cNvPr>
            <p:cNvSpPr/>
            <p:nvPr/>
          </p:nvSpPr>
          <p:spPr>
            <a:xfrm>
              <a:off x="1086160" y="3675101"/>
              <a:ext cx="49962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Id</a:t>
              </a:r>
            </a:p>
          </p:txBody>
        </p: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B73A4F6E-9078-4311-8A3B-9F30BF7614E3}"/>
                </a:ext>
              </a:extLst>
            </p:cNvPr>
            <p:cNvCxnSpPr>
              <a:cxnSpLocks/>
              <a:stCxn id="40" idx="2"/>
              <a:endCxn id="108" idx="0"/>
            </p:cNvCxnSpPr>
            <p:nvPr/>
          </p:nvCxnSpPr>
          <p:spPr>
            <a:xfrm flipH="1">
              <a:off x="1335972" y="3292194"/>
              <a:ext cx="441717" cy="382907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to 109">
              <a:extLst>
                <a:ext uri="{FF2B5EF4-FFF2-40B4-BE49-F238E27FC236}">
                  <a16:creationId xmlns:a16="http://schemas.microsoft.com/office/drawing/2014/main" id="{933D7295-E3B5-4093-9573-379E295A2577}"/>
                </a:ext>
              </a:extLst>
            </p:cNvPr>
            <p:cNvCxnSpPr>
              <a:cxnSpLocks/>
              <a:stCxn id="40" idx="2"/>
              <a:endCxn id="107" idx="0"/>
            </p:cNvCxnSpPr>
            <p:nvPr/>
          </p:nvCxnSpPr>
          <p:spPr>
            <a:xfrm>
              <a:off x="1777689" y="3292194"/>
              <a:ext cx="154971" cy="380207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CaixaDeTexto 110">
              <a:extLst>
                <a:ext uri="{FF2B5EF4-FFF2-40B4-BE49-F238E27FC236}">
                  <a16:creationId xmlns:a16="http://schemas.microsoft.com/office/drawing/2014/main" id="{D199A32B-7A0E-47EB-AA6C-E223D9ED923D}"/>
                </a:ext>
              </a:extLst>
            </p:cNvPr>
            <p:cNvSpPr txBox="1"/>
            <p:nvPr/>
          </p:nvSpPr>
          <p:spPr>
            <a:xfrm>
              <a:off x="1044297" y="3393080"/>
              <a:ext cx="31535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a</a:t>
              </a:r>
              <a:endParaRPr lang="pt-BR" sz="1200" dirty="0"/>
            </a:p>
          </p:txBody>
        </p:sp>
        <p:sp>
          <p:nvSpPr>
            <p:cNvPr id="112" name="CaixaDeTexto 111">
              <a:extLst>
                <a:ext uri="{FF2B5EF4-FFF2-40B4-BE49-F238E27FC236}">
                  <a16:creationId xmlns:a16="http://schemas.microsoft.com/office/drawing/2014/main" id="{D6A193EE-F096-4D7D-90D2-16D281EFFC36}"/>
                </a:ext>
              </a:extLst>
            </p:cNvPr>
            <p:cNvSpPr txBox="1"/>
            <p:nvPr/>
          </p:nvSpPr>
          <p:spPr>
            <a:xfrm>
              <a:off x="1879781" y="3393080"/>
              <a:ext cx="31535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i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4940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89EED1-A4CE-46BD-9961-6CB861A7C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Geração</a:t>
            </a:r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8992D1BC-3A94-4C9B-9F99-03A2E000E2D4}"/>
              </a:ext>
            </a:extLst>
          </p:cNvPr>
          <p:cNvSpPr txBox="1"/>
          <p:nvPr/>
        </p:nvSpPr>
        <p:spPr>
          <a:xfrm>
            <a:off x="900077" y="4767014"/>
            <a:ext cx="167545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a[i] = 2*a[j-k]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---------------</a:t>
            </a:r>
          </a:p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1: </a:t>
            </a:r>
            <a:r>
              <a:rPr lang="pt-BR" sz="1400" dirty="0">
                <a:latin typeface="Consolas" panose="020B0609020204030204" pitchFamily="49" charset="0"/>
              </a:rPr>
              <a:t>t3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>
                <a:latin typeface="Consolas" panose="020B0609020204030204" pitchFamily="49" charset="0"/>
              </a:rPr>
              <a:t>j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 – </a:t>
            </a:r>
            <a:r>
              <a:rPr lang="pt-BR" sz="1400" dirty="0">
                <a:latin typeface="Consolas" panose="020B0609020204030204" pitchFamily="49" charset="0"/>
              </a:rPr>
              <a:t>k</a:t>
            </a:r>
          </a:p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2: </a:t>
            </a:r>
            <a:r>
              <a:rPr lang="pt-BR" sz="1400" dirty="0">
                <a:latin typeface="Consolas" panose="020B0609020204030204" pitchFamily="49" charset="0"/>
              </a:rPr>
              <a:t>t2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>
                <a:latin typeface="Consolas" panose="020B0609020204030204" pitchFamily="49" charset="0"/>
              </a:rPr>
              <a:t>a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pt-BR" sz="1400" dirty="0">
                <a:latin typeface="Consolas" panose="020B0609020204030204" pitchFamily="49" charset="0"/>
              </a:rPr>
              <a:t>t3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3: </a:t>
            </a:r>
            <a:r>
              <a:rPr lang="pt-BR" sz="1400" dirty="0">
                <a:latin typeface="Consolas" panose="020B0609020204030204" pitchFamily="49" charset="0"/>
              </a:rPr>
              <a:t>t1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latin typeface="Consolas" panose="020B0609020204030204" pitchFamily="49" charset="0"/>
              </a:rPr>
              <a:t> 2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FFC000"/>
                </a:solidFill>
                <a:latin typeface="Consolas" panose="020B0609020204030204" pitchFamily="49" charset="0"/>
              </a:rPr>
              <a:t>t2</a:t>
            </a:r>
          </a:p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4: </a:t>
            </a:r>
            <a:r>
              <a:rPr lang="pt-BR" sz="1400" dirty="0">
                <a:latin typeface="Consolas" panose="020B0609020204030204" pitchFamily="49" charset="0"/>
              </a:rPr>
              <a:t>a[i]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FFC000"/>
                </a:solidFill>
                <a:latin typeface="Consolas" panose="020B0609020204030204" pitchFamily="49" charset="0"/>
              </a:rPr>
              <a:t>t1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BD3F6B9F-0CFC-404F-81E5-F42D51231947}"/>
              </a:ext>
            </a:extLst>
          </p:cNvPr>
          <p:cNvSpPr txBox="1"/>
          <p:nvPr/>
        </p:nvSpPr>
        <p:spPr>
          <a:xfrm>
            <a:off x="6094412" y="3482546"/>
            <a:ext cx="511229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Expr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Rvalue</a:t>
            </a:r>
            <a:r>
              <a:rPr lang="pt-BR" sz="1200" dirty="0">
                <a:latin typeface="Consolas" panose="020B0609020204030204" pitchFamily="49" charset="0"/>
              </a:rPr>
              <a:t>(n: </a:t>
            </a:r>
            <a:r>
              <a:rPr lang="pt-BR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Expr</a:t>
            </a:r>
            <a:r>
              <a:rPr lang="pt-BR" sz="1200" dirty="0">
                <a:latin typeface="Consolas" panose="020B0609020204030204" pitchFamily="49" charset="0"/>
              </a:rPr>
              <a:t>)</a:t>
            </a:r>
            <a:endParaRPr lang="pt-BR" sz="1200" dirty="0">
              <a:solidFill>
                <a:schemeClr val="accent3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latin typeface="Consolas" panose="020B0609020204030204" pitchFamily="49" charset="0"/>
              </a:rPr>
              <a:t>(n é um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pt-BR" sz="1200" i="1" dirty="0">
                <a:latin typeface="Consolas" panose="020B0609020204030204" pitchFamily="49" charset="0"/>
              </a:rPr>
              <a:t> </a:t>
            </a:r>
            <a:r>
              <a:rPr lang="pt-BR" sz="1200" dirty="0">
                <a:latin typeface="Consolas" panose="020B0609020204030204" pitchFamily="49" charset="0"/>
              </a:rPr>
              <a:t>ou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Constant</a:t>
            </a:r>
            <a:r>
              <a:rPr lang="pt-BR" sz="1200" dirty="0">
                <a:latin typeface="Consolas" panose="020B0609020204030204" pitchFamily="49" charset="0"/>
              </a:rPr>
              <a:t>) </a:t>
            </a:r>
            <a:r>
              <a:rPr lang="pt-BR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200" dirty="0">
                <a:latin typeface="Consolas" panose="020B0609020204030204" pitchFamily="49" charset="0"/>
              </a:rPr>
              <a:t> n;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200" dirty="0">
                <a:latin typeface="Consolas" panose="020B0609020204030204" pitchFamily="49" charset="0"/>
              </a:rPr>
              <a:t> (n é um nó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Ari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b="1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op</a:t>
            </a:r>
            <a:r>
              <a:rPr lang="pt-BR" sz="1200" dirty="0" err="1">
                <a:latin typeface="Consolas" panose="020B0609020204030204" pitchFamily="49" charset="0"/>
              </a:rPr>
              <a:t>,y,z</a:t>
            </a:r>
            <a:r>
              <a:rPr lang="pt-BR" sz="1200" dirty="0">
                <a:latin typeface="Consolas" panose="020B0609020204030204" pitchFamily="49" charset="0"/>
              </a:rPr>
              <a:t>) ou um nó </a:t>
            </a:r>
            <a:r>
              <a:rPr lang="pt-BR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Rel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b="1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op</a:t>
            </a:r>
            <a:r>
              <a:rPr lang="pt-BR" sz="1200" dirty="0" err="1">
                <a:latin typeface="Consolas" panose="020B0609020204030204" pitchFamily="49" charset="0"/>
              </a:rPr>
              <a:t>,y,z</a:t>
            </a:r>
            <a:r>
              <a:rPr lang="pt-BR" sz="1200" dirty="0">
                <a:latin typeface="Consolas" panose="020B0609020204030204" pitchFamily="49" charset="0"/>
              </a:rPr>
              <a:t>)) {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t = novo temporário;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emite string para t = </a:t>
            </a:r>
            <a:r>
              <a:rPr lang="pt-BR" sz="12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Rvalue</a:t>
            </a:r>
            <a:r>
              <a:rPr lang="pt-BR" sz="1200" dirty="0">
                <a:latin typeface="Consolas" panose="020B0609020204030204" pitchFamily="49" charset="0"/>
              </a:rPr>
              <a:t>(y) </a:t>
            </a:r>
            <a:r>
              <a:rPr lang="pt-BR" sz="1200" b="1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op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Rvalue</a:t>
            </a:r>
            <a:r>
              <a:rPr lang="pt-BR" sz="1200" dirty="0">
                <a:latin typeface="Consolas" panose="020B0609020204030204" pitchFamily="49" charset="0"/>
              </a:rPr>
              <a:t>(z); 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</a:t>
            </a:r>
            <a:r>
              <a:rPr lang="pt-BR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200" dirty="0">
                <a:latin typeface="Consolas" panose="020B0609020204030204" pitchFamily="49" charset="0"/>
              </a:rPr>
              <a:t> um novo nó para t;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}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200" dirty="0">
                <a:latin typeface="Consolas" panose="020B0609020204030204" pitchFamily="49" charset="0"/>
              </a:rPr>
              <a:t> (n é um nó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Access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dirty="0" err="1">
                <a:latin typeface="Consolas" panose="020B0609020204030204" pitchFamily="49" charset="0"/>
              </a:rPr>
              <a:t>y,z</a:t>
            </a:r>
            <a:r>
              <a:rPr lang="pt-BR" sz="1200" dirty="0">
                <a:latin typeface="Consolas" panose="020B0609020204030204" pitchFamily="49" charset="0"/>
              </a:rPr>
              <a:t>)) {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t = novo temporário;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chame </a:t>
            </a:r>
            <a:r>
              <a:rPr lang="pt-BR" sz="12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Lvalue</a:t>
            </a:r>
            <a:r>
              <a:rPr lang="pt-BR" sz="1200" dirty="0">
                <a:latin typeface="Consolas" panose="020B0609020204030204" pitchFamily="49" charset="0"/>
              </a:rPr>
              <a:t>(n), que retorna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Access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dirty="0" err="1">
                <a:latin typeface="Consolas" panose="020B0609020204030204" pitchFamily="49" charset="0"/>
              </a:rPr>
              <a:t>y,z</a:t>
            </a:r>
            <a:r>
              <a:rPr lang="pt-BR" sz="1200" dirty="0">
                <a:latin typeface="Consolas" panose="020B0609020204030204" pitchFamily="49" charset="0"/>
              </a:rPr>
              <a:t>');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emite </a:t>
            </a:r>
            <a:r>
              <a:rPr lang="pt-BR" sz="1200" dirty="0" err="1">
                <a:latin typeface="Consolas" panose="020B0609020204030204" pitchFamily="49" charset="0"/>
              </a:rPr>
              <a:t>string</a:t>
            </a:r>
            <a:r>
              <a:rPr lang="pt-BR" sz="1200" dirty="0">
                <a:latin typeface="Consolas" panose="020B0609020204030204" pitchFamily="49" charset="0"/>
              </a:rPr>
              <a:t> para t =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Access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dirty="0" err="1">
                <a:latin typeface="Consolas" panose="020B0609020204030204" pitchFamily="49" charset="0"/>
              </a:rPr>
              <a:t>y,z</a:t>
            </a:r>
            <a:r>
              <a:rPr lang="pt-BR" sz="1200" dirty="0">
                <a:latin typeface="Consolas" panose="020B0609020204030204" pitchFamily="49" charset="0"/>
              </a:rPr>
              <a:t>'); 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</a:t>
            </a:r>
            <a:r>
              <a:rPr lang="pt-BR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200" dirty="0">
                <a:latin typeface="Consolas" panose="020B0609020204030204" pitchFamily="49" charset="0"/>
              </a:rPr>
              <a:t> um novo nó para t;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}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92EE85FD-E8FE-4236-99F3-D7019D0A22C4}"/>
              </a:ext>
            </a:extLst>
          </p:cNvPr>
          <p:cNvSpPr txBox="1"/>
          <p:nvPr/>
        </p:nvSpPr>
        <p:spPr>
          <a:xfrm>
            <a:off x="6094412" y="1912886"/>
            <a:ext cx="45175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Expr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Lvalue</a:t>
            </a:r>
            <a:r>
              <a:rPr lang="pt-BR" sz="1200" dirty="0">
                <a:latin typeface="Consolas" panose="020B0609020204030204" pitchFamily="49" charset="0"/>
              </a:rPr>
              <a:t>(n: </a:t>
            </a:r>
            <a:r>
              <a:rPr lang="pt-BR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Expr</a:t>
            </a:r>
            <a:r>
              <a:rPr lang="pt-BR" sz="1200" dirty="0">
                <a:latin typeface="Consolas" panose="020B0609020204030204" pitchFamily="49" charset="0"/>
              </a:rPr>
              <a:t>)</a:t>
            </a:r>
            <a:endParaRPr lang="pt-BR" sz="1200" dirty="0">
              <a:solidFill>
                <a:schemeClr val="accent3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latin typeface="Consolas" panose="020B0609020204030204" pitchFamily="49" charset="0"/>
              </a:rPr>
              <a:t>(n é um nó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pt-BR" sz="1200" dirty="0">
                <a:latin typeface="Consolas" panose="020B0609020204030204" pitchFamily="49" charset="0"/>
              </a:rPr>
              <a:t>) </a:t>
            </a:r>
            <a:r>
              <a:rPr lang="pt-BR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200" dirty="0">
                <a:latin typeface="Consolas" panose="020B0609020204030204" pitchFamily="49" charset="0"/>
              </a:rPr>
              <a:t> n;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200" dirty="0">
                <a:latin typeface="Consolas" panose="020B0609020204030204" pitchFamily="49" charset="0"/>
              </a:rPr>
              <a:t> (n é um nó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Access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dirty="0" err="1">
                <a:latin typeface="Consolas" panose="020B0609020204030204" pitchFamily="49" charset="0"/>
              </a:rPr>
              <a:t>y,z</a:t>
            </a:r>
            <a:r>
              <a:rPr lang="pt-BR" sz="1200" dirty="0">
                <a:latin typeface="Consolas" panose="020B0609020204030204" pitchFamily="49" charset="0"/>
              </a:rPr>
              <a:t>) e y é um nó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pt-BR" sz="1200" dirty="0">
                <a:latin typeface="Consolas" panose="020B0609020204030204" pitchFamily="49" charset="0"/>
              </a:rPr>
              <a:t>) 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</a:t>
            </a:r>
            <a:r>
              <a:rPr lang="pt-BR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Access</a:t>
            </a:r>
            <a:r>
              <a:rPr lang="pt-BR" sz="1200" dirty="0">
                <a:latin typeface="Consolas" panose="020B0609020204030204" pitchFamily="49" charset="0"/>
              </a:rPr>
              <a:t>(y, </a:t>
            </a:r>
            <a:r>
              <a:rPr lang="pt-BR" sz="12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Rvalue</a:t>
            </a:r>
            <a:r>
              <a:rPr lang="pt-BR" sz="1200" dirty="0">
                <a:latin typeface="Consolas" panose="020B0609020204030204" pitchFamily="49" charset="0"/>
              </a:rPr>
              <a:t>(z));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else</a:t>
            </a:r>
            <a:endParaRPr lang="pt-BR" sz="1200" dirty="0">
              <a:solidFill>
                <a:schemeClr val="bg2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latin typeface="Consolas" panose="020B0609020204030204" pitchFamily="49" charset="0"/>
              </a:rPr>
              <a:t>       </a:t>
            </a:r>
            <a:r>
              <a:rPr lang="pt-BR" sz="1200" dirty="0" err="1">
                <a:latin typeface="Consolas" panose="020B0609020204030204" pitchFamily="49" charset="0"/>
              </a:rPr>
              <a:t>SyntaxError</a:t>
            </a:r>
            <a:r>
              <a:rPr lang="pt-BR" sz="12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26" name="Agrupar 125">
            <a:extLst>
              <a:ext uri="{FF2B5EF4-FFF2-40B4-BE49-F238E27FC236}">
                <a16:creationId xmlns:a16="http://schemas.microsoft.com/office/drawing/2014/main" id="{F1497F45-F39F-4EBE-B72F-9200740D8C50}"/>
              </a:ext>
            </a:extLst>
          </p:cNvPr>
          <p:cNvGrpSpPr/>
          <p:nvPr/>
        </p:nvGrpSpPr>
        <p:grpSpPr>
          <a:xfrm>
            <a:off x="1044297" y="2000044"/>
            <a:ext cx="4424055" cy="3554630"/>
            <a:chOff x="1044297" y="2000044"/>
            <a:chExt cx="4424055" cy="3554630"/>
          </a:xfrm>
        </p:grpSpPr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3758A801-5080-4C28-883F-835DAA67DBAF}"/>
                </a:ext>
              </a:extLst>
            </p:cNvPr>
            <p:cNvSpPr/>
            <p:nvPr/>
          </p:nvSpPr>
          <p:spPr>
            <a:xfrm>
              <a:off x="4279318" y="4423618"/>
              <a:ext cx="806982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Ari</a:t>
              </a:r>
              <a:endParaRPr lang="pt-BR" sz="1400" dirty="0">
                <a:latin typeface="Consolas" panose="020B0609020204030204" pitchFamily="49" charset="0"/>
              </a:endParaRPr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526182FB-52F6-4E91-AA58-CB08B3C9B9D7}"/>
                </a:ext>
              </a:extLst>
            </p:cNvPr>
            <p:cNvSpPr/>
            <p:nvPr/>
          </p:nvSpPr>
          <p:spPr>
            <a:xfrm>
              <a:off x="3662409" y="4432313"/>
              <a:ext cx="49962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Id</a:t>
              </a:r>
            </a:p>
          </p:txBody>
        </p: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78557CBD-E213-4987-B337-F983589B11CB}"/>
                </a:ext>
              </a:extLst>
            </p:cNvPr>
            <p:cNvCxnSpPr>
              <a:cxnSpLocks/>
              <a:stCxn id="27" idx="2"/>
              <a:endCxn id="7" idx="0"/>
            </p:cNvCxnSpPr>
            <p:nvPr/>
          </p:nvCxnSpPr>
          <p:spPr>
            <a:xfrm flipH="1">
              <a:off x="3912221" y="4041733"/>
              <a:ext cx="33575" cy="39058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7CEAD0D5-BDC9-4D17-AEF5-4889C341B4E4}"/>
                </a:ext>
              </a:extLst>
            </p:cNvPr>
            <p:cNvCxnSpPr>
              <a:cxnSpLocks/>
              <a:stCxn id="27" idx="2"/>
              <a:endCxn id="6" idx="0"/>
            </p:cNvCxnSpPr>
            <p:nvPr/>
          </p:nvCxnSpPr>
          <p:spPr>
            <a:xfrm>
              <a:off x="3945796" y="4041733"/>
              <a:ext cx="737013" cy="381885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C324FF08-9800-496E-828B-C1108CDF6631}"/>
                </a:ext>
              </a:extLst>
            </p:cNvPr>
            <p:cNvSpPr txBox="1"/>
            <p:nvPr/>
          </p:nvSpPr>
          <p:spPr>
            <a:xfrm>
              <a:off x="3579688" y="4153783"/>
              <a:ext cx="31535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a</a:t>
              </a:r>
              <a:endParaRPr lang="pt-BR" sz="1200" dirty="0"/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98C94BFB-EE6F-45D4-A3DB-7745E3926921}"/>
                </a:ext>
              </a:extLst>
            </p:cNvPr>
            <p:cNvSpPr/>
            <p:nvPr/>
          </p:nvSpPr>
          <p:spPr>
            <a:xfrm>
              <a:off x="3520399" y="3672401"/>
              <a:ext cx="85079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Access</a:t>
              </a:r>
              <a:endParaRPr lang="pt-BR" sz="1400" dirty="0">
                <a:latin typeface="Consolas" panose="020B0609020204030204" pitchFamily="49" charset="0"/>
              </a:endParaRPr>
            </a:p>
          </p:txBody>
        </p:sp>
        <p:sp>
          <p:nvSpPr>
            <p:cNvPr id="28" name="Retângulo: Cantos Arredondados 27">
              <a:extLst>
                <a:ext uri="{FF2B5EF4-FFF2-40B4-BE49-F238E27FC236}">
                  <a16:creationId xmlns:a16="http://schemas.microsoft.com/office/drawing/2014/main" id="{9C83C807-B1BB-4E19-B4E8-DB753E042102}"/>
                </a:ext>
              </a:extLst>
            </p:cNvPr>
            <p:cNvSpPr/>
            <p:nvPr/>
          </p:nvSpPr>
          <p:spPr>
            <a:xfrm>
              <a:off x="2330443" y="3672401"/>
              <a:ext cx="912996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Constant</a:t>
              </a:r>
            </a:p>
          </p:txBody>
        </p: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43DBA321-06D1-4766-B563-B4C3E86DA4FD}"/>
                </a:ext>
              </a:extLst>
            </p:cNvPr>
            <p:cNvCxnSpPr>
              <a:cxnSpLocks/>
              <a:stCxn id="39" idx="2"/>
              <a:endCxn id="28" idx="0"/>
            </p:cNvCxnSpPr>
            <p:nvPr/>
          </p:nvCxnSpPr>
          <p:spPr>
            <a:xfrm flipH="1">
              <a:off x="2786941" y="3292194"/>
              <a:ext cx="175008" cy="380207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C402D926-79EE-48FC-9793-7A4473A6E6DB}"/>
                </a:ext>
              </a:extLst>
            </p:cNvPr>
            <p:cNvCxnSpPr>
              <a:cxnSpLocks/>
              <a:stCxn id="39" idx="2"/>
              <a:endCxn id="27" idx="0"/>
            </p:cNvCxnSpPr>
            <p:nvPr/>
          </p:nvCxnSpPr>
          <p:spPr>
            <a:xfrm>
              <a:off x="2961949" y="3292194"/>
              <a:ext cx="983847" cy="380207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A46CC663-2251-4B28-A58F-63710AFF6E4B}"/>
                </a:ext>
              </a:extLst>
            </p:cNvPr>
            <p:cNvSpPr txBox="1"/>
            <p:nvPr/>
          </p:nvSpPr>
          <p:spPr>
            <a:xfrm>
              <a:off x="4748901" y="4153783"/>
              <a:ext cx="33739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-</a:t>
              </a:r>
              <a:endParaRPr lang="pt-BR" sz="1200" dirty="0"/>
            </a:p>
          </p:txBody>
        </p: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FDFAD54C-4115-4DDB-B385-F37666C3D16E}"/>
                </a:ext>
              </a:extLst>
            </p:cNvPr>
            <p:cNvSpPr/>
            <p:nvPr/>
          </p:nvSpPr>
          <p:spPr>
            <a:xfrm>
              <a:off x="2536552" y="2922862"/>
              <a:ext cx="85079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Ari</a:t>
              </a:r>
              <a:endParaRPr lang="pt-BR" sz="1400" dirty="0">
                <a:latin typeface="Consolas" panose="020B0609020204030204" pitchFamily="49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7B9AAF5B-0313-45FC-AD5A-5405809454B9}"/>
                </a:ext>
              </a:extLst>
            </p:cNvPr>
            <p:cNvSpPr/>
            <p:nvPr/>
          </p:nvSpPr>
          <p:spPr>
            <a:xfrm>
              <a:off x="1352292" y="2922862"/>
              <a:ext cx="85079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Access</a:t>
              </a:r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171EC352-A2E1-4BCE-8B0D-6A31B23F2EB9}"/>
                </a:ext>
              </a:extLst>
            </p:cNvPr>
            <p:cNvSpPr/>
            <p:nvPr/>
          </p:nvSpPr>
          <p:spPr>
            <a:xfrm>
              <a:off x="1989956" y="2276872"/>
              <a:ext cx="726652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Assign </a:t>
              </a:r>
            </a:p>
          </p:txBody>
        </p:sp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1821590C-0AAA-45AD-A8DA-AD0883ED163B}"/>
                </a:ext>
              </a:extLst>
            </p:cNvPr>
            <p:cNvCxnSpPr>
              <a:cxnSpLocks/>
              <a:stCxn id="41" idx="2"/>
              <a:endCxn id="40" idx="0"/>
            </p:cNvCxnSpPr>
            <p:nvPr/>
          </p:nvCxnSpPr>
          <p:spPr>
            <a:xfrm flipH="1">
              <a:off x="1777689" y="2646204"/>
              <a:ext cx="575593" cy="276658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>
              <a:extLst>
                <a:ext uri="{FF2B5EF4-FFF2-40B4-BE49-F238E27FC236}">
                  <a16:creationId xmlns:a16="http://schemas.microsoft.com/office/drawing/2014/main" id="{8F586894-0DED-47D5-B7DC-C30FD9D36CCF}"/>
                </a:ext>
              </a:extLst>
            </p:cNvPr>
            <p:cNvCxnSpPr>
              <a:cxnSpLocks/>
              <a:stCxn id="41" idx="2"/>
              <a:endCxn id="39" idx="0"/>
            </p:cNvCxnSpPr>
            <p:nvPr/>
          </p:nvCxnSpPr>
          <p:spPr>
            <a:xfrm>
              <a:off x="2353282" y="2646204"/>
              <a:ext cx="608667" cy="276658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C13F6C1B-E486-4707-806B-7896CDCAF74B}"/>
                </a:ext>
              </a:extLst>
            </p:cNvPr>
            <p:cNvSpPr txBox="1"/>
            <p:nvPr/>
          </p:nvSpPr>
          <p:spPr>
            <a:xfrm>
              <a:off x="2195602" y="2000044"/>
              <a:ext cx="31535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=</a:t>
              </a:r>
              <a:endParaRPr lang="pt-BR" sz="1200" dirty="0"/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1F80A6F8-9160-47D9-B4AA-E25FE71C85DA}"/>
                </a:ext>
              </a:extLst>
            </p:cNvPr>
            <p:cNvSpPr txBox="1"/>
            <p:nvPr/>
          </p:nvSpPr>
          <p:spPr>
            <a:xfrm>
              <a:off x="1323211" y="2629205"/>
              <a:ext cx="41255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[]</a:t>
              </a:r>
              <a:endParaRPr lang="pt-BR" sz="1200" dirty="0"/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4908D950-D087-4D4F-BFA2-DF91FF79BA58}"/>
                </a:ext>
              </a:extLst>
            </p:cNvPr>
            <p:cNvSpPr txBox="1"/>
            <p:nvPr/>
          </p:nvSpPr>
          <p:spPr>
            <a:xfrm>
              <a:off x="3083104" y="2629206"/>
              <a:ext cx="32067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*</a:t>
              </a:r>
              <a:endParaRPr lang="pt-BR" sz="1200" dirty="0"/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F55C33CD-20D3-46BB-BE17-25A52C556D86}"/>
                </a:ext>
              </a:extLst>
            </p:cNvPr>
            <p:cNvSpPr txBox="1"/>
            <p:nvPr/>
          </p:nvSpPr>
          <p:spPr>
            <a:xfrm>
              <a:off x="2284860" y="3395743"/>
              <a:ext cx="32701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2</a:t>
              </a:r>
              <a:endParaRPr lang="pt-BR" sz="1200" dirty="0"/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DCBCB77E-9322-40DE-B498-0EDBC20DD2D9}"/>
                </a:ext>
              </a:extLst>
            </p:cNvPr>
            <p:cNvSpPr txBox="1"/>
            <p:nvPr/>
          </p:nvSpPr>
          <p:spPr>
            <a:xfrm>
              <a:off x="4052842" y="3387311"/>
              <a:ext cx="35128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[]</a:t>
              </a:r>
              <a:endParaRPr lang="pt-BR" sz="1200" dirty="0"/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D8EB76DC-E2C4-4A5F-9DAF-F9F756FA0A1D}"/>
                </a:ext>
              </a:extLst>
            </p:cNvPr>
            <p:cNvSpPr/>
            <p:nvPr/>
          </p:nvSpPr>
          <p:spPr>
            <a:xfrm>
              <a:off x="4905772" y="5185342"/>
              <a:ext cx="49962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Id</a:t>
              </a:r>
              <a:endParaRPr lang="pt-BR" sz="1400" dirty="0">
                <a:latin typeface="Consolas" panose="020B0609020204030204" pitchFamily="49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91DE1B16-689C-41C2-8978-B68E9181688C}"/>
                </a:ext>
              </a:extLst>
            </p:cNvPr>
            <p:cNvSpPr/>
            <p:nvPr/>
          </p:nvSpPr>
          <p:spPr>
            <a:xfrm>
              <a:off x="4309351" y="5185342"/>
              <a:ext cx="49962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Id</a:t>
              </a:r>
            </a:p>
          </p:txBody>
        </p: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727AC108-5192-4419-92D8-106BEE7305DF}"/>
                </a:ext>
              </a:extLst>
            </p:cNvPr>
            <p:cNvCxnSpPr>
              <a:cxnSpLocks/>
              <a:stCxn id="6" idx="2"/>
              <a:endCxn id="55" idx="0"/>
            </p:cNvCxnSpPr>
            <p:nvPr/>
          </p:nvCxnSpPr>
          <p:spPr>
            <a:xfrm flipH="1">
              <a:off x="4559163" y="4792950"/>
              <a:ext cx="123646" cy="392392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17CEBC07-A765-4A27-8A68-01BE71F1DE1C}"/>
                </a:ext>
              </a:extLst>
            </p:cNvPr>
            <p:cNvCxnSpPr>
              <a:cxnSpLocks/>
              <a:stCxn id="6" idx="2"/>
              <a:endCxn id="54" idx="0"/>
            </p:cNvCxnSpPr>
            <p:nvPr/>
          </p:nvCxnSpPr>
          <p:spPr>
            <a:xfrm>
              <a:off x="4682809" y="4792950"/>
              <a:ext cx="472775" cy="392392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52D41784-808D-4E6D-892C-CAA8DC19B260}"/>
                </a:ext>
              </a:extLst>
            </p:cNvPr>
            <p:cNvSpPr txBox="1"/>
            <p:nvPr/>
          </p:nvSpPr>
          <p:spPr>
            <a:xfrm>
              <a:off x="4262978" y="4875442"/>
              <a:ext cx="31535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j</a:t>
              </a:r>
              <a:endParaRPr lang="pt-BR" sz="1200" dirty="0"/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E7BC6B44-D0D1-46E1-BC48-580E0F9902C8}"/>
                </a:ext>
              </a:extLst>
            </p:cNvPr>
            <p:cNvSpPr txBox="1"/>
            <p:nvPr/>
          </p:nvSpPr>
          <p:spPr>
            <a:xfrm>
              <a:off x="5152993" y="4875443"/>
              <a:ext cx="31535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k</a:t>
              </a:r>
              <a:endParaRPr lang="pt-BR" sz="1200" dirty="0"/>
            </a:p>
          </p:txBody>
        </p:sp>
        <p:sp>
          <p:nvSpPr>
            <p:cNvPr id="107" name="Retângulo: Cantos Arredondados 106">
              <a:extLst>
                <a:ext uri="{FF2B5EF4-FFF2-40B4-BE49-F238E27FC236}">
                  <a16:creationId xmlns:a16="http://schemas.microsoft.com/office/drawing/2014/main" id="{A1466DDA-A964-4473-B5B8-19E5F65D0F64}"/>
                </a:ext>
              </a:extLst>
            </p:cNvPr>
            <p:cNvSpPr/>
            <p:nvPr/>
          </p:nvSpPr>
          <p:spPr>
            <a:xfrm>
              <a:off x="1682848" y="3672401"/>
              <a:ext cx="49962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Id</a:t>
              </a:r>
              <a:endParaRPr lang="pt-BR" sz="1400" dirty="0">
                <a:latin typeface="Consolas" panose="020B0609020204030204" pitchFamily="49" charset="0"/>
              </a:endParaRPr>
            </a:p>
          </p:txBody>
        </p:sp>
        <p:sp>
          <p:nvSpPr>
            <p:cNvPr id="108" name="Retângulo: Cantos Arredondados 107">
              <a:extLst>
                <a:ext uri="{FF2B5EF4-FFF2-40B4-BE49-F238E27FC236}">
                  <a16:creationId xmlns:a16="http://schemas.microsoft.com/office/drawing/2014/main" id="{0903E829-88A6-48A1-8A2F-AD18150C604B}"/>
                </a:ext>
              </a:extLst>
            </p:cNvPr>
            <p:cNvSpPr/>
            <p:nvPr/>
          </p:nvSpPr>
          <p:spPr>
            <a:xfrm>
              <a:off x="1086160" y="3675101"/>
              <a:ext cx="49962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Id</a:t>
              </a:r>
            </a:p>
          </p:txBody>
        </p: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B73A4F6E-9078-4311-8A3B-9F30BF7614E3}"/>
                </a:ext>
              </a:extLst>
            </p:cNvPr>
            <p:cNvCxnSpPr>
              <a:cxnSpLocks/>
              <a:stCxn id="40" idx="2"/>
              <a:endCxn id="108" idx="0"/>
            </p:cNvCxnSpPr>
            <p:nvPr/>
          </p:nvCxnSpPr>
          <p:spPr>
            <a:xfrm flipH="1">
              <a:off x="1335972" y="3292194"/>
              <a:ext cx="441717" cy="382907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to 109">
              <a:extLst>
                <a:ext uri="{FF2B5EF4-FFF2-40B4-BE49-F238E27FC236}">
                  <a16:creationId xmlns:a16="http://schemas.microsoft.com/office/drawing/2014/main" id="{933D7295-E3B5-4093-9573-379E295A2577}"/>
                </a:ext>
              </a:extLst>
            </p:cNvPr>
            <p:cNvCxnSpPr>
              <a:cxnSpLocks/>
              <a:stCxn id="40" idx="2"/>
              <a:endCxn id="107" idx="0"/>
            </p:cNvCxnSpPr>
            <p:nvPr/>
          </p:nvCxnSpPr>
          <p:spPr>
            <a:xfrm>
              <a:off x="1777689" y="3292194"/>
              <a:ext cx="154971" cy="380207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CaixaDeTexto 110">
              <a:extLst>
                <a:ext uri="{FF2B5EF4-FFF2-40B4-BE49-F238E27FC236}">
                  <a16:creationId xmlns:a16="http://schemas.microsoft.com/office/drawing/2014/main" id="{D199A32B-7A0E-47EB-AA6C-E223D9ED923D}"/>
                </a:ext>
              </a:extLst>
            </p:cNvPr>
            <p:cNvSpPr txBox="1"/>
            <p:nvPr/>
          </p:nvSpPr>
          <p:spPr>
            <a:xfrm>
              <a:off x="1044297" y="3393080"/>
              <a:ext cx="31535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a</a:t>
              </a:r>
              <a:endParaRPr lang="pt-BR" sz="1200" dirty="0"/>
            </a:p>
          </p:txBody>
        </p:sp>
        <p:sp>
          <p:nvSpPr>
            <p:cNvPr id="112" name="CaixaDeTexto 111">
              <a:extLst>
                <a:ext uri="{FF2B5EF4-FFF2-40B4-BE49-F238E27FC236}">
                  <a16:creationId xmlns:a16="http://schemas.microsoft.com/office/drawing/2014/main" id="{D6A193EE-F096-4D7D-90D2-16D281EFFC36}"/>
                </a:ext>
              </a:extLst>
            </p:cNvPr>
            <p:cNvSpPr txBox="1"/>
            <p:nvPr/>
          </p:nvSpPr>
          <p:spPr>
            <a:xfrm>
              <a:off x="1879781" y="3393080"/>
              <a:ext cx="31535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i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3622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89EED1-A4CE-46BD-9961-6CB861A7C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Geração</a:t>
            </a:r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8992D1BC-3A94-4C9B-9F99-03A2E000E2D4}"/>
              </a:ext>
            </a:extLst>
          </p:cNvPr>
          <p:cNvSpPr txBox="1"/>
          <p:nvPr/>
        </p:nvSpPr>
        <p:spPr>
          <a:xfrm>
            <a:off x="900077" y="4767014"/>
            <a:ext cx="167545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a[i] = 2*a[j-k]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---------------</a:t>
            </a:r>
          </a:p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1: </a:t>
            </a:r>
            <a:r>
              <a:rPr lang="pt-BR" sz="1400" dirty="0">
                <a:latin typeface="Consolas" panose="020B0609020204030204" pitchFamily="49" charset="0"/>
              </a:rPr>
              <a:t>t3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>
                <a:latin typeface="Consolas" panose="020B0609020204030204" pitchFamily="49" charset="0"/>
              </a:rPr>
              <a:t>j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 – </a:t>
            </a:r>
            <a:r>
              <a:rPr lang="pt-BR" sz="1400" dirty="0">
                <a:latin typeface="Consolas" panose="020B0609020204030204" pitchFamily="49" charset="0"/>
              </a:rPr>
              <a:t>k</a:t>
            </a:r>
          </a:p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2: </a:t>
            </a:r>
            <a:r>
              <a:rPr lang="pt-BR" sz="1400" dirty="0">
                <a:latin typeface="Consolas" panose="020B0609020204030204" pitchFamily="49" charset="0"/>
              </a:rPr>
              <a:t>t2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>
                <a:latin typeface="Consolas" panose="020B0609020204030204" pitchFamily="49" charset="0"/>
              </a:rPr>
              <a:t>a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pt-BR" sz="1400" dirty="0">
                <a:latin typeface="Consolas" panose="020B0609020204030204" pitchFamily="49" charset="0"/>
              </a:rPr>
              <a:t>t3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3: </a:t>
            </a:r>
            <a:r>
              <a:rPr lang="pt-BR" sz="1400" dirty="0">
                <a:latin typeface="Consolas" panose="020B0609020204030204" pitchFamily="49" charset="0"/>
              </a:rPr>
              <a:t>t1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latin typeface="Consolas" panose="020B0609020204030204" pitchFamily="49" charset="0"/>
              </a:rPr>
              <a:t> 2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pt-BR" sz="1400" dirty="0">
                <a:latin typeface="Consolas" panose="020B0609020204030204" pitchFamily="49" charset="0"/>
              </a:rPr>
              <a:t> t2</a:t>
            </a:r>
          </a:p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4: </a:t>
            </a:r>
            <a:r>
              <a:rPr lang="pt-BR" sz="1400" dirty="0">
                <a:latin typeface="Consolas" panose="020B0609020204030204" pitchFamily="49" charset="0"/>
              </a:rPr>
              <a:t>a[i]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FFC000"/>
                </a:solidFill>
                <a:latin typeface="Consolas" panose="020B0609020204030204" pitchFamily="49" charset="0"/>
              </a:rPr>
              <a:t>t1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BD3F6B9F-0CFC-404F-81E5-F42D51231947}"/>
              </a:ext>
            </a:extLst>
          </p:cNvPr>
          <p:cNvSpPr txBox="1"/>
          <p:nvPr/>
        </p:nvSpPr>
        <p:spPr>
          <a:xfrm>
            <a:off x="6094412" y="3482546"/>
            <a:ext cx="511229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Expr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Rvalue</a:t>
            </a:r>
            <a:r>
              <a:rPr lang="pt-BR" sz="1200" dirty="0">
                <a:latin typeface="Consolas" panose="020B0609020204030204" pitchFamily="49" charset="0"/>
              </a:rPr>
              <a:t>(n: </a:t>
            </a:r>
            <a:r>
              <a:rPr lang="pt-BR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Expr</a:t>
            </a:r>
            <a:r>
              <a:rPr lang="pt-BR" sz="1200" dirty="0">
                <a:latin typeface="Consolas" panose="020B0609020204030204" pitchFamily="49" charset="0"/>
              </a:rPr>
              <a:t>)</a:t>
            </a:r>
            <a:endParaRPr lang="pt-BR" sz="1200" dirty="0">
              <a:solidFill>
                <a:schemeClr val="accent3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latin typeface="Consolas" panose="020B0609020204030204" pitchFamily="49" charset="0"/>
              </a:rPr>
              <a:t>(n é um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pt-BR" sz="1200" i="1" dirty="0">
                <a:latin typeface="Consolas" panose="020B0609020204030204" pitchFamily="49" charset="0"/>
              </a:rPr>
              <a:t> </a:t>
            </a:r>
            <a:r>
              <a:rPr lang="pt-BR" sz="1200" dirty="0">
                <a:latin typeface="Consolas" panose="020B0609020204030204" pitchFamily="49" charset="0"/>
              </a:rPr>
              <a:t>ou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Constant</a:t>
            </a:r>
            <a:r>
              <a:rPr lang="pt-BR" sz="1200" dirty="0">
                <a:latin typeface="Consolas" panose="020B0609020204030204" pitchFamily="49" charset="0"/>
              </a:rPr>
              <a:t>) </a:t>
            </a:r>
            <a:r>
              <a:rPr lang="pt-BR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200" dirty="0">
                <a:latin typeface="Consolas" panose="020B0609020204030204" pitchFamily="49" charset="0"/>
              </a:rPr>
              <a:t> n;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200" dirty="0">
                <a:latin typeface="Consolas" panose="020B0609020204030204" pitchFamily="49" charset="0"/>
              </a:rPr>
              <a:t> (n é um nó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Ari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b="1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op</a:t>
            </a:r>
            <a:r>
              <a:rPr lang="pt-BR" sz="1200" dirty="0" err="1">
                <a:latin typeface="Consolas" panose="020B0609020204030204" pitchFamily="49" charset="0"/>
              </a:rPr>
              <a:t>,y,z</a:t>
            </a:r>
            <a:r>
              <a:rPr lang="pt-BR" sz="1200" dirty="0">
                <a:latin typeface="Consolas" panose="020B0609020204030204" pitchFamily="49" charset="0"/>
              </a:rPr>
              <a:t>) ou um nó </a:t>
            </a:r>
            <a:r>
              <a:rPr lang="pt-BR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Rel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b="1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op</a:t>
            </a:r>
            <a:r>
              <a:rPr lang="pt-BR" sz="1200" dirty="0" err="1">
                <a:latin typeface="Consolas" panose="020B0609020204030204" pitchFamily="49" charset="0"/>
              </a:rPr>
              <a:t>,y,z</a:t>
            </a:r>
            <a:r>
              <a:rPr lang="pt-BR" sz="1200" dirty="0">
                <a:latin typeface="Consolas" panose="020B0609020204030204" pitchFamily="49" charset="0"/>
              </a:rPr>
              <a:t>)) {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t = novo temporário;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emite string para t = </a:t>
            </a:r>
            <a:r>
              <a:rPr lang="pt-BR" sz="12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Rvalue</a:t>
            </a:r>
            <a:r>
              <a:rPr lang="pt-BR" sz="1200" dirty="0">
                <a:latin typeface="Consolas" panose="020B0609020204030204" pitchFamily="49" charset="0"/>
              </a:rPr>
              <a:t>(y) </a:t>
            </a:r>
            <a:r>
              <a:rPr lang="pt-BR" sz="1200" b="1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op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Rvalue</a:t>
            </a:r>
            <a:r>
              <a:rPr lang="pt-BR" sz="1200" dirty="0">
                <a:latin typeface="Consolas" panose="020B0609020204030204" pitchFamily="49" charset="0"/>
              </a:rPr>
              <a:t>(z); 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</a:t>
            </a:r>
            <a:r>
              <a:rPr lang="pt-BR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200" dirty="0">
                <a:latin typeface="Consolas" panose="020B0609020204030204" pitchFamily="49" charset="0"/>
              </a:rPr>
              <a:t> um novo nó para t;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}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200" dirty="0">
                <a:latin typeface="Consolas" panose="020B0609020204030204" pitchFamily="49" charset="0"/>
              </a:rPr>
              <a:t> (n é um nó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Access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dirty="0" err="1">
                <a:latin typeface="Consolas" panose="020B0609020204030204" pitchFamily="49" charset="0"/>
              </a:rPr>
              <a:t>y,z</a:t>
            </a:r>
            <a:r>
              <a:rPr lang="pt-BR" sz="1200" dirty="0">
                <a:latin typeface="Consolas" panose="020B0609020204030204" pitchFamily="49" charset="0"/>
              </a:rPr>
              <a:t>)) {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t = novo temporário;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chame </a:t>
            </a:r>
            <a:r>
              <a:rPr lang="pt-BR" sz="12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Lvalue</a:t>
            </a:r>
            <a:r>
              <a:rPr lang="pt-BR" sz="1200" dirty="0">
                <a:latin typeface="Consolas" panose="020B0609020204030204" pitchFamily="49" charset="0"/>
              </a:rPr>
              <a:t>(n), que retorna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Access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dirty="0" err="1">
                <a:latin typeface="Consolas" panose="020B0609020204030204" pitchFamily="49" charset="0"/>
              </a:rPr>
              <a:t>y,z</a:t>
            </a:r>
            <a:r>
              <a:rPr lang="pt-BR" sz="1200" dirty="0">
                <a:latin typeface="Consolas" panose="020B0609020204030204" pitchFamily="49" charset="0"/>
              </a:rPr>
              <a:t>');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emite </a:t>
            </a:r>
            <a:r>
              <a:rPr lang="pt-BR" sz="1200" dirty="0" err="1">
                <a:latin typeface="Consolas" panose="020B0609020204030204" pitchFamily="49" charset="0"/>
              </a:rPr>
              <a:t>string</a:t>
            </a:r>
            <a:r>
              <a:rPr lang="pt-BR" sz="1200" dirty="0">
                <a:latin typeface="Consolas" panose="020B0609020204030204" pitchFamily="49" charset="0"/>
              </a:rPr>
              <a:t> para t =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Access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dirty="0" err="1">
                <a:latin typeface="Consolas" panose="020B0609020204030204" pitchFamily="49" charset="0"/>
              </a:rPr>
              <a:t>y,z</a:t>
            </a:r>
            <a:r>
              <a:rPr lang="pt-BR" sz="1200" dirty="0">
                <a:latin typeface="Consolas" panose="020B0609020204030204" pitchFamily="49" charset="0"/>
              </a:rPr>
              <a:t>'); 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</a:t>
            </a:r>
            <a:r>
              <a:rPr lang="pt-BR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200" dirty="0">
                <a:latin typeface="Consolas" panose="020B0609020204030204" pitchFamily="49" charset="0"/>
              </a:rPr>
              <a:t> um novo nó para t;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}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92EE85FD-E8FE-4236-99F3-D7019D0A22C4}"/>
              </a:ext>
            </a:extLst>
          </p:cNvPr>
          <p:cNvSpPr txBox="1"/>
          <p:nvPr/>
        </p:nvSpPr>
        <p:spPr>
          <a:xfrm>
            <a:off x="6094412" y="1912886"/>
            <a:ext cx="45175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Expr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Lvalue</a:t>
            </a:r>
            <a:r>
              <a:rPr lang="pt-BR" sz="1200" dirty="0">
                <a:latin typeface="Consolas" panose="020B0609020204030204" pitchFamily="49" charset="0"/>
              </a:rPr>
              <a:t>(n: </a:t>
            </a:r>
            <a:r>
              <a:rPr lang="pt-BR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Expr</a:t>
            </a:r>
            <a:r>
              <a:rPr lang="pt-BR" sz="1200" dirty="0">
                <a:latin typeface="Consolas" panose="020B0609020204030204" pitchFamily="49" charset="0"/>
              </a:rPr>
              <a:t>)</a:t>
            </a:r>
            <a:endParaRPr lang="pt-BR" sz="1200" dirty="0">
              <a:solidFill>
                <a:schemeClr val="accent3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latin typeface="Consolas" panose="020B0609020204030204" pitchFamily="49" charset="0"/>
              </a:rPr>
              <a:t>(n é um nó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pt-BR" sz="1200" dirty="0">
                <a:latin typeface="Consolas" panose="020B0609020204030204" pitchFamily="49" charset="0"/>
              </a:rPr>
              <a:t>) </a:t>
            </a:r>
            <a:r>
              <a:rPr lang="pt-BR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200" dirty="0">
                <a:latin typeface="Consolas" panose="020B0609020204030204" pitchFamily="49" charset="0"/>
              </a:rPr>
              <a:t> n;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200" dirty="0">
                <a:latin typeface="Consolas" panose="020B0609020204030204" pitchFamily="49" charset="0"/>
              </a:rPr>
              <a:t> (n é um nó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Access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dirty="0" err="1">
                <a:latin typeface="Consolas" panose="020B0609020204030204" pitchFamily="49" charset="0"/>
              </a:rPr>
              <a:t>y,z</a:t>
            </a:r>
            <a:r>
              <a:rPr lang="pt-BR" sz="1200" dirty="0">
                <a:latin typeface="Consolas" panose="020B0609020204030204" pitchFamily="49" charset="0"/>
              </a:rPr>
              <a:t>) e y é um nó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pt-BR" sz="1200" dirty="0">
                <a:latin typeface="Consolas" panose="020B0609020204030204" pitchFamily="49" charset="0"/>
              </a:rPr>
              <a:t>) 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</a:t>
            </a:r>
            <a:r>
              <a:rPr lang="pt-BR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Access</a:t>
            </a:r>
            <a:r>
              <a:rPr lang="pt-BR" sz="1200" dirty="0">
                <a:latin typeface="Consolas" panose="020B0609020204030204" pitchFamily="49" charset="0"/>
              </a:rPr>
              <a:t>(y, </a:t>
            </a:r>
            <a:r>
              <a:rPr lang="pt-BR" sz="12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Rvalue</a:t>
            </a:r>
            <a:r>
              <a:rPr lang="pt-BR" sz="1200" dirty="0">
                <a:latin typeface="Consolas" panose="020B0609020204030204" pitchFamily="49" charset="0"/>
              </a:rPr>
              <a:t>(z));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else</a:t>
            </a:r>
            <a:endParaRPr lang="pt-BR" sz="1200" dirty="0">
              <a:solidFill>
                <a:schemeClr val="bg2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latin typeface="Consolas" panose="020B0609020204030204" pitchFamily="49" charset="0"/>
              </a:rPr>
              <a:t>       </a:t>
            </a:r>
            <a:r>
              <a:rPr lang="pt-BR" sz="1200" dirty="0" err="1">
                <a:latin typeface="Consolas" panose="020B0609020204030204" pitchFamily="49" charset="0"/>
              </a:rPr>
              <a:t>SyntaxError</a:t>
            </a:r>
            <a:r>
              <a:rPr lang="pt-BR" sz="12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26" name="Agrupar 125">
            <a:extLst>
              <a:ext uri="{FF2B5EF4-FFF2-40B4-BE49-F238E27FC236}">
                <a16:creationId xmlns:a16="http://schemas.microsoft.com/office/drawing/2014/main" id="{F1497F45-F39F-4EBE-B72F-9200740D8C50}"/>
              </a:ext>
            </a:extLst>
          </p:cNvPr>
          <p:cNvGrpSpPr/>
          <p:nvPr/>
        </p:nvGrpSpPr>
        <p:grpSpPr>
          <a:xfrm>
            <a:off x="1044297" y="2000044"/>
            <a:ext cx="4424055" cy="3554630"/>
            <a:chOff x="1044297" y="2000044"/>
            <a:chExt cx="4424055" cy="3554630"/>
          </a:xfrm>
        </p:grpSpPr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3758A801-5080-4C28-883F-835DAA67DBAF}"/>
                </a:ext>
              </a:extLst>
            </p:cNvPr>
            <p:cNvSpPr/>
            <p:nvPr/>
          </p:nvSpPr>
          <p:spPr>
            <a:xfrm>
              <a:off x="4279318" y="4423618"/>
              <a:ext cx="806982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Ari</a:t>
              </a:r>
              <a:endParaRPr lang="pt-BR" sz="1400" dirty="0">
                <a:latin typeface="Consolas" panose="020B0609020204030204" pitchFamily="49" charset="0"/>
              </a:endParaRPr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526182FB-52F6-4E91-AA58-CB08B3C9B9D7}"/>
                </a:ext>
              </a:extLst>
            </p:cNvPr>
            <p:cNvSpPr/>
            <p:nvPr/>
          </p:nvSpPr>
          <p:spPr>
            <a:xfrm>
              <a:off x="3662409" y="4432313"/>
              <a:ext cx="49962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Id</a:t>
              </a:r>
            </a:p>
          </p:txBody>
        </p: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78557CBD-E213-4987-B337-F983589B11CB}"/>
                </a:ext>
              </a:extLst>
            </p:cNvPr>
            <p:cNvCxnSpPr>
              <a:cxnSpLocks/>
              <a:stCxn id="27" idx="2"/>
              <a:endCxn id="7" idx="0"/>
            </p:cNvCxnSpPr>
            <p:nvPr/>
          </p:nvCxnSpPr>
          <p:spPr>
            <a:xfrm flipH="1">
              <a:off x="3912221" y="4041733"/>
              <a:ext cx="33575" cy="39058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7CEAD0D5-BDC9-4D17-AEF5-4889C341B4E4}"/>
                </a:ext>
              </a:extLst>
            </p:cNvPr>
            <p:cNvCxnSpPr>
              <a:cxnSpLocks/>
              <a:stCxn id="27" idx="2"/>
              <a:endCxn id="6" idx="0"/>
            </p:cNvCxnSpPr>
            <p:nvPr/>
          </p:nvCxnSpPr>
          <p:spPr>
            <a:xfrm>
              <a:off x="3945796" y="4041733"/>
              <a:ext cx="737013" cy="381885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C324FF08-9800-496E-828B-C1108CDF6631}"/>
                </a:ext>
              </a:extLst>
            </p:cNvPr>
            <p:cNvSpPr txBox="1"/>
            <p:nvPr/>
          </p:nvSpPr>
          <p:spPr>
            <a:xfrm>
              <a:off x="3579688" y="4153783"/>
              <a:ext cx="31535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a</a:t>
              </a:r>
              <a:endParaRPr lang="pt-BR" sz="1200" dirty="0"/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98C94BFB-EE6F-45D4-A3DB-7745E3926921}"/>
                </a:ext>
              </a:extLst>
            </p:cNvPr>
            <p:cNvSpPr/>
            <p:nvPr/>
          </p:nvSpPr>
          <p:spPr>
            <a:xfrm>
              <a:off x="3520399" y="3672401"/>
              <a:ext cx="85079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Access</a:t>
              </a:r>
              <a:endParaRPr lang="pt-BR" sz="1400" dirty="0">
                <a:latin typeface="Consolas" panose="020B0609020204030204" pitchFamily="49" charset="0"/>
              </a:endParaRPr>
            </a:p>
          </p:txBody>
        </p:sp>
        <p:sp>
          <p:nvSpPr>
            <p:cNvPr id="28" name="Retângulo: Cantos Arredondados 27">
              <a:extLst>
                <a:ext uri="{FF2B5EF4-FFF2-40B4-BE49-F238E27FC236}">
                  <a16:creationId xmlns:a16="http://schemas.microsoft.com/office/drawing/2014/main" id="{9C83C807-B1BB-4E19-B4E8-DB753E042102}"/>
                </a:ext>
              </a:extLst>
            </p:cNvPr>
            <p:cNvSpPr/>
            <p:nvPr/>
          </p:nvSpPr>
          <p:spPr>
            <a:xfrm>
              <a:off x="2330443" y="3672401"/>
              <a:ext cx="912996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Constant</a:t>
              </a:r>
            </a:p>
          </p:txBody>
        </p: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43DBA321-06D1-4766-B563-B4C3E86DA4FD}"/>
                </a:ext>
              </a:extLst>
            </p:cNvPr>
            <p:cNvCxnSpPr>
              <a:cxnSpLocks/>
              <a:stCxn id="39" idx="2"/>
              <a:endCxn id="28" idx="0"/>
            </p:cNvCxnSpPr>
            <p:nvPr/>
          </p:nvCxnSpPr>
          <p:spPr>
            <a:xfrm flipH="1">
              <a:off x="2786941" y="3292194"/>
              <a:ext cx="175008" cy="380207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C402D926-79EE-48FC-9793-7A4473A6E6DB}"/>
                </a:ext>
              </a:extLst>
            </p:cNvPr>
            <p:cNvCxnSpPr>
              <a:cxnSpLocks/>
              <a:stCxn id="39" idx="2"/>
              <a:endCxn id="27" idx="0"/>
            </p:cNvCxnSpPr>
            <p:nvPr/>
          </p:nvCxnSpPr>
          <p:spPr>
            <a:xfrm>
              <a:off x="2961949" y="3292194"/>
              <a:ext cx="983847" cy="380207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A46CC663-2251-4B28-A58F-63710AFF6E4B}"/>
                </a:ext>
              </a:extLst>
            </p:cNvPr>
            <p:cNvSpPr txBox="1"/>
            <p:nvPr/>
          </p:nvSpPr>
          <p:spPr>
            <a:xfrm>
              <a:off x="4748901" y="4153783"/>
              <a:ext cx="33739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-</a:t>
              </a:r>
              <a:endParaRPr lang="pt-BR" sz="1200" dirty="0"/>
            </a:p>
          </p:txBody>
        </p: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FDFAD54C-4115-4DDB-B385-F37666C3D16E}"/>
                </a:ext>
              </a:extLst>
            </p:cNvPr>
            <p:cNvSpPr/>
            <p:nvPr/>
          </p:nvSpPr>
          <p:spPr>
            <a:xfrm>
              <a:off x="2536552" y="2922862"/>
              <a:ext cx="85079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Ari</a:t>
              </a:r>
              <a:endParaRPr lang="pt-BR" sz="1400" dirty="0">
                <a:latin typeface="Consolas" panose="020B0609020204030204" pitchFamily="49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7B9AAF5B-0313-45FC-AD5A-5405809454B9}"/>
                </a:ext>
              </a:extLst>
            </p:cNvPr>
            <p:cNvSpPr/>
            <p:nvPr/>
          </p:nvSpPr>
          <p:spPr>
            <a:xfrm>
              <a:off x="1352292" y="2922862"/>
              <a:ext cx="85079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Access</a:t>
              </a:r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171EC352-A2E1-4BCE-8B0D-6A31B23F2EB9}"/>
                </a:ext>
              </a:extLst>
            </p:cNvPr>
            <p:cNvSpPr/>
            <p:nvPr/>
          </p:nvSpPr>
          <p:spPr>
            <a:xfrm>
              <a:off x="1989956" y="2276872"/>
              <a:ext cx="726652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Assign </a:t>
              </a:r>
            </a:p>
          </p:txBody>
        </p:sp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1821590C-0AAA-45AD-A8DA-AD0883ED163B}"/>
                </a:ext>
              </a:extLst>
            </p:cNvPr>
            <p:cNvCxnSpPr>
              <a:cxnSpLocks/>
              <a:stCxn id="41" idx="2"/>
              <a:endCxn id="40" idx="0"/>
            </p:cNvCxnSpPr>
            <p:nvPr/>
          </p:nvCxnSpPr>
          <p:spPr>
            <a:xfrm flipH="1">
              <a:off x="1777689" y="2646204"/>
              <a:ext cx="575593" cy="276658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>
              <a:extLst>
                <a:ext uri="{FF2B5EF4-FFF2-40B4-BE49-F238E27FC236}">
                  <a16:creationId xmlns:a16="http://schemas.microsoft.com/office/drawing/2014/main" id="{8F586894-0DED-47D5-B7DC-C30FD9D36CCF}"/>
                </a:ext>
              </a:extLst>
            </p:cNvPr>
            <p:cNvCxnSpPr>
              <a:cxnSpLocks/>
              <a:stCxn id="41" idx="2"/>
              <a:endCxn id="39" idx="0"/>
            </p:cNvCxnSpPr>
            <p:nvPr/>
          </p:nvCxnSpPr>
          <p:spPr>
            <a:xfrm>
              <a:off x="2353282" y="2646204"/>
              <a:ext cx="608667" cy="276658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C13F6C1B-E486-4707-806B-7896CDCAF74B}"/>
                </a:ext>
              </a:extLst>
            </p:cNvPr>
            <p:cNvSpPr txBox="1"/>
            <p:nvPr/>
          </p:nvSpPr>
          <p:spPr>
            <a:xfrm>
              <a:off x="2195602" y="2000044"/>
              <a:ext cx="31535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=</a:t>
              </a:r>
              <a:endParaRPr lang="pt-BR" sz="1200" dirty="0"/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1F80A6F8-9160-47D9-B4AA-E25FE71C85DA}"/>
                </a:ext>
              </a:extLst>
            </p:cNvPr>
            <p:cNvSpPr txBox="1"/>
            <p:nvPr/>
          </p:nvSpPr>
          <p:spPr>
            <a:xfrm>
              <a:off x="1323211" y="2629205"/>
              <a:ext cx="41255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[]</a:t>
              </a:r>
              <a:endParaRPr lang="pt-BR" sz="1200" dirty="0"/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4908D950-D087-4D4F-BFA2-DF91FF79BA58}"/>
                </a:ext>
              </a:extLst>
            </p:cNvPr>
            <p:cNvSpPr txBox="1"/>
            <p:nvPr/>
          </p:nvSpPr>
          <p:spPr>
            <a:xfrm>
              <a:off x="3083104" y="2629206"/>
              <a:ext cx="32067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*</a:t>
              </a:r>
              <a:endParaRPr lang="pt-BR" sz="1200" dirty="0"/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F55C33CD-20D3-46BB-BE17-25A52C556D86}"/>
                </a:ext>
              </a:extLst>
            </p:cNvPr>
            <p:cNvSpPr txBox="1"/>
            <p:nvPr/>
          </p:nvSpPr>
          <p:spPr>
            <a:xfrm>
              <a:off x="2284860" y="3395743"/>
              <a:ext cx="32701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2</a:t>
              </a:r>
              <a:endParaRPr lang="pt-BR" sz="1200" dirty="0"/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DCBCB77E-9322-40DE-B498-0EDBC20DD2D9}"/>
                </a:ext>
              </a:extLst>
            </p:cNvPr>
            <p:cNvSpPr txBox="1"/>
            <p:nvPr/>
          </p:nvSpPr>
          <p:spPr>
            <a:xfrm>
              <a:off x="4052842" y="3387311"/>
              <a:ext cx="35128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[]</a:t>
              </a:r>
              <a:endParaRPr lang="pt-BR" sz="1200" dirty="0"/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D8EB76DC-E2C4-4A5F-9DAF-F9F756FA0A1D}"/>
                </a:ext>
              </a:extLst>
            </p:cNvPr>
            <p:cNvSpPr/>
            <p:nvPr/>
          </p:nvSpPr>
          <p:spPr>
            <a:xfrm>
              <a:off x="4905772" y="5185342"/>
              <a:ext cx="49962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Id</a:t>
              </a:r>
              <a:endParaRPr lang="pt-BR" sz="1400" dirty="0">
                <a:latin typeface="Consolas" panose="020B0609020204030204" pitchFamily="49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91DE1B16-689C-41C2-8978-B68E9181688C}"/>
                </a:ext>
              </a:extLst>
            </p:cNvPr>
            <p:cNvSpPr/>
            <p:nvPr/>
          </p:nvSpPr>
          <p:spPr>
            <a:xfrm>
              <a:off x="4309351" y="5185342"/>
              <a:ext cx="49962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Id</a:t>
              </a:r>
            </a:p>
          </p:txBody>
        </p: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727AC108-5192-4419-92D8-106BEE7305DF}"/>
                </a:ext>
              </a:extLst>
            </p:cNvPr>
            <p:cNvCxnSpPr>
              <a:cxnSpLocks/>
              <a:stCxn id="6" idx="2"/>
              <a:endCxn id="55" idx="0"/>
            </p:cNvCxnSpPr>
            <p:nvPr/>
          </p:nvCxnSpPr>
          <p:spPr>
            <a:xfrm flipH="1">
              <a:off x="4559163" y="4792950"/>
              <a:ext cx="123646" cy="392392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17CEBC07-A765-4A27-8A68-01BE71F1DE1C}"/>
                </a:ext>
              </a:extLst>
            </p:cNvPr>
            <p:cNvCxnSpPr>
              <a:cxnSpLocks/>
              <a:stCxn id="6" idx="2"/>
              <a:endCxn id="54" idx="0"/>
            </p:cNvCxnSpPr>
            <p:nvPr/>
          </p:nvCxnSpPr>
          <p:spPr>
            <a:xfrm>
              <a:off x="4682809" y="4792950"/>
              <a:ext cx="472775" cy="392392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52D41784-808D-4E6D-892C-CAA8DC19B260}"/>
                </a:ext>
              </a:extLst>
            </p:cNvPr>
            <p:cNvSpPr txBox="1"/>
            <p:nvPr/>
          </p:nvSpPr>
          <p:spPr>
            <a:xfrm>
              <a:off x="4262978" y="4875442"/>
              <a:ext cx="31535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j</a:t>
              </a:r>
              <a:endParaRPr lang="pt-BR" sz="1200" dirty="0"/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E7BC6B44-D0D1-46E1-BC48-580E0F9902C8}"/>
                </a:ext>
              </a:extLst>
            </p:cNvPr>
            <p:cNvSpPr txBox="1"/>
            <p:nvPr/>
          </p:nvSpPr>
          <p:spPr>
            <a:xfrm>
              <a:off x="5152993" y="4875443"/>
              <a:ext cx="31535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k</a:t>
              </a:r>
              <a:endParaRPr lang="pt-BR" sz="1200" dirty="0"/>
            </a:p>
          </p:txBody>
        </p:sp>
        <p:sp>
          <p:nvSpPr>
            <p:cNvPr id="107" name="Retângulo: Cantos Arredondados 106">
              <a:extLst>
                <a:ext uri="{FF2B5EF4-FFF2-40B4-BE49-F238E27FC236}">
                  <a16:creationId xmlns:a16="http://schemas.microsoft.com/office/drawing/2014/main" id="{A1466DDA-A964-4473-B5B8-19E5F65D0F64}"/>
                </a:ext>
              </a:extLst>
            </p:cNvPr>
            <p:cNvSpPr/>
            <p:nvPr/>
          </p:nvSpPr>
          <p:spPr>
            <a:xfrm>
              <a:off x="1682848" y="3672401"/>
              <a:ext cx="49962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Id</a:t>
              </a:r>
              <a:endParaRPr lang="pt-BR" sz="1400" dirty="0">
                <a:latin typeface="Consolas" panose="020B0609020204030204" pitchFamily="49" charset="0"/>
              </a:endParaRPr>
            </a:p>
          </p:txBody>
        </p:sp>
        <p:sp>
          <p:nvSpPr>
            <p:cNvPr id="108" name="Retângulo: Cantos Arredondados 107">
              <a:extLst>
                <a:ext uri="{FF2B5EF4-FFF2-40B4-BE49-F238E27FC236}">
                  <a16:creationId xmlns:a16="http://schemas.microsoft.com/office/drawing/2014/main" id="{0903E829-88A6-48A1-8A2F-AD18150C604B}"/>
                </a:ext>
              </a:extLst>
            </p:cNvPr>
            <p:cNvSpPr/>
            <p:nvPr/>
          </p:nvSpPr>
          <p:spPr>
            <a:xfrm>
              <a:off x="1086160" y="3675101"/>
              <a:ext cx="49962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Id</a:t>
              </a:r>
            </a:p>
          </p:txBody>
        </p: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B73A4F6E-9078-4311-8A3B-9F30BF7614E3}"/>
                </a:ext>
              </a:extLst>
            </p:cNvPr>
            <p:cNvCxnSpPr>
              <a:cxnSpLocks/>
              <a:stCxn id="40" idx="2"/>
              <a:endCxn id="108" idx="0"/>
            </p:cNvCxnSpPr>
            <p:nvPr/>
          </p:nvCxnSpPr>
          <p:spPr>
            <a:xfrm flipH="1">
              <a:off x="1335972" y="3292194"/>
              <a:ext cx="441717" cy="382907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to 109">
              <a:extLst>
                <a:ext uri="{FF2B5EF4-FFF2-40B4-BE49-F238E27FC236}">
                  <a16:creationId xmlns:a16="http://schemas.microsoft.com/office/drawing/2014/main" id="{933D7295-E3B5-4093-9573-379E295A2577}"/>
                </a:ext>
              </a:extLst>
            </p:cNvPr>
            <p:cNvCxnSpPr>
              <a:cxnSpLocks/>
              <a:stCxn id="40" idx="2"/>
              <a:endCxn id="107" idx="0"/>
            </p:cNvCxnSpPr>
            <p:nvPr/>
          </p:nvCxnSpPr>
          <p:spPr>
            <a:xfrm>
              <a:off x="1777689" y="3292194"/>
              <a:ext cx="154971" cy="380207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CaixaDeTexto 110">
              <a:extLst>
                <a:ext uri="{FF2B5EF4-FFF2-40B4-BE49-F238E27FC236}">
                  <a16:creationId xmlns:a16="http://schemas.microsoft.com/office/drawing/2014/main" id="{D199A32B-7A0E-47EB-AA6C-E223D9ED923D}"/>
                </a:ext>
              </a:extLst>
            </p:cNvPr>
            <p:cNvSpPr txBox="1"/>
            <p:nvPr/>
          </p:nvSpPr>
          <p:spPr>
            <a:xfrm>
              <a:off x="1044297" y="3393080"/>
              <a:ext cx="31535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a</a:t>
              </a:r>
              <a:endParaRPr lang="pt-BR" sz="1200" dirty="0"/>
            </a:p>
          </p:txBody>
        </p:sp>
        <p:sp>
          <p:nvSpPr>
            <p:cNvPr id="112" name="CaixaDeTexto 111">
              <a:extLst>
                <a:ext uri="{FF2B5EF4-FFF2-40B4-BE49-F238E27FC236}">
                  <a16:creationId xmlns:a16="http://schemas.microsoft.com/office/drawing/2014/main" id="{D6A193EE-F096-4D7D-90D2-16D281EFFC36}"/>
                </a:ext>
              </a:extLst>
            </p:cNvPr>
            <p:cNvSpPr txBox="1"/>
            <p:nvPr/>
          </p:nvSpPr>
          <p:spPr>
            <a:xfrm>
              <a:off x="1879781" y="3393080"/>
              <a:ext cx="31535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i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6323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89EED1-A4CE-46BD-9961-6CB861A7C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Geração</a:t>
            </a:r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8992D1BC-3A94-4C9B-9F99-03A2E000E2D4}"/>
              </a:ext>
            </a:extLst>
          </p:cNvPr>
          <p:cNvSpPr txBox="1"/>
          <p:nvPr/>
        </p:nvSpPr>
        <p:spPr>
          <a:xfrm>
            <a:off x="900077" y="4767014"/>
            <a:ext cx="167545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a[i] = 2*a[j-k]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---------------</a:t>
            </a:r>
          </a:p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1: </a:t>
            </a:r>
            <a:r>
              <a:rPr lang="pt-BR" sz="1400" dirty="0">
                <a:latin typeface="Consolas" panose="020B0609020204030204" pitchFamily="49" charset="0"/>
              </a:rPr>
              <a:t>t3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>
                <a:latin typeface="Consolas" panose="020B0609020204030204" pitchFamily="49" charset="0"/>
              </a:rPr>
              <a:t>j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 – </a:t>
            </a:r>
            <a:r>
              <a:rPr lang="pt-BR" sz="1400" dirty="0">
                <a:latin typeface="Consolas" panose="020B0609020204030204" pitchFamily="49" charset="0"/>
              </a:rPr>
              <a:t>k</a:t>
            </a:r>
          </a:p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2: </a:t>
            </a:r>
            <a:r>
              <a:rPr lang="pt-BR" sz="1400" dirty="0">
                <a:latin typeface="Consolas" panose="020B0609020204030204" pitchFamily="49" charset="0"/>
              </a:rPr>
              <a:t>t2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>
                <a:latin typeface="Consolas" panose="020B0609020204030204" pitchFamily="49" charset="0"/>
              </a:rPr>
              <a:t>a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pt-BR" sz="1400" dirty="0">
                <a:latin typeface="Consolas" panose="020B0609020204030204" pitchFamily="49" charset="0"/>
              </a:rPr>
              <a:t>t3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3: </a:t>
            </a:r>
            <a:r>
              <a:rPr lang="pt-BR" sz="1400" dirty="0">
                <a:latin typeface="Consolas" panose="020B0609020204030204" pitchFamily="49" charset="0"/>
              </a:rPr>
              <a:t>t1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latin typeface="Consolas" panose="020B0609020204030204" pitchFamily="49" charset="0"/>
              </a:rPr>
              <a:t> 2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pt-BR" sz="1400" dirty="0">
                <a:latin typeface="Consolas" panose="020B0609020204030204" pitchFamily="49" charset="0"/>
              </a:rPr>
              <a:t> t2</a:t>
            </a:r>
          </a:p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4: </a:t>
            </a:r>
            <a:r>
              <a:rPr lang="pt-BR" sz="1400" dirty="0">
                <a:latin typeface="Consolas" panose="020B0609020204030204" pitchFamily="49" charset="0"/>
              </a:rPr>
              <a:t>a[i]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latin typeface="Consolas" panose="020B0609020204030204" pitchFamily="49" charset="0"/>
              </a:rPr>
              <a:t> t1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BD3F6B9F-0CFC-404F-81E5-F42D51231947}"/>
              </a:ext>
            </a:extLst>
          </p:cNvPr>
          <p:cNvSpPr txBox="1"/>
          <p:nvPr/>
        </p:nvSpPr>
        <p:spPr>
          <a:xfrm>
            <a:off x="6094412" y="3482546"/>
            <a:ext cx="511229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Expr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Rvalue</a:t>
            </a:r>
            <a:r>
              <a:rPr lang="pt-BR" sz="1200" dirty="0">
                <a:latin typeface="Consolas" panose="020B0609020204030204" pitchFamily="49" charset="0"/>
              </a:rPr>
              <a:t>(n: </a:t>
            </a:r>
            <a:r>
              <a:rPr lang="pt-BR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Expr</a:t>
            </a:r>
            <a:r>
              <a:rPr lang="pt-BR" sz="1200" dirty="0">
                <a:latin typeface="Consolas" panose="020B0609020204030204" pitchFamily="49" charset="0"/>
              </a:rPr>
              <a:t>)</a:t>
            </a:r>
            <a:endParaRPr lang="pt-BR" sz="1200" dirty="0">
              <a:solidFill>
                <a:schemeClr val="accent3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latin typeface="Consolas" panose="020B0609020204030204" pitchFamily="49" charset="0"/>
              </a:rPr>
              <a:t>(n é um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pt-BR" sz="1200" i="1" dirty="0">
                <a:latin typeface="Consolas" panose="020B0609020204030204" pitchFamily="49" charset="0"/>
              </a:rPr>
              <a:t> </a:t>
            </a:r>
            <a:r>
              <a:rPr lang="pt-BR" sz="1200" dirty="0">
                <a:latin typeface="Consolas" panose="020B0609020204030204" pitchFamily="49" charset="0"/>
              </a:rPr>
              <a:t>ou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Constant</a:t>
            </a:r>
            <a:r>
              <a:rPr lang="pt-BR" sz="1200" dirty="0">
                <a:latin typeface="Consolas" panose="020B0609020204030204" pitchFamily="49" charset="0"/>
              </a:rPr>
              <a:t>) </a:t>
            </a:r>
            <a:r>
              <a:rPr lang="pt-BR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200" dirty="0">
                <a:latin typeface="Consolas" panose="020B0609020204030204" pitchFamily="49" charset="0"/>
              </a:rPr>
              <a:t> n;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200" dirty="0">
                <a:latin typeface="Consolas" panose="020B0609020204030204" pitchFamily="49" charset="0"/>
              </a:rPr>
              <a:t> (n é um nó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Ari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b="1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op</a:t>
            </a:r>
            <a:r>
              <a:rPr lang="pt-BR" sz="1200" dirty="0" err="1">
                <a:latin typeface="Consolas" panose="020B0609020204030204" pitchFamily="49" charset="0"/>
              </a:rPr>
              <a:t>,y,z</a:t>
            </a:r>
            <a:r>
              <a:rPr lang="pt-BR" sz="1200" dirty="0">
                <a:latin typeface="Consolas" panose="020B0609020204030204" pitchFamily="49" charset="0"/>
              </a:rPr>
              <a:t>) ou um nó </a:t>
            </a:r>
            <a:r>
              <a:rPr lang="pt-BR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Rel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b="1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op</a:t>
            </a:r>
            <a:r>
              <a:rPr lang="pt-BR" sz="1200" dirty="0" err="1">
                <a:latin typeface="Consolas" panose="020B0609020204030204" pitchFamily="49" charset="0"/>
              </a:rPr>
              <a:t>,y,z</a:t>
            </a:r>
            <a:r>
              <a:rPr lang="pt-BR" sz="1200" dirty="0">
                <a:latin typeface="Consolas" panose="020B0609020204030204" pitchFamily="49" charset="0"/>
              </a:rPr>
              <a:t>)) {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t = novo temporário;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emite string para t = </a:t>
            </a:r>
            <a:r>
              <a:rPr lang="pt-BR" sz="12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Rvalue</a:t>
            </a:r>
            <a:r>
              <a:rPr lang="pt-BR" sz="1200" dirty="0">
                <a:latin typeface="Consolas" panose="020B0609020204030204" pitchFamily="49" charset="0"/>
              </a:rPr>
              <a:t>(y) </a:t>
            </a:r>
            <a:r>
              <a:rPr lang="pt-BR" sz="1200" b="1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op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Rvalue</a:t>
            </a:r>
            <a:r>
              <a:rPr lang="pt-BR" sz="1200" dirty="0">
                <a:latin typeface="Consolas" panose="020B0609020204030204" pitchFamily="49" charset="0"/>
              </a:rPr>
              <a:t>(z); 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</a:t>
            </a:r>
            <a:r>
              <a:rPr lang="pt-BR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200" dirty="0">
                <a:latin typeface="Consolas" panose="020B0609020204030204" pitchFamily="49" charset="0"/>
              </a:rPr>
              <a:t> um novo nó para t;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}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200" dirty="0">
                <a:latin typeface="Consolas" panose="020B0609020204030204" pitchFamily="49" charset="0"/>
              </a:rPr>
              <a:t> (n é um nó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Access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dirty="0" err="1">
                <a:latin typeface="Consolas" panose="020B0609020204030204" pitchFamily="49" charset="0"/>
              </a:rPr>
              <a:t>y,z</a:t>
            </a:r>
            <a:r>
              <a:rPr lang="pt-BR" sz="1200" dirty="0">
                <a:latin typeface="Consolas" panose="020B0609020204030204" pitchFamily="49" charset="0"/>
              </a:rPr>
              <a:t>)) {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t = novo temporário;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chame </a:t>
            </a:r>
            <a:r>
              <a:rPr lang="pt-BR" sz="12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Lvalue</a:t>
            </a:r>
            <a:r>
              <a:rPr lang="pt-BR" sz="1200" dirty="0">
                <a:latin typeface="Consolas" panose="020B0609020204030204" pitchFamily="49" charset="0"/>
              </a:rPr>
              <a:t>(n), que retorna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Access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dirty="0" err="1">
                <a:latin typeface="Consolas" panose="020B0609020204030204" pitchFamily="49" charset="0"/>
              </a:rPr>
              <a:t>y,z</a:t>
            </a:r>
            <a:r>
              <a:rPr lang="pt-BR" sz="1200" dirty="0">
                <a:latin typeface="Consolas" panose="020B0609020204030204" pitchFamily="49" charset="0"/>
              </a:rPr>
              <a:t>');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emite </a:t>
            </a:r>
            <a:r>
              <a:rPr lang="pt-BR" sz="1200" dirty="0" err="1">
                <a:latin typeface="Consolas" panose="020B0609020204030204" pitchFamily="49" charset="0"/>
              </a:rPr>
              <a:t>string</a:t>
            </a:r>
            <a:r>
              <a:rPr lang="pt-BR" sz="1200" dirty="0">
                <a:latin typeface="Consolas" panose="020B0609020204030204" pitchFamily="49" charset="0"/>
              </a:rPr>
              <a:t> para t =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Access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dirty="0" err="1">
                <a:latin typeface="Consolas" panose="020B0609020204030204" pitchFamily="49" charset="0"/>
              </a:rPr>
              <a:t>y,z</a:t>
            </a:r>
            <a:r>
              <a:rPr lang="pt-BR" sz="1200" dirty="0">
                <a:latin typeface="Consolas" panose="020B0609020204030204" pitchFamily="49" charset="0"/>
              </a:rPr>
              <a:t>'); 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</a:t>
            </a:r>
            <a:r>
              <a:rPr lang="pt-BR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200" dirty="0">
                <a:latin typeface="Consolas" panose="020B0609020204030204" pitchFamily="49" charset="0"/>
              </a:rPr>
              <a:t> um novo nó para t;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}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92EE85FD-E8FE-4236-99F3-D7019D0A22C4}"/>
              </a:ext>
            </a:extLst>
          </p:cNvPr>
          <p:cNvSpPr txBox="1"/>
          <p:nvPr/>
        </p:nvSpPr>
        <p:spPr>
          <a:xfrm>
            <a:off x="6094412" y="1912886"/>
            <a:ext cx="45175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Expr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Lvalue</a:t>
            </a:r>
            <a:r>
              <a:rPr lang="pt-BR" sz="1200" dirty="0">
                <a:latin typeface="Consolas" panose="020B0609020204030204" pitchFamily="49" charset="0"/>
              </a:rPr>
              <a:t>(n: </a:t>
            </a:r>
            <a:r>
              <a:rPr lang="pt-BR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Expr</a:t>
            </a:r>
            <a:r>
              <a:rPr lang="pt-BR" sz="1200" dirty="0">
                <a:latin typeface="Consolas" panose="020B0609020204030204" pitchFamily="49" charset="0"/>
              </a:rPr>
              <a:t>)</a:t>
            </a:r>
            <a:endParaRPr lang="pt-BR" sz="1200" dirty="0">
              <a:solidFill>
                <a:schemeClr val="accent3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latin typeface="Consolas" panose="020B0609020204030204" pitchFamily="49" charset="0"/>
              </a:rPr>
              <a:t>(n é um nó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pt-BR" sz="1200" dirty="0">
                <a:latin typeface="Consolas" panose="020B0609020204030204" pitchFamily="49" charset="0"/>
              </a:rPr>
              <a:t>) </a:t>
            </a:r>
            <a:r>
              <a:rPr lang="pt-BR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200" dirty="0">
                <a:latin typeface="Consolas" panose="020B0609020204030204" pitchFamily="49" charset="0"/>
              </a:rPr>
              <a:t> n;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200" dirty="0">
                <a:latin typeface="Consolas" panose="020B0609020204030204" pitchFamily="49" charset="0"/>
              </a:rPr>
              <a:t> (n é um nó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Access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dirty="0" err="1">
                <a:latin typeface="Consolas" panose="020B0609020204030204" pitchFamily="49" charset="0"/>
              </a:rPr>
              <a:t>y,z</a:t>
            </a:r>
            <a:r>
              <a:rPr lang="pt-BR" sz="1200" dirty="0">
                <a:latin typeface="Consolas" panose="020B0609020204030204" pitchFamily="49" charset="0"/>
              </a:rPr>
              <a:t>) e y é um nó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pt-BR" sz="1200" dirty="0">
                <a:latin typeface="Consolas" panose="020B0609020204030204" pitchFamily="49" charset="0"/>
              </a:rPr>
              <a:t>) 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    </a:t>
            </a:r>
            <a:r>
              <a:rPr lang="pt-BR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Access</a:t>
            </a:r>
            <a:r>
              <a:rPr lang="pt-BR" sz="1200" dirty="0">
                <a:latin typeface="Consolas" panose="020B0609020204030204" pitchFamily="49" charset="0"/>
              </a:rPr>
              <a:t>(y, </a:t>
            </a:r>
            <a:r>
              <a:rPr lang="pt-BR" sz="1200" dirty="0" err="1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Rvalue</a:t>
            </a:r>
            <a:r>
              <a:rPr lang="pt-BR" sz="1200" dirty="0">
                <a:latin typeface="Consolas" panose="020B0609020204030204" pitchFamily="49" charset="0"/>
              </a:rPr>
              <a:t>(z));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else</a:t>
            </a:r>
            <a:endParaRPr lang="pt-BR" sz="1200" dirty="0">
              <a:solidFill>
                <a:schemeClr val="bg2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latin typeface="Consolas" panose="020B0609020204030204" pitchFamily="49" charset="0"/>
              </a:rPr>
              <a:t>       </a:t>
            </a:r>
            <a:r>
              <a:rPr lang="pt-BR" sz="1200" dirty="0" err="1">
                <a:latin typeface="Consolas" panose="020B0609020204030204" pitchFamily="49" charset="0"/>
              </a:rPr>
              <a:t>SyntaxError</a:t>
            </a:r>
            <a:r>
              <a:rPr lang="pt-BR" sz="12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2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26" name="Agrupar 125">
            <a:extLst>
              <a:ext uri="{FF2B5EF4-FFF2-40B4-BE49-F238E27FC236}">
                <a16:creationId xmlns:a16="http://schemas.microsoft.com/office/drawing/2014/main" id="{F1497F45-F39F-4EBE-B72F-9200740D8C50}"/>
              </a:ext>
            </a:extLst>
          </p:cNvPr>
          <p:cNvGrpSpPr/>
          <p:nvPr/>
        </p:nvGrpSpPr>
        <p:grpSpPr>
          <a:xfrm>
            <a:off x="1044297" y="2000044"/>
            <a:ext cx="4424055" cy="3554630"/>
            <a:chOff x="1044297" y="2000044"/>
            <a:chExt cx="4424055" cy="3554630"/>
          </a:xfrm>
        </p:grpSpPr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3758A801-5080-4C28-883F-835DAA67DBAF}"/>
                </a:ext>
              </a:extLst>
            </p:cNvPr>
            <p:cNvSpPr/>
            <p:nvPr/>
          </p:nvSpPr>
          <p:spPr>
            <a:xfrm>
              <a:off x="4279318" y="4423618"/>
              <a:ext cx="806982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Ari</a:t>
              </a:r>
              <a:endParaRPr lang="pt-BR" sz="1400" dirty="0">
                <a:latin typeface="Consolas" panose="020B0609020204030204" pitchFamily="49" charset="0"/>
              </a:endParaRPr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526182FB-52F6-4E91-AA58-CB08B3C9B9D7}"/>
                </a:ext>
              </a:extLst>
            </p:cNvPr>
            <p:cNvSpPr/>
            <p:nvPr/>
          </p:nvSpPr>
          <p:spPr>
            <a:xfrm>
              <a:off x="3662409" y="4432313"/>
              <a:ext cx="49962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Id</a:t>
              </a:r>
            </a:p>
          </p:txBody>
        </p: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78557CBD-E213-4987-B337-F983589B11CB}"/>
                </a:ext>
              </a:extLst>
            </p:cNvPr>
            <p:cNvCxnSpPr>
              <a:cxnSpLocks/>
              <a:stCxn id="27" idx="2"/>
              <a:endCxn id="7" idx="0"/>
            </p:cNvCxnSpPr>
            <p:nvPr/>
          </p:nvCxnSpPr>
          <p:spPr>
            <a:xfrm flipH="1">
              <a:off x="3912221" y="4041733"/>
              <a:ext cx="33575" cy="390580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7CEAD0D5-BDC9-4D17-AEF5-4889C341B4E4}"/>
                </a:ext>
              </a:extLst>
            </p:cNvPr>
            <p:cNvCxnSpPr>
              <a:cxnSpLocks/>
              <a:stCxn id="27" idx="2"/>
              <a:endCxn id="6" idx="0"/>
            </p:cNvCxnSpPr>
            <p:nvPr/>
          </p:nvCxnSpPr>
          <p:spPr>
            <a:xfrm>
              <a:off x="3945796" y="4041733"/>
              <a:ext cx="737013" cy="381885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C324FF08-9800-496E-828B-C1108CDF6631}"/>
                </a:ext>
              </a:extLst>
            </p:cNvPr>
            <p:cNvSpPr txBox="1"/>
            <p:nvPr/>
          </p:nvSpPr>
          <p:spPr>
            <a:xfrm>
              <a:off x="3579688" y="4153783"/>
              <a:ext cx="31535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a</a:t>
              </a:r>
              <a:endParaRPr lang="pt-BR" sz="1200" dirty="0"/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98C94BFB-EE6F-45D4-A3DB-7745E3926921}"/>
                </a:ext>
              </a:extLst>
            </p:cNvPr>
            <p:cNvSpPr/>
            <p:nvPr/>
          </p:nvSpPr>
          <p:spPr>
            <a:xfrm>
              <a:off x="3520399" y="3672401"/>
              <a:ext cx="85079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Access</a:t>
              </a:r>
              <a:endParaRPr lang="pt-BR" sz="1400" dirty="0">
                <a:latin typeface="Consolas" panose="020B0609020204030204" pitchFamily="49" charset="0"/>
              </a:endParaRPr>
            </a:p>
          </p:txBody>
        </p:sp>
        <p:sp>
          <p:nvSpPr>
            <p:cNvPr id="28" name="Retângulo: Cantos Arredondados 27">
              <a:extLst>
                <a:ext uri="{FF2B5EF4-FFF2-40B4-BE49-F238E27FC236}">
                  <a16:creationId xmlns:a16="http://schemas.microsoft.com/office/drawing/2014/main" id="{9C83C807-B1BB-4E19-B4E8-DB753E042102}"/>
                </a:ext>
              </a:extLst>
            </p:cNvPr>
            <p:cNvSpPr/>
            <p:nvPr/>
          </p:nvSpPr>
          <p:spPr>
            <a:xfrm>
              <a:off x="2330443" y="3672401"/>
              <a:ext cx="912996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Constant</a:t>
              </a:r>
            </a:p>
          </p:txBody>
        </p: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43DBA321-06D1-4766-B563-B4C3E86DA4FD}"/>
                </a:ext>
              </a:extLst>
            </p:cNvPr>
            <p:cNvCxnSpPr>
              <a:cxnSpLocks/>
              <a:stCxn id="39" idx="2"/>
              <a:endCxn id="28" idx="0"/>
            </p:cNvCxnSpPr>
            <p:nvPr/>
          </p:nvCxnSpPr>
          <p:spPr>
            <a:xfrm flipH="1">
              <a:off x="2786941" y="3292194"/>
              <a:ext cx="175008" cy="380207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C402D926-79EE-48FC-9793-7A4473A6E6DB}"/>
                </a:ext>
              </a:extLst>
            </p:cNvPr>
            <p:cNvCxnSpPr>
              <a:cxnSpLocks/>
              <a:stCxn id="39" idx="2"/>
              <a:endCxn id="27" idx="0"/>
            </p:cNvCxnSpPr>
            <p:nvPr/>
          </p:nvCxnSpPr>
          <p:spPr>
            <a:xfrm>
              <a:off x="2961949" y="3292194"/>
              <a:ext cx="983847" cy="380207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A46CC663-2251-4B28-A58F-63710AFF6E4B}"/>
                </a:ext>
              </a:extLst>
            </p:cNvPr>
            <p:cNvSpPr txBox="1"/>
            <p:nvPr/>
          </p:nvSpPr>
          <p:spPr>
            <a:xfrm>
              <a:off x="4748901" y="4153783"/>
              <a:ext cx="33739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-</a:t>
              </a:r>
              <a:endParaRPr lang="pt-BR" sz="1200" dirty="0"/>
            </a:p>
          </p:txBody>
        </p: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FDFAD54C-4115-4DDB-B385-F37666C3D16E}"/>
                </a:ext>
              </a:extLst>
            </p:cNvPr>
            <p:cNvSpPr/>
            <p:nvPr/>
          </p:nvSpPr>
          <p:spPr>
            <a:xfrm>
              <a:off x="2536552" y="2922862"/>
              <a:ext cx="85079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Ari</a:t>
              </a:r>
              <a:endParaRPr lang="pt-BR" sz="1400" dirty="0">
                <a:latin typeface="Consolas" panose="020B0609020204030204" pitchFamily="49" charset="0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7B9AAF5B-0313-45FC-AD5A-5405809454B9}"/>
                </a:ext>
              </a:extLst>
            </p:cNvPr>
            <p:cNvSpPr/>
            <p:nvPr/>
          </p:nvSpPr>
          <p:spPr>
            <a:xfrm>
              <a:off x="1352292" y="2922862"/>
              <a:ext cx="85079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Access</a:t>
              </a:r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171EC352-A2E1-4BCE-8B0D-6A31B23F2EB9}"/>
                </a:ext>
              </a:extLst>
            </p:cNvPr>
            <p:cNvSpPr/>
            <p:nvPr/>
          </p:nvSpPr>
          <p:spPr>
            <a:xfrm>
              <a:off x="1989956" y="2276872"/>
              <a:ext cx="726652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Assign </a:t>
              </a:r>
            </a:p>
          </p:txBody>
        </p:sp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1821590C-0AAA-45AD-A8DA-AD0883ED163B}"/>
                </a:ext>
              </a:extLst>
            </p:cNvPr>
            <p:cNvCxnSpPr>
              <a:cxnSpLocks/>
              <a:stCxn id="41" idx="2"/>
              <a:endCxn id="40" idx="0"/>
            </p:cNvCxnSpPr>
            <p:nvPr/>
          </p:nvCxnSpPr>
          <p:spPr>
            <a:xfrm flipH="1">
              <a:off x="1777689" y="2646204"/>
              <a:ext cx="575593" cy="276658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>
              <a:extLst>
                <a:ext uri="{FF2B5EF4-FFF2-40B4-BE49-F238E27FC236}">
                  <a16:creationId xmlns:a16="http://schemas.microsoft.com/office/drawing/2014/main" id="{8F586894-0DED-47D5-B7DC-C30FD9D36CCF}"/>
                </a:ext>
              </a:extLst>
            </p:cNvPr>
            <p:cNvCxnSpPr>
              <a:cxnSpLocks/>
              <a:stCxn id="41" idx="2"/>
              <a:endCxn id="39" idx="0"/>
            </p:cNvCxnSpPr>
            <p:nvPr/>
          </p:nvCxnSpPr>
          <p:spPr>
            <a:xfrm>
              <a:off x="2353282" y="2646204"/>
              <a:ext cx="608667" cy="276658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C13F6C1B-E486-4707-806B-7896CDCAF74B}"/>
                </a:ext>
              </a:extLst>
            </p:cNvPr>
            <p:cNvSpPr txBox="1"/>
            <p:nvPr/>
          </p:nvSpPr>
          <p:spPr>
            <a:xfrm>
              <a:off x="2195602" y="2000044"/>
              <a:ext cx="31535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=</a:t>
              </a:r>
              <a:endParaRPr lang="pt-BR" sz="1200" dirty="0"/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1F80A6F8-9160-47D9-B4AA-E25FE71C85DA}"/>
                </a:ext>
              </a:extLst>
            </p:cNvPr>
            <p:cNvSpPr txBox="1"/>
            <p:nvPr/>
          </p:nvSpPr>
          <p:spPr>
            <a:xfrm>
              <a:off x="1323211" y="2629205"/>
              <a:ext cx="41255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[]</a:t>
              </a:r>
              <a:endParaRPr lang="pt-BR" sz="1200" dirty="0"/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4908D950-D087-4D4F-BFA2-DF91FF79BA58}"/>
                </a:ext>
              </a:extLst>
            </p:cNvPr>
            <p:cNvSpPr txBox="1"/>
            <p:nvPr/>
          </p:nvSpPr>
          <p:spPr>
            <a:xfrm>
              <a:off x="3083104" y="2629206"/>
              <a:ext cx="32067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*</a:t>
              </a:r>
              <a:endParaRPr lang="pt-BR" sz="1200" dirty="0"/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F55C33CD-20D3-46BB-BE17-25A52C556D86}"/>
                </a:ext>
              </a:extLst>
            </p:cNvPr>
            <p:cNvSpPr txBox="1"/>
            <p:nvPr/>
          </p:nvSpPr>
          <p:spPr>
            <a:xfrm>
              <a:off x="2284860" y="3395743"/>
              <a:ext cx="32701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2</a:t>
              </a:r>
              <a:endParaRPr lang="pt-BR" sz="1200" dirty="0"/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DCBCB77E-9322-40DE-B498-0EDBC20DD2D9}"/>
                </a:ext>
              </a:extLst>
            </p:cNvPr>
            <p:cNvSpPr txBox="1"/>
            <p:nvPr/>
          </p:nvSpPr>
          <p:spPr>
            <a:xfrm>
              <a:off x="4052842" y="3387311"/>
              <a:ext cx="35128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[]</a:t>
              </a:r>
              <a:endParaRPr lang="pt-BR" sz="1200" dirty="0"/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D8EB76DC-E2C4-4A5F-9DAF-F9F756FA0A1D}"/>
                </a:ext>
              </a:extLst>
            </p:cNvPr>
            <p:cNvSpPr/>
            <p:nvPr/>
          </p:nvSpPr>
          <p:spPr>
            <a:xfrm>
              <a:off x="4905772" y="5185342"/>
              <a:ext cx="49962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Id</a:t>
              </a:r>
              <a:endParaRPr lang="pt-BR" sz="1400" dirty="0">
                <a:latin typeface="Consolas" panose="020B0609020204030204" pitchFamily="49" charset="0"/>
              </a:endParaRP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91DE1B16-689C-41C2-8978-B68E9181688C}"/>
                </a:ext>
              </a:extLst>
            </p:cNvPr>
            <p:cNvSpPr/>
            <p:nvPr/>
          </p:nvSpPr>
          <p:spPr>
            <a:xfrm>
              <a:off x="4309351" y="5185342"/>
              <a:ext cx="49962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Id</a:t>
              </a:r>
            </a:p>
          </p:txBody>
        </p: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727AC108-5192-4419-92D8-106BEE7305DF}"/>
                </a:ext>
              </a:extLst>
            </p:cNvPr>
            <p:cNvCxnSpPr>
              <a:cxnSpLocks/>
              <a:stCxn id="6" idx="2"/>
              <a:endCxn id="55" idx="0"/>
            </p:cNvCxnSpPr>
            <p:nvPr/>
          </p:nvCxnSpPr>
          <p:spPr>
            <a:xfrm flipH="1">
              <a:off x="4559163" y="4792950"/>
              <a:ext cx="123646" cy="392392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17CEBC07-A765-4A27-8A68-01BE71F1DE1C}"/>
                </a:ext>
              </a:extLst>
            </p:cNvPr>
            <p:cNvCxnSpPr>
              <a:cxnSpLocks/>
              <a:stCxn id="6" idx="2"/>
              <a:endCxn id="54" idx="0"/>
            </p:cNvCxnSpPr>
            <p:nvPr/>
          </p:nvCxnSpPr>
          <p:spPr>
            <a:xfrm>
              <a:off x="4682809" y="4792950"/>
              <a:ext cx="472775" cy="392392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52D41784-808D-4E6D-892C-CAA8DC19B260}"/>
                </a:ext>
              </a:extLst>
            </p:cNvPr>
            <p:cNvSpPr txBox="1"/>
            <p:nvPr/>
          </p:nvSpPr>
          <p:spPr>
            <a:xfrm>
              <a:off x="4262978" y="4875442"/>
              <a:ext cx="31535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j</a:t>
              </a:r>
              <a:endParaRPr lang="pt-BR" sz="1200" dirty="0"/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E7BC6B44-D0D1-46E1-BC48-580E0F9902C8}"/>
                </a:ext>
              </a:extLst>
            </p:cNvPr>
            <p:cNvSpPr txBox="1"/>
            <p:nvPr/>
          </p:nvSpPr>
          <p:spPr>
            <a:xfrm>
              <a:off x="5152993" y="4875443"/>
              <a:ext cx="31535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k</a:t>
              </a:r>
              <a:endParaRPr lang="pt-BR" sz="1200" dirty="0"/>
            </a:p>
          </p:txBody>
        </p:sp>
        <p:sp>
          <p:nvSpPr>
            <p:cNvPr id="107" name="Retângulo: Cantos Arredondados 106">
              <a:extLst>
                <a:ext uri="{FF2B5EF4-FFF2-40B4-BE49-F238E27FC236}">
                  <a16:creationId xmlns:a16="http://schemas.microsoft.com/office/drawing/2014/main" id="{A1466DDA-A964-4473-B5B8-19E5F65D0F64}"/>
                </a:ext>
              </a:extLst>
            </p:cNvPr>
            <p:cNvSpPr/>
            <p:nvPr/>
          </p:nvSpPr>
          <p:spPr>
            <a:xfrm>
              <a:off x="1682848" y="3672401"/>
              <a:ext cx="49962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Id</a:t>
              </a:r>
              <a:endParaRPr lang="pt-BR" sz="1400" dirty="0">
                <a:latin typeface="Consolas" panose="020B0609020204030204" pitchFamily="49" charset="0"/>
              </a:endParaRPr>
            </a:p>
          </p:txBody>
        </p:sp>
        <p:sp>
          <p:nvSpPr>
            <p:cNvPr id="108" name="Retângulo: Cantos Arredondados 107">
              <a:extLst>
                <a:ext uri="{FF2B5EF4-FFF2-40B4-BE49-F238E27FC236}">
                  <a16:creationId xmlns:a16="http://schemas.microsoft.com/office/drawing/2014/main" id="{0903E829-88A6-48A1-8A2F-AD18150C604B}"/>
                </a:ext>
              </a:extLst>
            </p:cNvPr>
            <p:cNvSpPr/>
            <p:nvPr/>
          </p:nvSpPr>
          <p:spPr>
            <a:xfrm>
              <a:off x="1086160" y="3675101"/>
              <a:ext cx="499624" cy="36933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Id</a:t>
              </a:r>
            </a:p>
          </p:txBody>
        </p: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B73A4F6E-9078-4311-8A3B-9F30BF7614E3}"/>
                </a:ext>
              </a:extLst>
            </p:cNvPr>
            <p:cNvCxnSpPr>
              <a:cxnSpLocks/>
              <a:stCxn id="40" idx="2"/>
              <a:endCxn id="108" idx="0"/>
            </p:cNvCxnSpPr>
            <p:nvPr/>
          </p:nvCxnSpPr>
          <p:spPr>
            <a:xfrm flipH="1">
              <a:off x="1335972" y="3292194"/>
              <a:ext cx="441717" cy="382907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to 109">
              <a:extLst>
                <a:ext uri="{FF2B5EF4-FFF2-40B4-BE49-F238E27FC236}">
                  <a16:creationId xmlns:a16="http://schemas.microsoft.com/office/drawing/2014/main" id="{933D7295-E3B5-4093-9573-379E295A2577}"/>
                </a:ext>
              </a:extLst>
            </p:cNvPr>
            <p:cNvCxnSpPr>
              <a:cxnSpLocks/>
              <a:stCxn id="40" idx="2"/>
              <a:endCxn id="107" idx="0"/>
            </p:cNvCxnSpPr>
            <p:nvPr/>
          </p:nvCxnSpPr>
          <p:spPr>
            <a:xfrm>
              <a:off x="1777689" y="3292194"/>
              <a:ext cx="154971" cy="380207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CaixaDeTexto 110">
              <a:extLst>
                <a:ext uri="{FF2B5EF4-FFF2-40B4-BE49-F238E27FC236}">
                  <a16:creationId xmlns:a16="http://schemas.microsoft.com/office/drawing/2014/main" id="{D199A32B-7A0E-47EB-AA6C-E223D9ED923D}"/>
                </a:ext>
              </a:extLst>
            </p:cNvPr>
            <p:cNvSpPr txBox="1"/>
            <p:nvPr/>
          </p:nvSpPr>
          <p:spPr>
            <a:xfrm>
              <a:off x="1044297" y="3393080"/>
              <a:ext cx="31535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a</a:t>
              </a:r>
              <a:endParaRPr lang="pt-BR" sz="1200" dirty="0"/>
            </a:p>
          </p:txBody>
        </p:sp>
        <p:sp>
          <p:nvSpPr>
            <p:cNvPr id="112" name="CaixaDeTexto 111">
              <a:extLst>
                <a:ext uri="{FF2B5EF4-FFF2-40B4-BE49-F238E27FC236}">
                  <a16:creationId xmlns:a16="http://schemas.microsoft.com/office/drawing/2014/main" id="{D6A193EE-F096-4D7D-90D2-16D281EFFC36}"/>
                </a:ext>
              </a:extLst>
            </p:cNvPr>
            <p:cNvSpPr txBox="1"/>
            <p:nvPr/>
          </p:nvSpPr>
          <p:spPr>
            <a:xfrm>
              <a:off x="1879781" y="3393080"/>
              <a:ext cx="31535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latin typeface="Consolas" panose="020B0609020204030204" pitchFamily="49" charset="0"/>
                </a:rPr>
                <a:t>i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6787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69A5A4-9F57-43EE-8B5F-F85D1B452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47EBB7-7A27-4B92-90EF-ED2381B92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construção de </a:t>
            </a:r>
            <a:r>
              <a:rPr lang="pt-BR">
                <a:solidFill>
                  <a:schemeClr val="accent1">
                    <a:lumMod val="75000"/>
                  </a:schemeClr>
                </a:solidFill>
              </a:rPr>
              <a:t>representações auxiliares </a:t>
            </a:r>
            <a:r>
              <a:rPr lang="pt-BR" dirty="0"/>
              <a:t>para o código </a:t>
            </a:r>
            <a:r>
              <a:rPr lang="pt-BR"/>
              <a:t>fonte permite </a:t>
            </a:r>
            <a:r>
              <a:rPr lang="pt-BR" dirty="0"/>
              <a:t>a realização de tarefas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análise e síntese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Árvores de sintaxe </a:t>
            </a:r>
          </a:p>
          <a:p>
            <a:pPr lvl="2"/>
            <a:r>
              <a:rPr lang="pt-BR" dirty="0"/>
              <a:t>Permitem a execução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verificações estáticas</a:t>
            </a:r>
            <a:r>
              <a:rPr lang="pt-BR" dirty="0"/>
              <a:t> sobre o programa:</a:t>
            </a:r>
          </a:p>
          <a:p>
            <a:pPr lvl="3"/>
            <a:r>
              <a:rPr lang="pt-BR" dirty="0"/>
              <a:t>Verificações sintáticas</a:t>
            </a:r>
          </a:p>
          <a:p>
            <a:pPr lvl="3"/>
            <a:r>
              <a:rPr lang="pt-BR" dirty="0"/>
              <a:t>Verificações de tipo</a:t>
            </a:r>
          </a:p>
          <a:p>
            <a:pPr lvl="1"/>
            <a:r>
              <a:rPr lang="pt-BR" dirty="0"/>
              <a:t>Códigos de três endereços </a:t>
            </a:r>
          </a:p>
          <a:p>
            <a:pPr lvl="2"/>
            <a:r>
              <a:rPr lang="pt-BR" dirty="0"/>
              <a:t>Criados a partir das árvores de sintaxe</a:t>
            </a:r>
          </a:p>
          <a:p>
            <a:pPr lvl="3"/>
            <a:r>
              <a:rPr lang="pt-BR" dirty="0"/>
              <a:t>Fornecem uma representação de mais baixo nível do programa</a:t>
            </a:r>
          </a:p>
          <a:p>
            <a:pPr lvl="3"/>
            <a:r>
              <a:rPr lang="pt-BR" dirty="0"/>
              <a:t>Permitem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otimização</a:t>
            </a:r>
            <a:r>
              <a:rPr lang="pt-BR" dirty="0"/>
              <a:t> antes da geração de código objeto</a:t>
            </a:r>
          </a:p>
          <a:p>
            <a:pPr lvl="3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7139999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32F497-ADB5-484A-80E5-51AB878FE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D82C57-4B6E-4F88-9039-A3B8C4836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representações lineares atuam como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representações intermediárias </a:t>
            </a:r>
            <a:r>
              <a:rPr lang="pt-BR" dirty="0"/>
              <a:t>entre o </a:t>
            </a:r>
            <a:r>
              <a:rPr lang="pt-BR" i="1" dirty="0"/>
              <a:t>front-</a:t>
            </a:r>
            <a:r>
              <a:rPr lang="pt-BR" i="1" dirty="0" err="1"/>
              <a:t>end</a:t>
            </a:r>
            <a:r>
              <a:rPr lang="pt-BR" dirty="0"/>
              <a:t> e o </a:t>
            </a:r>
            <a:r>
              <a:rPr lang="pt-BR" i="1" dirty="0" err="1"/>
              <a:t>back-end</a:t>
            </a:r>
            <a:endParaRPr lang="pt-BR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0EA8C47D-D8CC-4AB9-82D5-B4D8EFE277ED}"/>
              </a:ext>
            </a:extLst>
          </p:cNvPr>
          <p:cNvGrpSpPr/>
          <p:nvPr/>
        </p:nvGrpSpPr>
        <p:grpSpPr>
          <a:xfrm>
            <a:off x="910432" y="3297420"/>
            <a:ext cx="10334331" cy="2683460"/>
            <a:chOff x="910432" y="3297420"/>
            <a:chExt cx="10334331" cy="2683460"/>
          </a:xfrm>
        </p:grpSpPr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270C835C-9967-4AE6-AECD-648F40575005}"/>
                </a:ext>
              </a:extLst>
            </p:cNvPr>
            <p:cNvSpPr/>
            <p:nvPr/>
          </p:nvSpPr>
          <p:spPr>
            <a:xfrm>
              <a:off x="1132980" y="4149080"/>
              <a:ext cx="9742009" cy="1225350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50000"/>
                    <a:alpha val="0"/>
                  </a:schemeClr>
                </a:gs>
                <a:gs pos="100000">
                  <a:schemeClr val="tx2">
                    <a:lumMod val="50000"/>
                    <a:alpha val="0"/>
                  </a:schemeClr>
                </a:gs>
                <a:gs pos="49000">
                  <a:schemeClr val="tx2">
                    <a:lumMod val="50000"/>
                    <a:alpha val="3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E1D408A0-F858-4D1F-9185-F5B5B57AD2B7}"/>
                </a:ext>
              </a:extLst>
            </p:cNvPr>
            <p:cNvCxnSpPr>
              <a:cxnSpLocks/>
            </p:cNvCxnSpPr>
            <p:nvPr/>
          </p:nvCxnSpPr>
          <p:spPr>
            <a:xfrm>
              <a:off x="5719638" y="3854176"/>
              <a:ext cx="0" cy="2126704"/>
            </a:xfrm>
            <a:prstGeom prst="line">
              <a:avLst/>
            </a:prstGeom>
            <a:ln w="28575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E00FFF08-562A-4389-BA2D-3A31FB39F23B}"/>
                </a:ext>
              </a:extLst>
            </p:cNvPr>
            <p:cNvSpPr/>
            <p:nvPr/>
          </p:nvSpPr>
          <p:spPr>
            <a:xfrm>
              <a:off x="9378191" y="4322179"/>
              <a:ext cx="766899" cy="92333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solidFill>
                    <a:schemeClr val="bg1"/>
                  </a:solidFill>
                </a:rPr>
                <a:t>010110101101001010110111001100011001</a:t>
              </a: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B7C965AA-9BB8-451C-BF53-E6419E4131A2}"/>
                </a:ext>
              </a:extLst>
            </p:cNvPr>
            <p:cNvSpPr txBox="1"/>
            <p:nvPr/>
          </p:nvSpPr>
          <p:spPr>
            <a:xfrm>
              <a:off x="10185928" y="4423347"/>
              <a:ext cx="94128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/>
                <a:t>Código</a:t>
              </a:r>
              <a:br>
                <a:rPr lang="pt-BR" sz="1600" dirty="0"/>
              </a:br>
              <a:r>
                <a:rPr lang="pt-BR" sz="1600" dirty="0"/>
                <a:t>Objeto</a:t>
              </a:r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0C589897-AE88-4B54-8970-9463BD8ADB84}"/>
                </a:ext>
              </a:extLst>
            </p:cNvPr>
            <p:cNvSpPr/>
            <p:nvPr/>
          </p:nvSpPr>
          <p:spPr>
            <a:xfrm>
              <a:off x="4128342" y="5524200"/>
              <a:ext cx="132760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b="1" i="1" dirty="0"/>
                <a:t>front-</a:t>
              </a:r>
              <a:r>
                <a:rPr lang="pt-BR" sz="2000" b="1" i="1" dirty="0" err="1"/>
                <a:t>end</a:t>
              </a:r>
              <a:endParaRPr lang="pt-BR" sz="2000" b="1" i="1" dirty="0"/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3F057C49-DD37-4018-960E-20B4CFE7FB39}"/>
                </a:ext>
              </a:extLst>
            </p:cNvPr>
            <p:cNvSpPr/>
            <p:nvPr/>
          </p:nvSpPr>
          <p:spPr>
            <a:xfrm>
              <a:off x="5950590" y="5521442"/>
              <a:ext cx="143180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b="1" i="1" dirty="0"/>
                <a:t>back-end</a:t>
              </a:r>
            </a:p>
          </p:txBody>
        </p:sp>
        <p:cxnSp>
          <p:nvCxnSpPr>
            <p:cNvPr id="51" name="Conector reto 50">
              <a:extLst>
                <a:ext uri="{FF2B5EF4-FFF2-40B4-BE49-F238E27FC236}">
                  <a16:creationId xmlns:a16="http://schemas.microsoft.com/office/drawing/2014/main" id="{7CDCE4DE-26E7-4252-B0F0-ADE374293659}"/>
                </a:ext>
              </a:extLst>
            </p:cNvPr>
            <p:cNvCxnSpPr>
              <a:cxnSpLocks/>
            </p:cNvCxnSpPr>
            <p:nvPr/>
          </p:nvCxnSpPr>
          <p:spPr>
            <a:xfrm>
              <a:off x="916956" y="4153959"/>
              <a:ext cx="10327807" cy="10420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to 51">
              <a:extLst>
                <a:ext uri="{FF2B5EF4-FFF2-40B4-BE49-F238E27FC236}">
                  <a16:creationId xmlns:a16="http://schemas.microsoft.com/office/drawing/2014/main" id="{FD7AA8E8-89F5-4BB7-98A2-67C091620358}"/>
                </a:ext>
              </a:extLst>
            </p:cNvPr>
            <p:cNvCxnSpPr>
              <a:cxnSpLocks/>
            </p:cNvCxnSpPr>
            <p:nvPr/>
          </p:nvCxnSpPr>
          <p:spPr>
            <a:xfrm>
              <a:off x="910432" y="5355189"/>
              <a:ext cx="10327807" cy="10420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D1B4693A-6CA9-4DB2-A474-D2F776F07137}"/>
                </a:ext>
              </a:extLst>
            </p:cNvPr>
            <p:cNvSpPr/>
            <p:nvPr/>
          </p:nvSpPr>
          <p:spPr>
            <a:xfrm>
              <a:off x="1398625" y="4439792"/>
              <a:ext cx="1596170" cy="676081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Analisador</a:t>
              </a:r>
            </a:p>
            <a:p>
              <a:pPr algn="ctr"/>
              <a:r>
                <a:rPr lang="pt-BR" sz="1200" dirty="0"/>
                <a:t>Semântico</a:t>
              </a:r>
            </a:p>
          </p:txBody>
        </p:sp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F6197719-897A-4501-A096-805A258A1C3E}"/>
                </a:ext>
              </a:extLst>
            </p:cNvPr>
            <p:cNvSpPr/>
            <p:nvPr/>
          </p:nvSpPr>
          <p:spPr>
            <a:xfrm>
              <a:off x="3517436" y="4432873"/>
              <a:ext cx="1849089" cy="689919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Gerador de Código Intermediário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E7479D4F-6BCD-4DB0-B8CA-BC01D179374B}"/>
                </a:ext>
              </a:extLst>
            </p:cNvPr>
            <p:cNvSpPr txBox="1"/>
            <p:nvPr/>
          </p:nvSpPr>
          <p:spPr>
            <a:xfrm>
              <a:off x="2362430" y="3556588"/>
              <a:ext cx="16914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árvore de sintaxe</a:t>
              </a:r>
            </a:p>
          </p:txBody>
        </p:sp>
        <p:cxnSp>
          <p:nvCxnSpPr>
            <p:cNvPr id="24" name="Conector de seta reta 51">
              <a:extLst>
                <a:ext uri="{FF2B5EF4-FFF2-40B4-BE49-F238E27FC236}">
                  <a16:creationId xmlns:a16="http://schemas.microsoft.com/office/drawing/2014/main" id="{BD1847FB-C8EE-4886-B461-A6CF255FB457}"/>
                </a:ext>
              </a:extLst>
            </p:cNvPr>
            <p:cNvCxnSpPr>
              <a:cxnSpLocks/>
              <a:endCxn id="33" idx="1"/>
            </p:cNvCxnSpPr>
            <p:nvPr/>
          </p:nvCxnSpPr>
          <p:spPr>
            <a:xfrm>
              <a:off x="5375645" y="4770933"/>
              <a:ext cx="715488" cy="69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51">
              <a:extLst>
                <a:ext uri="{FF2B5EF4-FFF2-40B4-BE49-F238E27FC236}">
                  <a16:creationId xmlns:a16="http://schemas.microsoft.com/office/drawing/2014/main" id="{9A73C44E-95C4-464E-ADCB-7325F34CE535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>
              <a:off x="5714793" y="4062784"/>
              <a:ext cx="0" cy="64608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B73B17EA-13C8-4043-8F83-8BC64EB59628}"/>
                </a:ext>
              </a:extLst>
            </p:cNvPr>
            <p:cNvSpPr/>
            <p:nvPr/>
          </p:nvSpPr>
          <p:spPr>
            <a:xfrm>
              <a:off x="5647210" y="4708868"/>
              <a:ext cx="135166" cy="137927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7" name="Conector de seta reta 51">
              <a:extLst>
                <a:ext uri="{FF2B5EF4-FFF2-40B4-BE49-F238E27FC236}">
                  <a16:creationId xmlns:a16="http://schemas.microsoft.com/office/drawing/2014/main" id="{38B30973-9B5A-4182-BAE0-7202A6ABD417}"/>
                </a:ext>
              </a:extLst>
            </p:cNvPr>
            <p:cNvCxnSpPr>
              <a:cxnSpLocks/>
            </p:cNvCxnSpPr>
            <p:nvPr/>
          </p:nvCxnSpPr>
          <p:spPr>
            <a:xfrm>
              <a:off x="2998997" y="4770933"/>
              <a:ext cx="50405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de seta reta 51">
              <a:extLst>
                <a:ext uri="{FF2B5EF4-FFF2-40B4-BE49-F238E27FC236}">
                  <a16:creationId xmlns:a16="http://schemas.microsoft.com/office/drawing/2014/main" id="{017B1DD1-8AE8-4BCC-8E72-1160E75CAE8E}"/>
                </a:ext>
              </a:extLst>
            </p:cNvPr>
            <p:cNvCxnSpPr>
              <a:cxnSpLocks/>
            </p:cNvCxnSpPr>
            <p:nvPr/>
          </p:nvCxnSpPr>
          <p:spPr>
            <a:xfrm>
              <a:off x="3214092" y="3905072"/>
              <a:ext cx="0" cy="80900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FE57CF73-AAED-43D4-B678-77AD73A008EB}"/>
                </a:ext>
              </a:extLst>
            </p:cNvPr>
            <p:cNvSpPr/>
            <p:nvPr/>
          </p:nvSpPr>
          <p:spPr>
            <a:xfrm>
              <a:off x="3140592" y="4701114"/>
              <a:ext cx="135166" cy="137927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3B832EF8-EF49-40C6-88DA-5598E197026F}"/>
                </a:ext>
              </a:extLst>
            </p:cNvPr>
            <p:cNvSpPr txBox="1"/>
            <p:nvPr/>
          </p:nvSpPr>
          <p:spPr>
            <a:xfrm>
              <a:off x="4973868" y="3297420"/>
              <a:ext cx="14847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representação</a:t>
              </a:r>
            </a:p>
            <a:p>
              <a:pPr algn="ctr"/>
              <a:r>
                <a:rPr lang="pt-BR" sz="1400" dirty="0"/>
                <a:t>intermediária</a:t>
              </a:r>
            </a:p>
          </p:txBody>
        </p:sp>
        <p:cxnSp>
          <p:nvCxnSpPr>
            <p:cNvPr id="63" name="Conector de seta reta 51">
              <a:extLst>
                <a:ext uri="{FF2B5EF4-FFF2-40B4-BE49-F238E27FC236}">
                  <a16:creationId xmlns:a16="http://schemas.microsoft.com/office/drawing/2014/main" id="{BF35793D-55F0-4ED4-B9AB-5903F137B15C}"/>
                </a:ext>
              </a:extLst>
            </p:cNvPr>
            <p:cNvCxnSpPr>
              <a:cxnSpLocks/>
              <a:stCxn id="37" idx="3"/>
              <a:endCxn id="36" idx="1"/>
            </p:cNvCxnSpPr>
            <p:nvPr/>
          </p:nvCxnSpPr>
          <p:spPr>
            <a:xfrm>
              <a:off x="8974732" y="4777832"/>
              <a:ext cx="403459" cy="60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de seta reta 51">
              <a:extLst>
                <a:ext uri="{FF2B5EF4-FFF2-40B4-BE49-F238E27FC236}">
                  <a16:creationId xmlns:a16="http://schemas.microsoft.com/office/drawing/2014/main" id="{0B83483D-5156-4A77-972D-B240891FDDE1}"/>
                </a:ext>
              </a:extLst>
            </p:cNvPr>
            <p:cNvCxnSpPr>
              <a:cxnSpLocks/>
            </p:cNvCxnSpPr>
            <p:nvPr/>
          </p:nvCxnSpPr>
          <p:spPr>
            <a:xfrm>
              <a:off x="1061614" y="4790868"/>
              <a:ext cx="31842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tângulo: Cantos Arredondados 32">
              <a:extLst>
                <a:ext uri="{FF2B5EF4-FFF2-40B4-BE49-F238E27FC236}">
                  <a16:creationId xmlns:a16="http://schemas.microsoft.com/office/drawing/2014/main" id="{73298307-4F87-47CD-835D-D6F13F98F264}"/>
                </a:ext>
              </a:extLst>
            </p:cNvPr>
            <p:cNvSpPr/>
            <p:nvPr/>
          </p:nvSpPr>
          <p:spPr>
            <a:xfrm>
              <a:off x="6091133" y="4432873"/>
              <a:ext cx="1227415" cy="689919"/>
            </a:xfrm>
            <a:prstGeom prst="roundRect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Gerador de Código</a:t>
              </a:r>
            </a:p>
          </p:txBody>
        </p:sp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id="{6C7C05EB-9ADC-427D-830F-A0C33EFC3488}"/>
                </a:ext>
              </a:extLst>
            </p:cNvPr>
            <p:cNvSpPr/>
            <p:nvPr/>
          </p:nvSpPr>
          <p:spPr>
            <a:xfrm>
              <a:off x="7747317" y="4432872"/>
              <a:ext cx="1227415" cy="689920"/>
            </a:xfrm>
            <a:prstGeom prst="roundRect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Otimizador de Código</a:t>
              </a:r>
            </a:p>
          </p:txBody>
        </p:sp>
        <p:cxnSp>
          <p:nvCxnSpPr>
            <p:cNvPr id="38" name="Conector de seta reta 51">
              <a:extLst>
                <a:ext uri="{FF2B5EF4-FFF2-40B4-BE49-F238E27FC236}">
                  <a16:creationId xmlns:a16="http://schemas.microsoft.com/office/drawing/2014/main" id="{0A08A012-A432-4997-88EB-38CA4594CD62}"/>
                </a:ext>
              </a:extLst>
            </p:cNvPr>
            <p:cNvCxnSpPr>
              <a:cxnSpLocks/>
              <a:stCxn id="33" idx="3"/>
              <a:endCxn id="37" idx="1"/>
            </p:cNvCxnSpPr>
            <p:nvPr/>
          </p:nvCxnSpPr>
          <p:spPr>
            <a:xfrm flipV="1">
              <a:off x="7318548" y="4777832"/>
              <a:ext cx="42876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3590002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29F2FC-76BA-41BC-A269-5A7A7A5F6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 de Três Endereços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6DFA47-E729-429D-B748-427D0BDA1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código de três endereços:</a:t>
            </a:r>
          </a:p>
          <a:p>
            <a:pPr lvl="1"/>
            <a:r>
              <a:rPr lang="pt-BR" dirty="0"/>
              <a:t>É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representação intermediária </a:t>
            </a:r>
            <a:r>
              <a:rPr lang="pt-BR" dirty="0"/>
              <a:t>do código fonte</a:t>
            </a:r>
          </a:p>
          <a:p>
            <a:pPr lvl="1"/>
            <a:r>
              <a:rPr lang="pt-BR" dirty="0"/>
              <a:t>Pode ser gerado percorrendo a árvore de sintaxe</a:t>
            </a:r>
          </a:p>
          <a:p>
            <a:pPr lvl="1"/>
            <a:r>
              <a:rPr lang="pt-BR" dirty="0"/>
              <a:t>Constituído por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sequência de instruções</a:t>
            </a:r>
            <a:r>
              <a:rPr lang="pt-BR" dirty="0"/>
              <a:t>: </a:t>
            </a:r>
          </a:p>
          <a:p>
            <a:pPr lvl="2"/>
            <a:r>
              <a:rPr lang="pt-BR" dirty="0"/>
              <a:t>Atribuição</a:t>
            </a:r>
          </a:p>
          <a:p>
            <a:pPr lvl="2"/>
            <a:r>
              <a:rPr lang="pt-BR" dirty="0"/>
              <a:t>Desvio</a:t>
            </a:r>
          </a:p>
          <a:p>
            <a:pPr lvl="2"/>
            <a:r>
              <a:rPr lang="pt-BR" dirty="0"/>
              <a:t>Repetição</a:t>
            </a:r>
          </a:p>
          <a:p>
            <a:pPr lvl="1"/>
            <a:r>
              <a:rPr lang="pt-BR" dirty="0"/>
              <a:t>Suporta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expressões</a:t>
            </a:r>
            <a:r>
              <a:rPr lang="pt-BR" dirty="0"/>
              <a:t> com:</a:t>
            </a:r>
          </a:p>
          <a:p>
            <a:pPr lvl="2"/>
            <a:r>
              <a:rPr lang="pt-BR" dirty="0"/>
              <a:t>Operadores (</a:t>
            </a:r>
            <a:r>
              <a:rPr lang="pt-BR" cap="small" dirty="0" err="1"/>
              <a:t>ari</a:t>
            </a:r>
            <a:r>
              <a:rPr lang="pt-BR" dirty="0"/>
              <a:t>, </a:t>
            </a:r>
            <a:r>
              <a:rPr lang="pt-BR" cap="small" dirty="0" err="1"/>
              <a:t>rel</a:t>
            </a:r>
            <a:r>
              <a:rPr lang="pt-BR" dirty="0"/>
              <a:t>, </a:t>
            </a:r>
            <a:r>
              <a:rPr lang="pt-BR" cap="small" dirty="0"/>
              <a:t>log</a:t>
            </a:r>
            <a:r>
              <a:rPr lang="pt-BR" dirty="0"/>
              <a:t>)</a:t>
            </a:r>
          </a:p>
          <a:p>
            <a:pPr lvl="2"/>
            <a:r>
              <a:rPr lang="pt-BR" dirty="0"/>
              <a:t>Arranjos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F151AAA-F104-408D-8D8F-264E5DEF951C}"/>
              </a:ext>
            </a:extLst>
          </p:cNvPr>
          <p:cNvSpPr txBox="1"/>
          <p:nvPr/>
        </p:nvSpPr>
        <p:spPr>
          <a:xfrm>
            <a:off x="7624581" y="4147480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x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latin typeface="Consolas" panose="020B0609020204030204" pitchFamily="49" charset="0"/>
              </a:rPr>
              <a:t> y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op</a:t>
            </a:r>
            <a:r>
              <a:rPr lang="pt-BR" dirty="0">
                <a:latin typeface="Consolas" panose="020B0609020204030204" pitchFamily="49" charset="0"/>
              </a:rPr>
              <a:t> z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E7F97A5-776C-4378-993B-DA6C488A2EFB}"/>
              </a:ext>
            </a:extLst>
          </p:cNvPr>
          <p:cNvSpPr txBox="1"/>
          <p:nvPr/>
        </p:nvSpPr>
        <p:spPr>
          <a:xfrm>
            <a:off x="6526460" y="4725144"/>
            <a:ext cx="3647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Cada instrução trabalha com no máximo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3 endereços </a:t>
            </a:r>
            <a:br>
              <a:rPr lang="pt-BR" dirty="0"/>
            </a:br>
            <a:r>
              <a:rPr lang="pt-BR" dirty="0"/>
              <a:t>de memória</a:t>
            </a:r>
          </a:p>
        </p:txBody>
      </p:sp>
    </p:spTree>
    <p:extLst>
      <p:ext uri="{BB962C8B-B14F-4D97-AF65-F5344CB8AC3E}">
        <p14:creationId xmlns:p14="http://schemas.microsoft.com/office/powerpoint/2010/main" val="786108215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29F2FC-76BA-41BC-A269-5A7A7A5F6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 de Três Endereços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6DFA47-E729-429D-B748-427D0BDA1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instruções</a:t>
            </a:r>
            <a:r>
              <a:rPr lang="pt-BR" dirty="0"/>
              <a:t> 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expressões</a:t>
            </a:r>
            <a:r>
              <a:rPr lang="pt-BR" dirty="0"/>
              <a:t> em código de três endereços tem o formato abaixo: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pt-BR" dirty="0"/>
              <a:t>Atribuição</a:t>
            </a:r>
          </a:p>
          <a:p>
            <a:pPr lvl="2"/>
            <a:endParaRPr lang="pt-BR" dirty="0"/>
          </a:p>
          <a:p>
            <a:pPr lvl="2"/>
            <a:r>
              <a:rPr lang="pt-BR" dirty="0"/>
              <a:t>Operações</a:t>
            </a:r>
          </a:p>
          <a:p>
            <a:pPr lvl="1"/>
            <a:endParaRPr lang="pt-BR" dirty="0"/>
          </a:p>
          <a:p>
            <a:pPr lvl="2"/>
            <a:r>
              <a:rPr lang="pt-BR" dirty="0"/>
              <a:t>Arranjos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F151AAA-F104-408D-8D8F-264E5DEF951C}"/>
              </a:ext>
            </a:extLst>
          </p:cNvPr>
          <p:cNvSpPr txBox="1"/>
          <p:nvPr/>
        </p:nvSpPr>
        <p:spPr>
          <a:xfrm>
            <a:off x="2090539" y="4449318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x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latin typeface="Consolas" panose="020B0609020204030204" pitchFamily="49" charset="0"/>
              </a:rPr>
              <a:t> y </a:t>
            </a:r>
            <a:r>
              <a:rPr lang="pt-BR" b="1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op</a:t>
            </a:r>
            <a:r>
              <a:rPr lang="pt-BR" dirty="0">
                <a:latin typeface="Consolas" panose="020B0609020204030204" pitchFamily="49" charset="0"/>
              </a:rPr>
              <a:t> z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E7F97A5-776C-4378-993B-DA6C488A2EFB}"/>
              </a:ext>
            </a:extLst>
          </p:cNvPr>
          <p:cNvSpPr txBox="1"/>
          <p:nvPr/>
        </p:nvSpPr>
        <p:spPr>
          <a:xfrm>
            <a:off x="5374332" y="3607792"/>
            <a:ext cx="367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Sendo x, y e z identificadores ou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temporários</a:t>
            </a:r>
            <a:r>
              <a:rPr lang="pt-BR" dirty="0"/>
              <a:t> gerados pelo compilador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AFC82C5-7BCF-4132-9C0B-D17A0AAB4103}"/>
              </a:ext>
            </a:extLst>
          </p:cNvPr>
          <p:cNvSpPr txBox="1"/>
          <p:nvPr/>
        </p:nvSpPr>
        <p:spPr>
          <a:xfrm>
            <a:off x="2090539" y="5307770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x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latin typeface="Consolas" panose="020B0609020204030204" pitchFamily="49" charset="0"/>
              </a:rPr>
              <a:t>y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latin typeface="Consolas" panose="020B0609020204030204" pitchFamily="49" charset="0"/>
              </a:rPr>
              <a:t> z</a:t>
            </a:r>
          </a:p>
          <a:p>
            <a:r>
              <a:rPr lang="pt-BR" dirty="0">
                <a:latin typeface="Consolas" panose="020B0609020204030204" pitchFamily="49" charset="0"/>
              </a:rPr>
              <a:t>x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latin typeface="Consolas" panose="020B0609020204030204" pitchFamily="49" charset="0"/>
              </a:rPr>
              <a:t> y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latin typeface="Consolas" panose="020B0609020204030204" pitchFamily="49" charset="0"/>
              </a:rPr>
              <a:t>z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437978E-E128-4A0E-B7EC-1305F3CA6D5D}"/>
              </a:ext>
            </a:extLst>
          </p:cNvPr>
          <p:cNvSpPr txBox="1"/>
          <p:nvPr/>
        </p:nvSpPr>
        <p:spPr>
          <a:xfrm>
            <a:off x="2090539" y="357301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x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latin typeface="Consolas" panose="020B0609020204030204" pitchFamily="49" charset="0"/>
              </a:rPr>
              <a:t> y</a:t>
            </a:r>
          </a:p>
        </p:txBody>
      </p:sp>
    </p:spTree>
    <p:extLst>
      <p:ext uri="{BB962C8B-B14F-4D97-AF65-F5344CB8AC3E}">
        <p14:creationId xmlns:p14="http://schemas.microsoft.com/office/powerpoint/2010/main" val="16217428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05CAD1-7621-4160-AE3B-7C654CC39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 de Três Endereços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7FC977-1D68-4AC6-9D67-B0C2736AD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Atribuições e expressões mais complexas precisam ser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decompostas </a:t>
            </a:r>
            <a:r>
              <a:rPr lang="pt-BR" dirty="0"/>
              <a:t>em partes mais simples para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não ultrapassar o limite</a:t>
            </a:r>
            <a:r>
              <a:rPr lang="pt-BR" dirty="0"/>
              <a:t> de três endereços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C586006-F456-41F2-A3C4-DBC93FE76371}"/>
              </a:ext>
            </a:extLst>
          </p:cNvPr>
          <p:cNvSpPr txBox="1"/>
          <p:nvPr/>
        </p:nvSpPr>
        <p:spPr>
          <a:xfrm>
            <a:off x="1566695" y="3885292"/>
            <a:ext cx="192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código fonte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FF7BC5A-5E56-44E4-924B-385730FB1B08}"/>
              </a:ext>
            </a:extLst>
          </p:cNvPr>
          <p:cNvSpPr txBox="1"/>
          <p:nvPr/>
        </p:nvSpPr>
        <p:spPr>
          <a:xfrm>
            <a:off x="5134115" y="3562126"/>
            <a:ext cx="1846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código de </a:t>
            </a:r>
            <a:br>
              <a:rPr lang="pt-BR" dirty="0"/>
            </a:br>
            <a:r>
              <a:rPr lang="pt-BR" dirty="0"/>
              <a:t>três endereços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C49C7D7-906E-441C-AD64-A0E1D310B462}"/>
              </a:ext>
            </a:extLst>
          </p:cNvPr>
          <p:cNvSpPr txBox="1"/>
          <p:nvPr/>
        </p:nvSpPr>
        <p:spPr>
          <a:xfrm>
            <a:off x="7966620" y="4437113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Nomes temporários precisam ser gerados pelo compilador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0838164C-3DC5-4E3F-970C-E7FD7C5A6927}"/>
              </a:ext>
            </a:extLst>
          </p:cNvPr>
          <p:cNvSpPr/>
          <p:nvPr/>
        </p:nvSpPr>
        <p:spPr>
          <a:xfrm>
            <a:off x="4977083" y="4365104"/>
            <a:ext cx="2161043" cy="1080120"/>
          </a:xfrm>
          <a:prstGeom prst="roundRect">
            <a:avLst/>
          </a:prstGeom>
          <a:solidFill>
            <a:schemeClr val="accent1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latin typeface="Consolas" panose="020B0609020204030204" pitchFamily="49" charset="0"/>
              </a:rPr>
              <a:t>  </a:t>
            </a:r>
            <a:r>
              <a:rPr lang="pt-BR" dirty="0">
                <a:solidFill>
                  <a:schemeClr val="tx1"/>
                </a:solidFill>
                <a:latin typeface="Consolas" panose="020B0609020204030204" pitchFamily="49" charset="0"/>
              </a:rPr>
              <a:t>t1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latin typeface="Consolas" panose="020B0609020204030204" pitchFamily="49" charset="0"/>
              </a:rPr>
              <a:t> y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pt-BR" dirty="0">
                <a:latin typeface="Consolas" panose="020B0609020204030204" pitchFamily="49" charset="0"/>
              </a:rPr>
              <a:t> z</a:t>
            </a:r>
          </a:p>
          <a:p>
            <a:r>
              <a:rPr lang="pt-BR" dirty="0">
                <a:latin typeface="Consolas" panose="020B0609020204030204" pitchFamily="49" charset="0"/>
              </a:rPr>
              <a:t>  </a:t>
            </a:r>
            <a:r>
              <a:rPr lang="pt-BR" dirty="0">
                <a:solidFill>
                  <a:schemeClr val="tx1"/>
                </a:solidFill>
                <a:latin typeface="Consolas" panose="020B0609020204030204" pitchFamily="49" charset="0"/>
              </a:rPr>
              <a:t>t2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tx1"/>
                </a:solidFill>
                <a:latin typeface="Consolas" panose="020B0609020204030204" pitchFamily="49" charset="0"/>
              </a:rPr>
              <a:t>t1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pt-BR" dirty="0">
                <a:latin typeface="Consolas" panose="020B0609020204030204" pitchFamily="49" charset="0"/>
              </a:rPr>
              <a:t> w</a:t>
            </a:r>
          </a:p>
          <a:p>
            <a:r>
              <a:rPr lang="pt-BR" dirty="0">
                <a:latin typeface="Consolas" panose="020B0609020204030204" pitchFamily="49" charset="0"/>
              </a:rPr>
              <a:t>  x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tx1"/>
                </a:solidFill>
                <a:latin typeface="Consolas" panose="020B0609020204030204" pitchFamily="49" charset="0"/>
              </a:rPr>
              <a:t>t2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9C15EB98-2AE1-4439-8110-6EBEDFCBEDE5}"/>
              </a:ext>
            </a:extLst>
          </p:cNvPr>
          <p:cNvSpPr/>
          <p:nvPr/>
        </p:nvSpPr>
        <p:spPr>
          <a:xfrm>
            <a:off x="1341884" y="4365104"/>
            <a:ext cx="2376264" cy="432048"/>
          </a:xfrm>
          <a:prstGeom prst="roundRect">
            <a:avLst/>
          </a:prstGeom>
          <a:solidFill>
            <a:schemeClr val="accent1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x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latin typeface="Consolas" panose="020B0609020204030204" pitchFamily="49" charset="0"/>
              </a:rPr>
              <a:t> y * z + w</a:t>
            </a:r>
          </a:p>
        </p:txBody>
      </p:sp>
    </p:spTree>
    <p:extLst>
      <p:ext uri="{BB962C8B-B14F-4D97-AF65-F5344CB8AC3E}">
        <p14:creationId xmlns:p14="http://schemas.microsoft.com/office/powerpoint/2010/main" val="3502637273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5BF6D0-6546-45BD-BB2A-669C1975E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instruções de três endereços são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executadas em sequência</a:t>
            </a:r>
          </a:p>
          <a:p>
            <a:pPr lvl="1"/>
            <a:r>
              <a:rPr lang="pt-BR" dirty="0"/>
              <a:t>A não ser que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desvio</a:t>
            </a:r>
            <a:r>
              <a:rPr lang="pt-BR" dirty="0"/>
              <a:t> condicional (ou incondicional) seja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forçado</a:t>
            </a:r>
          </a:p>
          <a:p>
            <a:pPr lvl="1"/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pt-BR" dirty="0"/>
              <a:t>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rótulo</a:t>
            </a:r>
            <a:r>
              <a:rPr lang="pt-BR" dirty="0"/>
              <a:t> L pode ser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conectado</a:t>
            </a:r>
            <a:r>
              <a:rPr lang="pt-BR" dirty="0"/>
              <a:t> a qualquer instrução</a:t>
            </a:r>
          </a:p>
          <a:p>
            <a:pPr lvl="2"/>
            <a:r>
              <a:rPr lang="pt-BR" dirty="0"/>
              <a:t>Uma instrução pode ter mais de um rótulo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EE1F76-053C-48AC-8F64-EAA216FFF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 de Três Endereços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9C0A6F0-DBF4-43D4-9790-15CF07B61CAF}"/>
              </a:ext>
            </a:extLst>
          </p:cNvPr>
          <p:cNvSpPr txBox="1"/>
          <p:nvPr/>
        </p:nvSpPr>
        <p:spPr>
          <a:xfrm>
            <a:off x="2061964" y="5085184"/>
            <a:ext cx="25907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     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1:</a:t>
            </a:r>
            <a:r>
              <a:rPr lang="pt-BR" dirty="0">
                <a:latin typeface="Consolas" panose="020B0609020204030204" pitchFamily="49" charset="0"/>
              </a:rPr>
              <a:t> i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latin typeface="Consolas" panose="020B0609020204030204" pitchFamily="49" charset="0"/>
              </a:rPr>
              <a:t> 0</a:t>
            </a:r>
          </a:p>
          <a:p>
            <a:r>
              <a:rPr lang="pt-BR" dirty="0">
                <a:latin typeface="Consolas" panose="020B0609020204030204" pitchFamily="49" charset="0"/>
              </a:rPr>
              <a:t>     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2:</a:t>
            </a:r>
            <a:r>
              <a:rPr lang="pt-BR" dirty="0">
                <a:latin typeface="Consolas" panose="020B0609020204030204" pitchFamily="49" charset="0"/>
              </a:rPr>
              <a:t> j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latin typeface="Consolas" panose="020B0609020204030204" pitchFamily="49" charset="0"/>
              </a:rPr>
              <a:t> 1</a:t>
            </a:r>
          </a:p>
          <a:p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soma: 3: </a:t>
            </a:r>
            <a:r>
              <a:rPr lang="pt-BR" dirty="0">
                <a:latin typeface="Consolas" panose="020B0609020204030204" pitchFamily="49" charset="0"/>
              </a:rPr>
              <a:t>t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latin typeface="Consolas" panose="020B0609020204030204" pitchFamily="49" charset="0"/>
              </a:rPr>
              <a:t> i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pt-BR" dirty="0">
                <a:latin typeface="Consolas" panose="020B0609020204030204" pitchFamily="49" charset="0"/>
              </a:rPr>
              <a:t> j 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F38575B5-C3E7-4B3B-B2DC-CCAC14B00536}"/>
              </a:ext>
            </a:extLst>
          </p:cNvPr>
          <p:cNvGrpSpPr/>
          <p:nvPr/>
        </p:nvGrpSpPr>
        <p:grpSpPr>
          <a:xfrm>
            <a:off x="2120763" y="2937716"/>
            <a:ext cx="4117665" cy="1067348"/>
            <a:chOff x="2120763" y="2937716"/>
            <a:chExt cx="4117665" cy="1067348"/>
          </a:xfrm>
        </p:grpSpPr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A135026D-EF11-432F-8AFE-439AD9AB9EF4}"/>
                </a:ext>
              </a:extLst>
            </p:cNvPr>
            <p:cNvSpPr/>
            <p:nvPr/>
          </p:nvSpPr>
          <p:spPr>
            <a:xfrm>
              <a:off x="2120763" y="2937716"/>
              <a:ext cx="2518675" cy="1067348"/>
            </a:xfrm>
            <a:prstGeom prst="roundRect">
              <a:avLst/>
            </a:prstGeom>
            <a:solidFill>
              <a:schemeClr val="accent1">
                <a:lumMod val="5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C012CF6A-D807-4803-88A1-C9312A1310D6}"/>
                </a:ext>
              </a:extLst>
            </p:cNvPr>
            <p:cNvSpPr txBox="1"/>
            <p:nvPr/>
          </p:nvSpPr>
          <p:spPr>
            <a:xfrm>
              <a:off x="4877158" y="3148224"/>
              <a:ext cx="13612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Instruções </a:t>
              </a:r>
              <a:br>
                <a:rPr lang="pt-BR" dirty="0"/>
              </a:br>
              <a:r>
                <a:rPr lang="pt-BR" dirty="0"/>
                <a:t>de desvio</a:t>
              </a:r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6D52CA84-A060-4FE4-A00E-89C2E3ADB940}"/>
                </a:ext>
              </a:extLst>
            </p:cNvPr>
            <p:cNvSpPr txBox="1"/>
            <p:nvPr/>
          </p:nvSpPr>
          <p:spPr>
            <a:xfrm>
              <a:off x="2326967" y="3009725"/>
              <a:ext cx="22108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ifFalse</a:t>
              </a:r>
              <a:r>
                <a:rPr lang="pt-BR" dirty="0">
                  <a:latin typeface="Consolas" panose="020B0609020204030204" pitchFamily="49" charset="0"/>
                </a:rPr>
                <a:t> x </a:t>
              </a:r>
              <a:r>
                <a:rPr lang="pt-BR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goto</a:t>
              </a:r>
              <a:r>
                <a:rPr lang="pt-BR" dirty="0">
                  <a:latin typeface="Consolas" panose="020B0609020204030204" pitchFamily="49" charset="0"/>
                </a:rPr>
                <a:t> L</a:t>
              </a:r>
            </a:p>
            <a:p>
              <a:r>
                <a:rPr lang="pt-BR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ifTrue</a:t>
              </a:r>
              <a:r>
                <a:rPr lang="pt-BR" dirty="0">
                  <a:latin typeface="Consolas" panose="020B0609020204030204" pitchFamily="49" charset="0"/>
                </a:rPr>
                <a:t> x </a:t>
              </a:r>
              <a:r>
                <a:rPr lang="pt-BR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goto</a:t>
              </a:r>
              <a:r>
                <a:rPr lang="pt-BR" dirty="0">
                  <a:latin typeface="Consolas" panose="020B0609020204030204" pitchFamily="49" charset="0"/>
                </a:rPr>
                <a:t> L</a:t>
              </a:r>
            </a:p>
            <a:p>
              <a:r>
                <a:rPr lang="pt-BR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goto</a:t>
              </a:r>
              <a:r>
                <a:rPr lang="pt-BR" dirty="0">
                  <a:latin typeface="Consolas" panose="020B0609020204030204" pitchFamily="49" charset="0"/>
                </a:rPr>
                <a:t> 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8623009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82E8AE-93B5-4E45-9A9D-3898D3118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 de Três Endereços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CFDC9E-DD6F-4397-A83C-7B0680956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828800"/>
            <a:ext cx="10657184" cy="4419600"/>
          </a:xfrm>
        </p:spPr>
        <p:txBody>
          <a:bodyPr>
            <a:normAutofit/>
          </a:bodyPr>
          <a:lstStyle/>
          <a:p>
            <a:r>
              <a:rPr lang="pt-BR" dirty="0"/>
              <a:t>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construções complexas são traduzidas </a:t>
            </a:r>
            <a:r>
              <a:rPr lang="pt-BR" dirty="0"/>
              <a:t>usando desvios</a:t>
            </a:r>
          </a:p>
          <a:p>
            <a:pPr lvl="1"/>
            <a:r>
              <a:rPr lang="pt-BR" dirty="0"/>
              <a:t>O </a:t>
            </a:r>
            <a:r>
              <a:rPr lang="pt-BR" dirty="0" err="1">
                <a:latin typeface="Consolas" panose="020B0609020204030204" pitchFamily="49" charset="0"/>
              </a:rPr>
              <a:t>if</a:t>
            </a:r>
            <a:r>
              <a:rPr lang="pt-BR" dirty="0"/>
              <a:t> é implementado usando o seguinte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fluxo de controle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9DCA390-8EAD-4F99-AFD7-F175C7E19192}"/>
              </a:ext>
            </a:extLst>
          </p:cNvPr>
          <p:cNvSpPr/>
          <p:nvPr/>
        </p:nvSpPr>
        <p:spPr>
          <a:xfrm>
            <a:off x="8343669" y="4178689"/>
            <a:ext cx="23762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dirty="0"/>
              <a:t>Outras construções são traduzidas de forma similar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9E38377-DFC6-47DE-BA38-6ACA6ADA4931}"/>
              </a:ext>
            </a:extLst>
          </p:cNvPr>
          <p:cNvSpPr txBox="1"/>
          <p:nvPr/>
        </p:nvSpPr>
        <p:spPr>
          <a:xfrm>
            <a:off x="1649693" y="3015528"/>
            <a:ext cx="284404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rgbClr val="FF4343"/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latin typeface="Consolas" panose="020B0609020204030204" pitchFamily="49" charset="0"/>
              </a:rPr>
              <a:t>a &gt; 2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)</a:t>
            </a:r>
            <a:r>
              <a:rPr lang="pt-BR" dirty="0">
                <a:latin typeface="Consolas" panose="020B0609020204030204" pitchFamily="49" charset="0"/>
              </a:rPr>
              <a:t> c = a + b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latin typeface="Consolas" panose="020B0609020204030204" pitchFamily="49" charset="0"/>
              </a:rPr>
              <a:t>---------------------</a:t>
            </a:r>
          </a:p>
          <a:p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1:</a:t>
            </a:r>
            <a:r>
              <a:rPr lang="pt-BR" dirty="0">
                <a:latin typeface="Consolas" panose="020B0609020204030204" pitchFamily="49" charset="0"/>
              </a:rPr>
              <a:t> t1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latin typeface="Consolas" panose="020B0609020204030204" pitchFamily="49" charset="0"/>
              </a:rPr>
              <a:t> a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latin typeface="Consolas" panose="020B0609020204030204" pitchFamily="49" charset="0"/>
              </a:rPr>
              <a:t> 2</a:t>
            </a:r>
          </a:p>
          <a:p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2: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ifFalse</a:t>
            </a:r>
            <a:r>
              <a:rPr lang="pt-BR" dirty="0">
                <a:latin typeface="Consolas" panose="020B0609020204030204" pitchFamily="49" charset="0"/>
              </a:rPr>
              <a:t> t1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goto</a:t>
            </a:r>
            <a:r>
              <a:rPr lang="pt-BR" dirty="0">
                <a:latin typeface="Consolas" panose="020B0609020204030204" pitchFamily="49" charset="0"/>
              </a:rPr>
              <a:t> 5</a:t>
            </a:r>
          </a:p>
          <a:p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3:</a:t>
            </a:r>
            <a:r>
              <a:rPr lang="pt-BR" dirty="0">
                <a:latin typeface="Consolas" panose="020B0609020204030204" pitchFamily="49" charset="0"/>
              </a:rPr>
              <a:t> t2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latin typeface="Consolas" panose="020B0609020204030204" pitchFamily="49" charset="0"/>
              </a:rPr>
              <a:t> a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pt-BR" dirty="0">
                <a:latin typeface="Consolas" panose="020B0609020204030204" pitchFamily="49" charset="0"/>
              </a:rPr>
              <a:t> b</a:t>
            </a:r>
          </a:p>
          <a:p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4: </a:t>
            </a:r>
            <a:r>
              <a:rPr lang="pt-BR" dirty="0">
                <a:latin typeface="Consolas" panose="020B0609020204030204" pitchFamily="49" charset="0"/>
              </a:rPr>
              <a:t>c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latin typeface="Consolas" panose="020B0609020204030204" pitchFamily="49" charset="0"/>
              </a:rPr>
              <a:t>t2</a:t>
            </a:r>
          </a:p>
          <a:p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5: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C64522C0-A426-474F-9710-88F61AA263D1}"/>
              </a:ext>
            </a:extLst>
          </p:cNvPr>
          <p:cNvGrpSpPr/>
          <p:nvPr/>
        </p:nvGrpSpPr>
        <p:grpSpPr>
          <a:xfrm>
            <a:off x="4245713" y="3015528"/>
            <a:ext cx="3492221" cy="3113648"/>
            <a:chOff x="4245713" y="3015528"/>
            <a:chExt cx="3492221" cy="3113648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B6BD73C8-7AE4-4422-ABA0-36DFD038C5CE}"/>
                </a:ext>
              </a:extLst>
            </p:cNvPr>
            <p:cNvSpPr/>
            <p:nvPr/>
          </p:nvSpPr>
          <p:spPr>
            <a:xfrm>
              <a:off x="5217654" y="3488226"/>
              <a:ext cx="2520280" cy="115212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código para calcular </a:t>
              </a:r>
              <a:br>
                <a:rPr lang="pt-BR" sz="1600" dirty="0"/>
              </a:br>
              <a:r>
                <a:rPr lang="pt-BR" sz="1600" i="1" dirty="0" err="1">
                  <a:latin typeface="Consolas" panose="020B0609020204030204" pitchFamily="49" charset="0"/>
                </a:rPr>
                <a:t>expr</a:t>
              </a:r>
              <a:r>
                <a:rPr lang="pt-BR" sz="1600" dirty="0"/>
                <a:t> e armazená-lo </a:t>
              </a:r>
              <a:br>
                <a:rPr lang="pt-BR" sz="1600" dirty="0"/>
              </a:br>
              <a:r>
                <a:rPr lang="pt-BR" sz="1600" dirty="0"/>
                <a:t>em </a:t>
              </a:r>
              <a:r>
                <a:rPr lang="pt-BR" sz="1600" dirty="0">
                  <a:latin typeface="Consolas" panose="020B0609020204030204" pitchFamily="49" charset="0"/>
                </a:rPr>
                <a:t>t</a:t>
              </a: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D4EDD0E5-964C-4A55-8A82-780902BAF2BF}"/>
                </a:ext>
              </a:extLst>
            </p:cNvPr>
            <p:cNvSpPr/>
            <p:nvPr/>
          </p:nvSpPr>
          <p:spPr>
            <a:xfrm>
              <a:off x="5217654" y="4640354"/>
              <a:ext cx="2520280" cy="5760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>
                      <a:lumMod val="65000"/>
                    </a:schemeClr>
                  </a:solidFill>
                  <a:latin typeface="Consolas" panose="020B0609020204030204" pitchFamily="49" charset="0"/>
                </a:rPr>
                <a:t>ifFalse</a:t>
              </a:r>
              <a:r>
                <a:rPr lang="pt-BR" sz="1600" dirty="0">
                  <a:latin typeface="Consolas" panose="020B0609020204030204" pitchFamily="49" charset="0"/>
                </a:rPr>
                <a:t> t </a:t>
              </a:r>
              <a:r>
                <a:rPr lang="pt-BR" sz="1600" dirty="0">
                  <a:solidFill>
                    <a:schemeClr val="tx1">
                      <a:lumMod val="65000"/>
                    </a:schemeClr>
                  </a:solidFill>
                  <a:latin typeface="Consolas" panose="020B0609020204030204" pitchFamily="49" charset="0"/>
                </a:rPr>
                <a:t>goto</a:t>
              </a:r>
              <a:r>
                <a:rPr lang="pt-BR" sz="1600" dirty="0">
                  <a:latin typeface="Consolas" panose="020B0609020204030204" pitchFamily="49" charset="0"/>
                </a:rPr>
                <a:t> </a:t>
              </a:r>
              <a:r>
                <a:rPr lang="pt-BR" sz="1600" dirty="0" err="1">
                  <a:latin typeface="Consolas" panose="020B0609020204030204" pitchFamily="49" charset="0"/>
                </a:rPr>
                <a:t>after</a:t>
              </a:r>
              <a:endParaRPr lang="pt-BR" sz="1600" dirty="0">
                <a:latin typeface="Consolas" panose="020B0609020204030204" pitchFamily="49" charset="0"/>
              </a:endParaRP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F33E22AB-F65F-4F1D-BC73-6033F4FF6C07}"/>
                </a:ext>
              </a:extLst>
            </p:cNvPr>
            <p:cNvSpPr/>
            <p:nvPr/>
          </p:nvSpPr>
          <p:spPr>
            <a:xfrm>
              <a:off x="5217654" y="5216418"/>
              <a:ext cx="2520280" cy="5760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código para </a:t>
              </a:r>
              <a:r>
                <a:rPr lang="pt-BR" sz="1600" i="1" dirty="0" err="1">
                  <a:latin typeface="Consolas" panose="020B0609020204030204" pitchFamily="49" charset="0"/>
                </a:rPr>
                <a:t>inst</a:t>
              </a:r>
              <a:endParaRPr lang="pt-BR" sz="1600" i="1" baseline="-25000" dirty="0">
                <a:latin typeface="Consolas" panose="020B0609020204030204" pitchFamily="49" charset="0"/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6E2B06A8-4089-42E4-B66C-ABA151EE2968}"/>
                </a:ext>
              </a:extLst>
            </p:cNvPr>
            <p:cNvSpPr/>
            <p:nvPr/>
          </p:nvSpPr>
          <p:spPr>
            <a:xfrm>
              <a:off x="5217654" y="5792482"/>
              <a:ext cx="2520280" cy="30405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E9F9A235-80EF-4D7A-A308-AB1A1F842D2D}"/>
                </a:ext>
              </a:extLst>
            </p:cNvPr>
            <p:cNvSpPr txBox="1"/>
            <p:nvPr/>
          </p:nvSpPr>
          <p:spPr>
            <a:xfrm>
              <a:off x="4245713" y="5759844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>
                  <a:latin typeface="Consolas" panose="020B0609020204030204" pitchFamily="49" charset="0"/>
                </a:rPr>
                <a:t>after</a:t>
              </a:r>
              <a:r>
                <a:rPr lang="pt-BR" dirty="0">
                  <a:latin typeface="Consolas" panose="020B0609020204030204" pitchFamily="49" charset="0"/>
                </a:rPr>
                <a:t>:</a:t>
              </a:r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80921079-8F4A-46E2-B06E-D4DFA29FF005}"/>
                </a:ext>
              </a:extLst>
            </p:cNvPr>
            <p:cNvSpPr/>
            <p:nvPr/>
          </p:nvSpPr>
          <p:spPr>
            <a:xfrm>
              <a:off x="5190202" y="3015528"/>
              <a:ext cx="19575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if</a:t>
              </a:r>
              <a:r>
                <a:rPr lang="pt-BR" dirty="0">
                  <a:latin typeface="Consolas" panose="020B0609020204030204" pitchFamily="49" charset="0"/>
                </a:rPr>
                <a:t> </a:t>
              </a:r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(</a:t>
              </a:r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)</a:t>
              </a:r>
              <a:r>
                <a:rPr lang="pt-BR" dirty="0">
                  <a:latin typeface="Consolas" panose="020B0609020204030204" pitchFamily="49" charset="0"/>
                </a:rPr>
                <a:t> </a:t>
              </a:r>
              <a:r>
                <a:rPr lang="pt-BR" i="1" dirty="0" err="1">
                  <a:latin typeface="Consolas" panose="020B0609020204030204" pitchFamily="49" charset="0"/>
                </a:rPr>
                <a:t>inst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162424441"/>
      </p:ext>
    </p:extLst>
  </p:cSld>
  <p:clrMapOvr>
    <a:masterClrMapping/>
  </p:clrMapOvr>
  <p:transition spd="med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ndas do mar 16:9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820115_TF02901025.potx" id="{F8CC4974-6780-4393-9052-41EA6E7BC588}" vid="{C17B3D96-28E5-440B-B51C-15310927D2DE}"/>
    </a:ext>
  </a:extLst>
</a:theme>
</file>

<file path=ppt/theme/theme2.xml><?xml version="1.0" encoding="utf-8"?>
<a:theme xmlns:a="http://schemas.openxmlformats.org/drawingml/2006/main" name="Tema do Offic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B6DE00F-F2BC-4082-AB87-D0D78777DE1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5C5BB1-9D2C-412A-AE6C-0FC75190A4CE}">
  <ds:schemaRefs>
    <ds:schemaRef ds:uri="http://schemas.microsoft.com/office/2006/metadata/properties"/>
    <ds:schemaRef ds:uri="http://schemas.microsoft.com/office/infopath/2007/PartnerControls"/>
    <ds:schemaRef ds:uri="40262f94-9f35-4ac3-9a90-690165a166b7"/>
  </ds:schemaRefs>
</ds:datastoreItem>
</file>

<file path=customXml/itemProps3.xml><?xml version="1.0" encoding="utf-8"?>
<ds:datastoreItem xmlns:ds="http://schemas.openxmlformats.org/officeDocument/2006/customXml" ds:itemID="{E6A2223A-9182-462D-922F-5606A5A907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natureza de ondas do mar (widescreen)</Template>
  <TotalTime>6314</TotalTime>
  <Words>6010</Words>
  <Application>Microsoft Office PowerPoint</Application>
  <PresentationFormat>Personalizar</PresentationFormat>
  <Paragraphs>1174</Paragraphs>
  <Slides>34</Slides>
  <Notes>30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8" baseType="lpstr">
      <vt:lpstr>Arial</vt:lpstr>
      <vt:lpstr>Century Gothic</vt:lpstr>
      <vt:lpstr>Consolas</vt:lpstr>
      <vt:lpstr>Ondas do mar 16:9</vt:lpstr>
      <vt:lpstr>Geração  de Código Intermediário</vt:lpstr>
      <vt:lpstr>Introdução</vt:lpstr>
      <vt:lpstr>Introdução</vt:lpstr>
      <vt:lpstr>Introdução</vt:lpstr>
      <vt:lpstr>Código de Três Endereços</vt:lpstr>
      <vt:lpstr>Código de Três Endereços</vt:lpstr>
      <vt:lpstr>Código de Três Endereços</vt:lpstr>
      <vt:lpstr>Código de Três Endereços</vt:lpstr>
      <vt:lpstr>Código de Três Endereços</vt:lpstr>
      <vt:lpstr>Geração de Código Intermediário</vt:lpstr>
      <vt:lpstr>Geração de Código Intermediário</vt:lpstr>
      <vt:lpstr>Geração de Código Intermediário</vt:lpstr>
      <vt:lpstr>Geração de Código Intermediário</vt:lpstr>
      <vt:lpstr>Geração de Código Intermediário</vt:lpstr>
      <vt:lpstr>Geração de Código Intermediário</vt:lpstr>
      <vt:lpstr>Geração de Código Intermediário</vt:lpstr>
      <vt:lpstr>Exemplo de Geração</vt:lpstr>
      <vt:lpstr>Exemplo de Geração</vt:lpstr>
      <vt:lpstr>Exemplo de Geração</vt:lpstr>
      <vt:lpstr>Exemplo de Geração</vt:lpstr>
      <vt:lpstr>Exemplo de Geração</vt:lpstr>
      <vt:lpstr>Exemplo de Geração</vt:lpstr>
      <vt:lpstr>Exemplo de Geração</vt:lpstr>
      <vt:lpstr>Exemplo de Geração</vt:lpstr>
      <vt:lpstr>Exemplo de Geração</vt:lpstr>
      <vt:lpstr>Exemplo de Geração</vt:lpstr>
      <vt:lpstr>Exemplo de Geração</vt:lpstr>
      <vt:lpstr>Exemplo de Geração</vt:lpstr>
      <vt:lpstr>Exemplo de Geração</vt:lpstr>
      <vt:lpstr>Exemplo de Geração</vt:lpstr>
      <vt:lpstr>Exemplo de Geração</vt:lpstr>
      <vt:lpstr>Exemplo de Geração</vt:lpstr>
      <vt:lpstr>Exemplo de Geração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Semântica</dc:title>
  <dc:creator>Judson Santiago</dc:creator>
  <cp:keywords>Compiladores;Tradutor;Sintaxe</cp:keywords>
  <cp:lastModifiedBy>Judson Santiago</cp:lastModifiedBy>
  <cp:revision>15</cp:revision>
  <dcterms:created xsi:type="dcterms:W3CDTF">2017-12-04T02:17:29Z</dcterms:created>
  <dcterms:modified xsi:type="dcterms:W3CDTF">2021-04-06T07:22:09Z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